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7"/>
  </p:notesMasterIdLst>
  <p:handoutMasterIdLst>
    <p:handoutMasterId r:id="rId8"/>
  </p:handoutMasterIdLst>
  <p:sldIdLst>
    <p:sldId id="256" r:id="rId6"/>
  </p:sldIdLst>
  <p:sldSz cx="12801600" cy="7772400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99FF"/>
    <a:srgbClr val="000000"/>
    <a:srgbClr val="00FF00"/>
    <a:srgbClr val="93D0E5"/>
    <a:srgbClr val="FF7C80"/>
    <a:srgbClr val="FF5050"/>
    <a:srgbClr val="FF9933"/>
    <a:srgbClr val="69CADD"/>
    <a:srgbClr val="44B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E0E097-DCC1-4F57-AFD0-A0A784EF2176}" v="5" dt="2025-03-06T14:44:01.5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762" y="72"/>
      </p:cViewPr>
      <p:guideLst>
        <p:guide orient="horz" pos="2448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BF76100-E4D1-1C74-9C61-9FDAB021A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9725" y="6677025"/>
            <a:ext cx="1012825" cy="195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583" tIns="46910" rIns="90583" bIns="46910">
            <a:spAutoFit/>
          </a:bodyPr>
          <a:lstStyle>
            <a:lvl1pPr defTabSz="9017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017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017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017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017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>
                <a:latin typeface="Arial" panose="020B0604020202020204" pitchFamily="34" charset="0"/>
              </a:rPr>
              <a:t>Page </a:t>
            </a:r>
            <a:fld id="{26675EE5-5710-46D5-972D-1D5F89732F59}" type="slidenum">
              <a:rPr lang="en-US" altLang="en-US" sz="1200" smtClean="0">
                <a:latin typeface="Arial" panose="020B0604020202020204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745E17A-526A-DF64-2B7E-1BAD565A5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9725" y="6677025"/>
            <a:ext cx="1012825" cy="195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583" tIns="46910" rIns="90583" bIns="46910">
            <a:spAutoFit/>
          </a:bodyPr>
          <a:lstStyle>
            <a:lvl1pPr defTabSz="9017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017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017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017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017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>
                <a:latin typeface="Arial" panose="020B0604020202020204" pitchFamily="34" charset="0"/>
              </a:rPr>
              <a:t>Page </a:t>
            </a:r>
            <a:fld id="{FA8F188B-04A0-43F8-B366-B32A9C22C706}" type="slidenum">
              <a:rPr lang="en-US" altLang="en-US" sz="1200" smtClean="0">
                <a:latin typeface="Arial" panose="020B0604020202020204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C668179-0885-43E4-CBB4-534A5050EE7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492375" y="530225"/>
            <a:ext cx="4314825" cy="2619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88FB2CF-66B5-CBF3-00A5-D709B791280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3550" cy="3154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202" tIns="45293" rIns="92202" bIns="452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A2F2410-D194-D453-DE3C-F1D95B2986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9ED0C91-1C16-CAF0-FD3D-48EC6AF131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272011"/>
            <a:ext cx="9601200" cy="2705947"/>
          </a:xfrm>
        </p:spPr>
        <p:txBody>
          <a:bodyPr anchor="b"/>
          <a:lstStyle>
            <a:lvl1pPr algn="ctr">
              <a:defRPr sz="988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082310"/>
            <a:ext cx="9601200" cy="1876530"/>
          </a:xfrm>
        </p:spPr>
        <p:txBody>
          <a:bodyPr/>
          <a:lstStyle>
            <a:lvl1pPr marL="0" indent="0" algn="ctr">
              <a:buNone/>
              <a:defRPr sz="3953"/>
            </a:lvl1pPr>
            <a:lvl2pPr marL="753054" indent="0" algn="ctr">
              <a:buNone/>
              <a:defRPr sz="3294"/>
            </a:lvl2pPr>
            <a:lvl3pPr marL="1506108" indent="0" algn="ctr">
              <a:buNone/>
              <a:defRPr sz="2965"/>
            </a:lvl3pPr>
            <a:lvl4pPr marL="2259162" indent="0" algn="ctr">
              <a:buNone/>
              <a:defRPr sz="2635"/>
            </a:lvl4pPr>
            <a:lvl5pPr marL="3012216" indent="0" algn="ctr">
              <a:buNone/>
              <a:defRPr sz="2635"/>
            </a:lvl5pPr>
            <a:lvl6pPr marL="3765271" indent="0" algn="ctr">
              <a:buNone/>
              <a:defRPr sz="2635"/>
            </a:lvl6pPr>
            <a:lvl7pPr marL="4518325" indent="0" algn="ctr">
              <a:buNone/>
              <a:defRPr sz="2635"/>
            </a:lvl7pPr>
            <a:lvl8pPr marL="5271379" indent="0" algn="ctr">
              <a:buNone/>
              <a:defRPr sz="2635"/>
            </a:lvl8pPr>
            <a:lvl9pPr marL="6024433" indent="0" algn="ctr">
              <a:buNone/>
              <a:defRPr sz="2635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648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782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5" y="413808"/>
            <a:ext cx="2760345" cy="658675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0" y="413808"/>
            <a:ext cx="8121015" cy="65867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419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700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1937704"/>
            <a:ext cx="11041380" cy="3233102"/>
          </a:xfrm>
        </p:spPr>
        <p:txBody>
          <a:bodyPr anchor="b"/>
          <a:lstStyle>
            <a:lvl1pPr>
              <a:defRPr sz="988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5201392"/>
            <a:ext cx="11041380" cy="1700212"/>
          </a:xfrm>
        </p:spPr>
        <p:txBody>
          <a:bodyPr/>
          <a:lstStyle>
            <a:lvl1pPr marL="0" indent="0">
              <a:buNone/>
              <a:defRPr sz="3953">
                <a:solidFill>
                  <a:schemeClr val="tx1">
                    <a:tint val="75000"/>
                  </a:schemeClr>
                </a:solidFill>
              </a:defRPr>
            </a:lvl1pPr>
            <a:lvl2pPr marL="753054" indent="0">
              <a:buNone/>
              <a:defRPr sz="3294">
                <a:solidFill>
                  <a:schemeClr val="tx1">
                    <a:tint val="75000"/>
                  </a:schemeClr>
                </a:solidFill>
              </a:defRPr>
            </a:lvl2pPr>
            <a:lvl3pPr marL="1506108" indent="0">
              <a:buNone/>
              <a:defRPr sz="2965">
                <a:solidFill>
                  <a:schemeClr val="tx1">
                    <a:tint val="75000"/>
                  </a:schemeClr>
                </a:solidFill>
              </a:defRPr>
            </a:lvl3pPr>
            <a:lvl4pPr marL="2259162" indent="0">
              <a:buNone/>
              <a:defRPr sz="2635">
                <a:solidFill>
                  <a:schemeClr val="tx1">
                    <a:tint val="75000"/>
                  </a:schemeClr>
                </a:solidFill>
              </a:defRPr>
            </a:lvl4pPr>
            <a:lvl5pPr marL="3012216" indent="0">
              <a:buNone/>
              <a:defRPr sz="2635">
                <a:solidFill>
                  <a:schemeClr val="tx1">
                    <a:tint val="75000"/>
                  </a:schemeClr>
                </a:solidFill>
              </a:defRPr>
            </a:lvl5pPr>
            <a:lvl6pPr marL="3765271" indent="0">
              <a:buNone/>
              <a:defRPr sz="2635">
                <a:solidFill>
                  <a:schemeClr val="tx1">
                    <a:tint val="75000"/>
                  </a:schemeClr>
                </a:solidFill>
              </a:defRPr>
            </a:lvl6pPr>
            <a:lvl7pPr marL="4518325" indent="0">
              <a:buNone/>
              <a:defRPr sz="2635">
                <a:solidFill>
                  <a:schemeClr val="tx1">
                    <a:tint val="75000"/>
                  </a:schemeClr>
                </a:solidFill>
              </a:defRPr>
            </a:lvl7pPr>
            <a:lvl8pPr marL="5271379" indent="0">
              <a:buNone/>
              <a:defRPr sz="2635">
                <a:solidFill>
                  <a:schemeClr val="tx1">
                    <a:tint val="75000"/>
                  </a:schemeClr>
                </a:solidFill>
              </a:defRPr>
            </a:lvl8pPr>
            <a:lvl9pPr marL="6024433" indent="0">
              <a:buNone/>
              <a:defRPr sz="26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86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069042"/>
            <a:ext cx="5440680" cy="493151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069042"/>
            <a:ext cx="5440680" cy="493151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27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413809"/>
            <a:ext cx="11041380" cy="150230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8" y="1905318"/>
            <a:ext cx="5415676" cy="933767"/>
          </a:xfrm>
        </p:spPr>
        <p:txBody>
          <a:bodyPr anchor="b"/>
          <a:lstStyle>
            <a:lvl1pPr marL="0" indent="0">
              <a:buNone/>
              <a:defRPr sz="3953" b="1"/>
            </a:lvl1pPr>
            <a:lvl2pPr marL="753054" indent="0">
              <a:buNone/>
              <a:defRPr sz="3294" b="1"/>
            </a:lvl2pPr>
            <a:lvl3pPr marL="1506108" indent="0">
              <a:buNone/>
              <a:defRPr sz="2965" b="1"/>
            </a:lvl3pPr>
            <a:lvl4pPr marL="2259162" indent="0">
              <a:buNone/>
              <a:defRPr sz="2635" b="1"/>
            </a:lvl4pPr>
            <a:lvl5pPr marL="3012216" indent="0">
              <a:buNone/>
              <a:defRPr sz="2635" b="1"/>
            </a:lvl5pPr>
            <a:lvl6pPr marL="3765271" indent="0">
              <a:buNone/>
              <a:defRPr sz="2635" b="1"/>
            </a:lvl6pPr>
            <a:lvl7pPr marL="4518325" indent="0">
              <a:buNone/>
              <a:defRPr sz="2635" b="1"/>
            </a:lvl7pPr>
            <a:lvl8pPr marL="5271379" indent="0">
              <a:buNone/>
              <a:defRPr sz="2635" b="1"/>
            </a:lvl8pPr>
            <a:lvl9pPr marL="6024433" indent="0">
              <a:buNone/>
              <a:defRPr sz="263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8" y="2839085"/>
            <a:ext cx="5415676" cy="417586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0" y="1905318"/>
            <a:ext cx="5442347" cy="933767"/>
          </a:xfrm>
        </p:spPr>
        <p:txBody>
          <a:bodyPr anchor="b"/>
          <a:lstStyle>
            <a:lvl1pPr marL="0" indent="0">
              <a:buNone/>
              <a:defRPr sz="3953" b="1"/>
            </a:lvl1pPr>
            <a:lvl2pPr marL="753054" indent="0">
              <a:buNone/>
              <a:defRPr sz="3294" b="1"/>
            </a:lvl2pPr>
            <a:lvl3pPr marL="1506108" indent="0">
              <a:buNone/>
              <a:defRPr sz="2965" b="1"/>
            </a:lvl3pPr>
            <a:lvl4pPr marL="2259162" indent="0">
              <a:buNone/>
              <a:defRPr sz="2635" b="1"/>
            </a:lvl4pPr>
            <a:lvl5pPr marL="3012216" indent="0">
              <a:buNone/>
              <a:defRPr sz="2635" b="1"/>
            </a:lvl5pPr>
            <a:lvl6pPr marL="3765271" indent="0">
              <a:buNone/>
              <a:defRPr sz="2635" b="1"/>
            </a:lvl6pPr>
            <a:lvl7pPr marL="4518325" indent="0">
              <a:buNone/>
              <a:defRPr sz="2635" b="1"/>
            </a:lvl7pPr>
            <a:lvl8pPr marL="5271379" indent="0">
              <a:buNone/>
              <a:defRPr sz="2635" b="1"/>
            </a:lvl8pPr>
            <a:lvl9pPr marL="6024433" indent="0">
              <a:buNone/>
              <a:defRPr sz="2635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0" y="2839085"/>
            <a:ext cx="5442347" cy="417586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248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795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958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8160"/>
            <a:ext cx="4128849" cy="1813560"/>
          </a:xfrm>
        </p:spPr>
        <p:txBody>
          <a:bodyPr anchor="b"/>
          <a:lstStyle>
            <a:lvl1pPr>
              <a:defRPr sz="527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119082"/>
            <a:ext cx="6480810" cy="5523442"/>
          </a:xfrm>
        </p:spPr>
        <p:txBody>
          <a:bodyPr/>
          <a:lstStyle>
            <a:lvl1pPr>
              <a:defRPr sz="5271"/>
            </a:lvl1pPr>
            <a:lvl2pPr>
              <a:defRPr sz="4612"/>
            </a:lvl2pPr>
            <a:lvl3pPr>
              <a:defRPr sz="3953"/>
            </a:lvl3pPr>
            <a:lvl4pPr>
              <a:defRPr sz="3294"/>
            </a:lvl4pPr>
            <a:lvl5pPr>
              <a:defRPr sz="3294"/>
            </a:lvl5pPr>
            <a:lvl6pPr>
              <a:defRPr sz="3294"/>
            </a:lvl6pPr>
            <a:lvl7pPr>
              <a:defRPr sz="3294"/>
            </a:lvl7pPr>
            <a:lvl8pPr>
              <a:defRPr sz="3294"/>
            </a:lvl8pPr>
            <a:lvl9pPr>
              <a:defRPr sz="329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331720"/>
            <a:ext cx="4128849" cy="4319800"/>
          </a:xfrm>
        </p:spPr>
        <p:txBody>
          <a:bodyPr/>
          <a:lstStyle>
            <a:lvl1pPr marL="0" indent="0">
              <a:buNone/>
              <a:defRPr sz="2635"/>
            </a:lvl1pPr>
            <a:lvl2pPr marL="753054" indent="0">
              <a:buNone/>
              <a:defRPr sz="2306"/>
            </a:lvl2pPr>
            <a:lvl3pPr marL="1506108" indent="0">
              <a:buNone/>
              <a:defRPr sz="1977"/>
            </a:lvl3pPr>
            <a:lvl4pPr marL="2259162" indent="0">
              <a:buNone/>
              <a:defRPr sz="1647"/>
            </a:lvl4pPr>
            <a:lvl5pPr marL="3012216" indent="0">
              <a:buNone/>
              <a:defRPr sz="1647"/>
            </a:lvl5pPr>
            <a:lvl6pPr marL="3765271" indent="0">
              <a:buNone/>
              <a:defRPr sz="1647"/>
            </a:lvl6pPr>
            <a:lvl7pPr marL="4518325" indent="0">
              <a:buNone/>
              <a:defRPr sz="1647"/>
            </a:lvl7pPr>
            <a:lvl8pPr marL="5271379" indent="0">
              <a:buNone/>
              <a:defRPr sz="1647"/>
            </a:lvl8pPr>
            <a:lvl9pPr marL="6024433" indent="0">
              <a:buNone/>
              <a:defRPr sz="1647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477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8160"/>
            <a:ext cx="4128849" cy="1813560"/>
          </a:xfrm>
        </p:spPr>
        <p:txBody>
          <a:bodyPr anchor="b"/>
          <a:lstStyle>
            <a:lvl1pPr>
              <a:defRPr sz="527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119082"/>
            <a:ext cx="6480810" cy="5523442"/>
          </a:xfrm>
        </p:spPr>
        <p:txBody>
          <a:bodyPr anchor="t"/>
          <a:lstStyle>
            <a:lvl1pPr marL="0" indent="0">
              <a:buNone/>
              <a:defRPr sz="5271"/>
            </a:lvl1pPr>
            <a:lvl2pPr marL="753054" indent="0">
              <a:buNone/>
              <a:defRPr sz="4612"/>
            </a:lvl2pPr>
            <a:lvl3pPr marL="1506108" indent="0">
              <a:buNone/>
              <a:defRPr sz="3953"/>
            </a:lvl3pPr>
            <a:lvl4pPr marL="2259162" indent="0">
              <a:buNone/>
              <a:defRPr sz="3294"/>
            </a:lvl4pPr>
            <a:lvl5pPr marL="3012216" indent="0">
              <a:buNone/>
              <a:defRPr sz="3294"/>
            </a:lvl5pPr>
            <a:lvl6pPr marL="3765271" indent="0">
              <a:buNone/>
              <a:defRPr sz="3294"/>
            </a:lvl6pPr>
            <a:lvl7pPr marL="4518325" indent="0">
              <a:buNone/>
              <a:defRPr sz="3294"/>
            </a:lvl7pPr>
            <a:lvl8pPr marL="5271379" indent="0">
              <a:buNone/>
              <a:defRPr sz="3294"/>
            </a:lvl8pPr>
            <a:lvl9pPr marL="6024433" indent="0">
              <a:buNone/>
              <a:defRPr sz="3294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331720"/>
            <a:ext cx="4128849" cy="4319800"/>
          </a:xfrm>
        </p:spPr>
        <p:txBody>
          <a:bodyPr/>
          <a:lstStyle>
            <a:lvl1pPr marL="0" indent="0">
              <a:buNone/>
              <a:defRPr sz="2635"/>
            </a:lvl1pPr>
            <a:lvl2pPr marL="753054" indent="0">
              <a:buNone/>
              <a:defRPr sz="2306"/>
            </a:lvl2pPr>
            <a:lvl3pPr marL="1506108" indent="0">
              <a:buNone/>
              <a:defRPr sz="1977"/>
            </a:lvl3pPr>
            <a:lvl4pPr marL="2259162" indent="0">
              <a:buNone/>
              <a:defRPr sz="1647"/>
            </a:lvl4pPr>
            <a:lvl5pPr marL="3012216" indent="0">
              <a:buNone/>
              <a:defRPr sz="1647"/>
            </a:lvl5pPr>
            <a:lvl6pPr marL="3765271" indent="0">
              <a:buNone/>
              <a:defRPr sz="1647"/>
            </a:lvl6pPr>
            <a:lvl7pPr marL="4518325" indent="0">
              <a:buNone/>
              <a:defRPr sz="1647"/>
            </a:lvl7pPr>
            <a:lvl8pPr marL="5271379" indent="0">
              <a:buNone/>
              <a:defRPr sz="1647"/>
            </a:lvl8pPr>
            <a:lvl9pPr marL="6024433" indent="0">
              <a:buNone/>
              <a:defRPr sz="1647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546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413809"/>
            <a:ext cx="1104138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069042"/>
            <a:ext cx="1104138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7203864"/>
            <a:ext cx="28803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7203864"/>
            <a:ext cx="43205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7203864"/>
            <a:ext cx="28803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030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Jamie.Davis@doa.nc.gov" TargetMode="External"/><Relationship Id="rId3" Type="http://schemas.openxmlformats.org/officeDocument/2006/relationships/hyperlink" Target="mailto:Lori.Gerber@doa.nc.gov" TargetMode="External"/><Relationship Id="rId7" Type="http://schemas.openxmlformats.org/officeDocument/2006/relationships/hyperlink" Target="mailto:Deatrice.Williams@doa.nc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Harriet.Scarborough.Abraham@doa.nc.gov" TargetMode="External"/><Relationship Id="rId5" Type="http://schemas.openxmlformats.org/officeDocument/2006/relationships/hyperlink" Target="mailto:Bernetta.Thigpen@doa.nc.gov" TargetMode="External"/><Relationship Id="rId4" Type="http://schemas.openxmlformats.org/officeDocument/2006/relationships/hyperlink" Target="mailto:Angela.Winston-Hill@doa.nc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3349BBC-F25B-A5A1-46E0-F896A67FB23A}"/>
              </a:ext>
            </a:extLst>
          </p:cNvPr>
          <p:cNvSpPr/>
          <p:nvPr/>
        </p:nvSpPr>
        <p:spPr bwMode="auto">
          <a:xfrm>
            <a:off x="944544" y="4922838"/>
            <a:ext cx="1711239" cy="246062"/>
          </a:xfrm>
          <a:prstGeom prst="rect">
            <a:avLst/>
          </a:prstGeom>
          <a:solidFill>
            <a:srgbClr val="00FF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098" name="Freeform 2">
            <a:extLst>
              <a:ext uri="{FF2B5EF4-FFF2-40B4-BE49-F238E27FC236}">
                <a16:creationId xmlns:a16="http://schemas.microsoft.com/office/drawing/2014/main" id="{3CBB60E2-51F4-3120-DDEB-DF246BE947E6}"/>
              </a:ext>
            </a:extLst>
          </p:cNvPr>
          <p:cNvSpPr>
            <a:spLocks/>
          </p:cNvSpPr>
          <p:nvPr/>
        </p:nvSpPr>
        <p:spPr bwMode="auto">
          <a:xfrm>
            <a:off x="7002463" y="2132013"/>
            <a:ext cx="382587" cy="595312"/>
          </a:xfrm>
          <a:custGeom>
            <a:avLst/>
            <a:gdLst>
              <a:gd name="T0" fmla="*/ 0 w 172"/>
              <a:gd name="T1" fmla="*/ 0 h 331"/>
              <a:gd name="T2" fmla="*/ 0 w 172"/>
              <a:gd name="T3" fmla="*/ 2147483646 h 331"/>
              <a:gd name="T4" fmla="*/ 0 w 172"/>
              <a:gd name="T5" fmla="*/ 2147483646 h 331"/>
              <a:gd name="T6" fmla="*/ 2147483646 w 172"/>
              <a:gd name="T7" fmla="*/ 2147483646 h 331"/>
              <a:gd name="T8" fmla="*/ 2147483646 w 172"/>
              <a:gd name="T9" fmla="*/ 2147483646 h 331"/>
              <a:gd name="T10" fmla="*/ 2147483646 w 172"/>
              <a:gd name="T11" fmla="*/ 0 h 331"/>
              <a:gd name="T12" fmla="*/ 0 w 172"/>
              <a:gd name="T13" fmla="*/ 0 h 3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2"/>
              <a:gd name="T22" fmla="*/ 0 h 331"/>
              <a:gd name="T23" fmla="*/ 172 w 172"/>
              <a:gd name="T24" fmla="*/ 331 h 33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2" h="331">
                <a:moveTo>
                  <a:pt x="0" y="0"/>
                </a:moveTo>
                <a:lnTo>
                  <a:pt x="0" y="290"/>
                </a:lnTo>
                <a:lnTo>
                  <a:pt x="0" y="330"/>
                </a:lnTo>
                <a:lnTo>
                  <a:pt x="171" y="330"/>
                </a:lnTo>
                <a:lnTo>
                  <a:pt x="171" y="305"/>
                </a:lnTo>
                <a:lnTo>
                  <a:pt x="164" y="0"/>
                </a:lnTo>
                <a:lnTo>
                  <a:pt x="0" y="0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9" name="Freeform 3">
            <a:extLst>
              <a:ext uri="{FF2B5EF4-FFF2-40B4-BE49-F238E27FC236}">
                <a16:creationId xmlns:a16="http://schemas.microsoft.com/office/drawing/2014/main" id="{34803094-0734-9E3E-E791-A33D97792116}"/>
              </a:ext>
            </a:extLst>
          </p:cNvPr>
          <p:cNvSpPr>
            <a:spLocks/>
          </p:cNvSpPr>
          <p:nvPr/>
        </p:nvSpPr>
        <p:spPr bwMode="auto">
          <a:xfrm>
            <a:off x="4684713" y="2427288"/>
            <a:ext cx="427037" cy="398462"/>
          </a:xfrm>
          <a:custGeom>
            <a:avLst/>
            <a:gdLst>
              <a:gd name="T0" fmla="*/ 0 w 192"/>
              <a:gd name="T1" fmla="*/ 2147483646 h 222"/>
              <a:gd name="T2" fmla="*/ 2147483646 w 192"/>
              <a:gd name="T3" fmla="*/ 2147483646 h 222"/>
              <a:gd name="T4" fmla="*/ 2147483646 w 192"/>
              <a:gd name="T5" fmla="*/ 2147483646 h 222"/>
              <a:gd name="T6" fmla="*/ 2147483646 w 192"/>
              <a:gd name="T7" fmla="*/ 2147483646 h 222"/>
              <a:gd name="T8" fmla="*/ 2147483646 w 192"/>
              <a:gd name="T9" fmla="*/ 2147483646 h 222"/>
              <a:gd name="T10" fmla="*/ 2147483646 w 192"/>
              <a:gd name="T11" fmla="*/ 0 h 222"/>
              <a:gd name="T12" fmla="*/ 2147483646 w 192"/>
              <a:gd name="T13" fmla="*/ 2147483646 h 222"/>
              <a:gd name="T14" fmla="*/ 2147483646 w 192"/>
              <a:gd name="T15" fmla="*/ 0 h 222"/>
              <a:gd name="T16" fmla="*/ 2147483646 w 192"/>
              <a:gd name="T17" fmla="*/ 2147483646 h 222"/>
              <a:gd name="T18" fmla="*/ 2147483646 w 192"/>
              <a:gd name="T19" fmla="*/ 0 h 222"/>
              <a:gd name="T20" fmla="*/ 2147483646 w 192"/>
              <a:gd name="T21" fmla="*/ 2147483646 h 222"/>
              <a:gd name="T22" fmla="*/ 2147483646 w 192"/>
              <a:gd name="T23" fmla="*/ 2147483646 h 222"/>
              <a:gd name="T24" fmla="*/ 0 w 192"/>
              <a:gd name="T25" fmla="*/ 2147483646 h 22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92"/>
              <a:gd name="T40" fmla="*/ 0 h 222"/>
              <a:gd name="T41" fmla="*/ 192 w 192"/>
              <a:gd name="T42" fmla="*/ 222 h 22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92" h="222">
                <a:moveTo>
                  <a:pt x="0" y="196"/>
                </a:moveTo>
                <a:lnTo>
                  <a:pt x="115" y="170"/>
                </a:lnTo>
                <a:lnTo>
                  <a:pt x="133" y="221"/>
                </a:lnTo>
                <a:lnTo>
                  <a:pt x="176" y="146"/>
                </a:lnTo>
                <a:lnTo>
                  <a:pt x="191" y="75"/>
                </a:lnTo>
                <a:lnTo>
                  <a:pt x="183" y="0"/>
                </a:lnTo>
                <a:lnTo>
                  <a:pt x="159" y="15"/>
                </a:lnTo>
                <a:lnTo>
                  <a:pt x="122" y="0"/>
                </a:lnTo>
                <a:lnTo>
                  <a:pt x="97" y="15"/>
                </a:lnTo>
                <a:lnTo>
                  <a:pt x="79" y="0"/>
                </a:lnTo>
                <a:lnTo>
                  <a:pt x="43" y="15"/>
                </a:lnTo>
                <a:lnTo>
                  <a:pt x="11" y="36"/>
                </a:lnTo>
                <a:lnTo>
                  <a:pt x="0" y="196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0" name="Freeform 4">
            <a:extLst>
              <a:ext uri="{FF2B5EF4-FFF2-40B4-BE49-F238E27FC236}">
                <a16:creationId xmlns:a16="http://schemas.microsoft.com/office/drawing/2014/main" id="{7885AAF9-1F93-BD95-0E59-9375B5E1D544}"/>
              </a:ext>
            </a:extLst>
          </p:cNvPr>
          <p:cNvSpPr>
            <a:spLocks/>
          </p:cNvSpPr>
          <p:nvPr/>
        </p:nvSpPr>
        <p:spPr bwMode="auto">
          <a:xfrm>
            <a:off x="4654550" y="1635125"/>
            <a:ext cx="603250" cy="334963"/>
          </a:xfrm>
          <a:custGeom>
            <a:avLst/>
            <a:gdLst>
              <a:gd name="T0" fmla="*/ 2147483646 w 272"/>
              <a:gd name="T1" fmla="*/ 2147483646 h 186"/>
              <a:gd name="T2" fmla="*/ 2147483646 w 272"/>
              <a:gd name="T3" fmla="*/ 2147483646 h 186"/>
              <a:gd name="T4" fmla="*/ 2147483646 w 272"/>
              <a:gd name="T5" fmla="*/ 2147483646 h 186"/>
              <a:gd name="T6" fmla="*/ 2147483646 w 272"/>
              <a:gd name="T7" fmla="*/ 2147483646 h 186"/>
              <a:gd name="T8" fmla="*/ 2147483646 w 272"/>
              <a:gd name="T9" fmla="*/ 2147483646 h 186"/>
              <a:gd name="T10" fmla="*/ 2147483646 w 272"/>
              <a:gd name="T11" fmla="*/ 2147483646 h 186"/>
              <a:gd name="T12" fmla="*/ 2147483646 w 272"/>
              <a:gd name="T13" fmla="*/ 2147483646 h 186"/>
              <a:gd name="T14" fmla="*/ 2147483646 w 272"/>
              <a:gd name="T15" fmla="*/ 2147483646 h 186"/>
              <a:gd name="T16" fmla="*/ 2147483646 w 272"/>
              <a:gd name="T17" fmla="*/ 2147483646 h 186"/>
              <a:gd name="T18" fmla="*/ 2147483646 w 272"/>
              <a:gd name="T19" fmla="*/ 2147483646 h 186"/>
              <a:gd name="T20" fmla="*/ 2147483646 w 272"/>
              <a:gd name="T21" fmla="*/ 2147483646 h 186"/>
              <a:gd name="T22" fmla="*/ 2147483646 w 272"/>
              <a:gd name="T23" fmla="*/ 2147483646 h 186"/>
              <a:gd name="T24" fmla="*/ 2147483646 w 272"/>
              <a:gd name="T25" fmla="*/ 2147483646 h 186"/>
              <a:gd name="T26" fmla="*/ 0 w 272"/>
              <a:gd name="T27" fmla="*/ 0 h 186"/>
              <a:gd name="T28" fmla="*/ 2147483646 w 272"/>
              <a:gd name="T29" fmla="*/ 2147483646 h 18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72"/>
              <a:gd name="T46" fmla="*/ 0 h 186"/>
              <a:gd name="T47" fmla="*/ 272 w 272"/>
              <a:gd name="T48" fmla="*/ 186 h 18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72" h="186">
                <a:moveTo>
                  <a:pt x="271" y="11"/>
                </a:moveTo>
                <a:lnTo>
                  <a:pt x="226" y="104"/>
                </a:lnTo>
                <a:lnTo>
                  <a:pt x="237" y="158"/>
                </a:lnTo>
                <a:lnTo>
                  <a:pt x="226" y="185"/>
                </a:lnTo>
                <a:lnTo>
                  <a:pt x="199" y="185"/>
                </a:lnTo>
                <a:lnTo>
                  <a:pt x="191" y="131"/>
                </a:lnTo>
                <a:lnTo>
                  <a:pt x="173" y="131"/>
                </a:lnTo>
                <a:lnTo>
                  <a:pt x="155" y="119"/>
                </a:lnTo>
                <a:lnTo>
                  <a:pt x="135" y="148"/>
                </a:lnTo>
                <a:lnTo>
                  <a:pt x="116" y="131"/>
                </a:lnTo>
                <a:lnTo>
                  <a:pt x="64" y="185"/>
                </a:lnTo>
                <a:lnTo>
                  <a:pt x="52" y="131"/>
                </a:lnTo>
                <a:lnTo>
                  <a:pt x="19" y="82"/>
                </a:lnTo>
                <a:lnTo>
                  <a:pt x="0" y="0"/>
                </a:lnTo>
                <a:lnTo>
                  <a:pt x="271" y="11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1" name="Freeform 5">
            <a:extLst>
              <a:ext uri="{FF2B5EF4-FFF2-40B4-BE49-F238E27FC236}">
                <a16:creationId xmlns:a16="http://schemas.microsoft.com/office/drawing/2014/main" id="{969CD938-129B-75EE-DDA8-8A3AB3814AE8}"/>
              </a:ext>
            </a:extLst>
          </p:cNvPr>
          <p:cNvSpPr>
            <a:spLocks/>
          </p:cNvSpPr>
          <p:nvPr/>
        </p:nvSpPr>
        <p:spPr bwMode="auto">
          <a:xfrm>
            <a:off x="5995988" y="3630613"/>
            <a:ext cx="620712" cy="593725"/>
          </a:xfrm>
          <a:custGeom>
            <a:avLst/>
            <a:gdLst>
              <a:gd name="T0" fmla="*/ 0 w 279"/>
              <a:gd name="T1" fmla="*/ 2147483646 h 330"/>
              <a:gd name="T2" fmla="*/ 2147483646 w 279"/>
              <a:gd name="T3" fmla="*/ 2147483646 h 330"/>
              <a:gd name="T4" fmla="*/ 2147483646 w 279"/>
              <a:gd name="T5" fmla="*/ 0 h 330"/>
              <a:gd name="T6" fmla="*/ 2147483646 w 279"/>
              <a:gd name="T7" fmla="*/ 2147483646 h 330"/>
              <a:gd name="T8" fmla="*/ 2147483646 w 279"/>
              <a:gd name="T9" fmla="*/ 2147483646 h 330"/>
              <a:gd name="T10" fmla="*/ 2147483646 w 279"/>
              <a:gd name="T11" fmla="*/ 2147483646 h 330"/>
              <a:gd name="T12" fmla="*/ 2147483646 w 279"/>
              <a:gd name="T13" fmla="*/ 2147483646 h 330"/>
              <a:gd name="T14" fmla="*/ 2147483646 w 279"/>
              <a:gd name="T15" fmla="*/ 2147483646 h 330"/>
              <a:gd name="T16" fmla="*/ 2147483646 w 279"/>
              <a:gd name="T17" fmla="*/ 2147483646 h 330"/>
              <a:gd name="T18" fmla="*/ 2147483646 w 279"/>
              <a:gd name="T19" fmla="*/ 2147483646 h 330"/>
              <a:gd name="T20" fmla="*/ 2147483646 w 279"/>
              <a:gd name="T21" fmla="*/ 2147483646 h 330"/>
              <a:gd name="T22" fmla="*/ 2147483646 w 279"/>
              <a:gd name="T23" fmla="*/ 2147483646 h 330"/>
              <a:gd name="T24" fmla="*/ 2147483646 w 279"/>
              <a:gd name="T25" fmla="*/ 2147483646 h 330"/>
              <a:gd name="T26" fmla="*/ 2147483646 w 279"/>
              <a:gd name="T27" fmla="*/ 2147483646 h 330"/>
              <a:gd name="T28" fmla="*/ 2147483646 w 279"/>
              <a:gd name="T29" fmla="*/ 2147483646 h 330"/>
              <a:gd name="T30" fmla="*/ 2147483646 w 279"/>
              <a:gd name="T31" fmla="*/ 2147483646 h 330"/>
              <a:gd name="T32" fmla="*/ 2147483646 w 279"/>
              <a:gd name="T33" fmla="*/ 2147483646 h 330"/>
              <a:gd name="T34" fmla="*/ 2147483646 w 279"/>
              <a:gd name="T35" fmla="*/ 2147483646 h 330"/>
              <a:gd name="T36" fmla="*/ 2147483646 w 279"/>
              <a:gd name="T37" fmla="*/ 2147483646 h 330"/>
              <a:gd name="T38" fmla="*/ 0 w 279"/>
              <a:gd name="T39" fmla="*/ 2147483646 h 33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79"/>
              <a:gd name="T61" fmla="*/ 0 h 330"/>
              <a:gd name="T62" fmla="*/ 279 w 279"/>
              <a:gd name="T63" fmla="*/ 330 h 330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79" h="330">
                <a:moveTo>
                  <a:pt x="0" y="329"/>
                </a:moveTo>
                <a:lnTo>
                  <a:pt x="26" y="15"/>
                </a:lnTo>
                <a:lnTo>
                  <a:pt x="36" y="0"/>
                </a:lnTo>
                <a:lnTo>
                  <a:pt x="50" y="49"/>
                </a:lnTo>
                <a:lnTo>
                  <a:pt x="68" y="40"/>
                </a:lnTo>
                <a:lnTo>
                  <a:pt x="86" y="66"/>
                </a:lnTo>
                <a:lnTo>
                  <a:pt x="97" y="40"/>
                </a:lnTo>
                <a:lnTo>
                  <a:pt x="104" y="40"/>
                </a:lnTo>
                <a:lnTo>
                  <a:pt x="123" y="15"/>
                </a:lnTo>
                <a:lnTo>
                  <a:pt x="140" y="66"/>
                </a:lnTo>
                <a:lnTo>
                  <a:pt x="147" y="85"/>
                </a:lnTo>
                <a:lnTo>
                  <a:pt x="184" y="109"/>
                </a:lnTo>
                <a:lnTo>
                  <a:pt x="228" y="85"/>
                </a:lnTo>
                <a:lnTo>
                  <a:pt x="234" y="124"/>
                </a:lnTo>
                <a:lnTo>
                  <a:pt x="263" y="134"/>
                </a:lnTo>
                <a:lnTo>
                  <a:pt x="245" y="169"/>
                </a:lnTo>
                <a:lnTo>
                  <a:pt x="263" y="194"/>
                </a:lnTo>
                <a:lnTo>
                  <a:pt x="278" y="254"/>
                </a:lnTo>
                <a:lnTo>
                  <a:pt x="228" y="329"/>
                </a:lnTo>
                <a:lnTo>
                  <a:pt x="0" y="329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2" name="Freeform 6">
            <a:extLst>
              <a:ext uri="{FF2B5EF4-FFF2-40B4-BE49-F238E27FC236}">
                <a16:creationId xmlns:a16="http://schemas.microsoft.com/office/drawing/2014/main" id="{F299A292-F7FC-BDFA-B66A-20B226315629}"/>
              </a:ext>
            </a:extLst>
          </p:cNvPr>
          <p:cNvSpPr>
            <a:spLocks/>
          </p:cNvSpPr>
          <p:nvPr/>
        </p:nvSpPr>
        <p:spPr bwMode="auto">
          <a:xfrm>
            <a:off x="4160838" y="1657350"/>
            <a:ext cx="639762" cy="476250"/>
          </a:xfrm>
          <a:custGeom>
            <a:avLst/>
            <a:gdLst>
              <a:gd name="T0" fmla="*/ 0 w 288"/>
              <a:gd name="T1" fmla="*/ 2147483646 h 265"/>
              <a:gd name="T2" fmla="*/ 2147483646 w 288"/>
              <a:gd name="T3" fmla="*/ 2147483646 h 265"/>
              <a:gd name="T4" fmla="*/ 2147483646 w 288"/>
              <a:gd name="T5" fmla="*/ 2147483646 h 265"/>
              <a:gd name="T6" fmla="*/ 2147483646 w 288"/>
              <a:gd name="T7" fmla="*/ 0 h 265"/>
              <a:gd name="T8" fmla="*/ 2147483646 w 288"/>
              <a:gd name="T9" fmla="*/ 0 h 265"/>
              <a:gd name="T10" fmla="*/ 2147483646 w 288"/>
              <a:gd name="T11" fmla="*/ 2147483646 h 265"/>
              <a:gd name="T12" fmla="*/ 2147483646 w 288"/>
              <a:gd name="T13" fmla="*/ 2147483646 h 265"/>
              <a:gd name="T14" fmla="*/ 2147483646 w 288"/>
              <a:gd name="T15" fmla="*/ 2147483646 h 265"/>
              <a:gd name="T16" fmla="*/ 2147483646 w 288"/>
              <a:gd name="T17" fmla="*/ 2147483646 h 265"/>
              <a:gd name="T18" fmla="*/ 2147483646 w 288"/>
              <a:gd name="T19" fmla="*/ 2147483646 h 265"/>
              <a:gd name="T20" fmla="*/ 2147483646 w 288"/>
              <a:gd name="T21" fmla="*/ 2147483646 h 265"/>
              <a:gd name="T22" fmla="*/ 2147483646 w 288"/>
              <a:gd name="T23" fmla="*/ 2147483646 h 265"/>
              <a:gd name="T24" fmla="*/ 2147483646 w 288"/>
              <a:gd name="T25" fmla="*/ 2147483646 h 265"/>
              <a:gd name="T26" fmla="*/ 2147483646 w 288"/>
              <a:gd name="T27" fmla="*/ 2147483646 h 265"/>
              <a:gd name="T28" fmla="*/ 2147483646 w 288"/>
              <a:gd name="T29" fmla="*/ 2147483646 h 265"/>
              <a:gd name="T30" fmla="*/ 2147483646 w 288"/>
              <a:gd name="T31" fmla="*/ 2147483646 h 265"/>
              <a:gd name="T32" fmla="*/ 2147483646 w 288"/>
              <a:gd name="T33" fmla="*/ 2147483646 h 265"/>
              <a:gd name="T34" fmla="*/ 0 w 288"/>
              <a:gd name="T35" fmla="*/ 2147483646 h 26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88"/>
              <a:gd name="T55" fmla="*/ 0 h 265"/>
              <a:gd name="T56" fmla="*/ 288 w 288"/>
              <a:gd name="T57" fmla="*/ 265 h 26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88" h="265">
                <a:moveTo>
                  <a:pt x="0" y="145"/>
                </a:moveTo>
                <a:lnTo>
                  <a:pt x="25" y="96"/>
                </a:lnTo>
                <a:lnTo>
                  <a:pt x="25" y="36"/>
                </a:lnTo>
                <a:lnTo>
                  <a:pt x="43" y="0"/>
                </a:lnTo>
                <a:lnTo>
                  <a:pt x="226" y="0"/>
                </a:lnTo>
                <a:lnTo>
                  <a:pt x="244" y="75"/>
                </a:lnTo>
                <a:lnTo>
                  <a:pt x="276" y="120"/>
                </a:lnTo>
                <a:lnTo>
                  <a:pt x="287" y="170"/>
                </a:lnTo>
                <a:lnTo>
                  <a:pt x="269" y="179"/>
                </a:lnTo>
                <a:lnTo>
                  <a:pt x="244" y="170"/>
                </a:lnTo>
                <a:lnTo>
                  <a:pt x="226" y="170"/>
                </a:lnTo>
                <a:lnTo>
                  <a:pt x="215" y="239"/>
                </a:lnTo>
                <a:lnTo>
                  <a:pt x="190" y="230"/>
                </a:lnTo>
                <a:lnTo>
                  <a:pt x="154" y="264"/>
                </a:lnTo>
                <a:lnTo>
                  <a:pt x="104" y="239"/>
                </a:lnTo>
                <a:lnTo>
                  <a:pt x="61" y="194"/>
                </a:lnTo>
                <a:lnTo>
                  <a:pt x="7" y="145"/>
                </a:lnTo>
                <a:lnTo>
                  <a:pt x="0" y="145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3" name="Freeform 7">
            <a:extLst>
              <a:ext uri="{FF2B5EF4-FFF2-40B4-BE49-F238E27FC236}">
                <a16:creationId xmlns:a16="http://schemas.microsoft.com/office/drawing/2014/main" id="{8AB7D675-FA22-4B9A-BD61-078F4368701A}"/>
              </a:ext>
            </a:extLst>
          </p:cNvPr>
          <p:cNvSpPr>
            <a:spLocks/>
          </p:cNvSpPr>
          <p:nvPr/>
        </p:nvSpPr>
        <p:spPr bwMode="auto">
          <a:xfrm>
            <a:off x="3711575" y="2089150"/>
            <a:ext cx="466725" cy="528638"/>
          </a:xfrm>
          <a:custGeom>
            <a:avLst/>
            <a:gdLst>
              <a:gd name="T0" fmla="*/ 2147483646 w 210"/>
              <a:gd name="T1" fmla="*/ 2147483646 h 294"/>
              <a:gd name="T2" fmla="*/ 2147483646 w 210"/>
              <a:gd name="T3" fmla="*/ 2147483646 h 294"/>
              <a:gd name="T4" fmla="*/ 2147483646 w 210"/>
              <a:gd name="T5" fmla="*/ 0 h 294"/>
              <a:gd name="T6" fmla="*/ 2147483646 w 210"/>
              <a:gd name="T7" fmla="*/ 2147483646 h 294"/>
              <a:gd name="T8" fmla="*/ 2147483646 w 210"/>
              <a:gd name="T9" fmla="*/ 2147483646 h 294"/>
              <a:gd name="T10" fmla="*/ 2147483646 w 210"/>
              <a:gd name="T11" fmla="*/ 2147483646 h 294"/>
              <a:gd name="T12" fmla="*/ 2147483646 w 210"/>
              <a:gd name="T13" fmla="*/ 2147483646 h 294"/>
              <a:gd name="T14" fmla="*/ 2147483646 w 210"/>
              <a:gd name="T15" fmla="*/ 2147483646 h 294"/>
              <a:gd name="T16" fmla="*/ 2147483646 w 210"/>
              <a:gd name="T17" fmla="*/ 2147483646 h 294"/>
              <a:gd name="T18" fmla="*/ 2147483646 w 210"/>
              <a:gd name="T19" fmla="*/ 2147483646 h 294"/>
              <a:gd name="T20" fmla="*/ 2147483646 w 210"/>
              <a:gd name="T21" fmla="*/ 2147483646 h 294"/>
              <a:gd name="T22" fmla="*/ 2147483646 w 210"/>
              <a:gd name="T23" fmla="*/ 2147483646 h 294"/>
              <a:gd name="T24" fmla="*/ 2147483646 w 210"/>
              <a:gd name="T25" fmla="*/ 2147483646 h 294"/>
              <a:gd name="T26" fmla="*/ 2147483646 w 210"/>
              <a:gd name="T27" fmla="*/ 2147483646 h 294"/>
              <a:gd name="T28" fmla="*/ 2147483646 w 210"/>
              <a:gd name="T29" fmla="*/ 2147483646 h 294"/>
              <a:gd name="T30" fmla="*/ 2147483646 w 210"/>
              <a:gd name="T31" fmla="*/ 2147483646 h 294"/>
              <a:gd name="T32" fmla="*/ 0 w 210"/>
              <a:gd name="T33" fmla="*/ 2147483646 h 294"/>
              <a:gd name="T34" fmla="*/ 2147483646 w 210"/>
              <a:gd name="T35" fmla="*/ 2147483646 h 294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10"/>
              <a:gd name="T55" fmla="*/ 0 h 294"/>
              <a:gd name="T56" fmla="*/ 210 w 210"/>
              <a:gd name="T57" fmla="*/ 294 h 294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10" h="294">
                <a:moveTo>
                  <a:pt x="18" y="124"/>
                </a:moveTo>
                <a:lnTo>
                  <a:pt x="35" y="124"/>
                </a:lnTo>
                <a:lnTo>
                  <a:pt x="105" y="0"/>
                </a:lnTo>
                <a:lnTo>
                  <a:pt x="115" y="15"/>
                </a:lnTo>
                <a:lnTo>
                  <a:pt x="105" y="50"/>
                </a:lnTo>
                <a:lnTo>
                  <a:pt x="159" y="99"/>
                </a:lnTo>
                <a:lnTo>
                  <a:pt x="159" y="134"/>
                </a:lnTo>
                <a:lnTo>
                  <a:pt x="209" y="169"/>
                </a:lnTo>
                <a:lnTo>
                  <a:pt x="166" y="253"/>
                </a:lnTo>
                <a:lnTo>
                  <a:pt x="122" y="244"/>
                </a:lnTo>
                <a:lnTo>
                  <a:pt x="105" y="229"/>
                </a:lnTo>
                <a:lnTo>
                  <a:pt x="87" y="268"/>
                </a:lnTo>
                <a:lnTo>
                  <a:pt x="61" y="293"/>
                </a:lnTo>
                <a:lnTo>
                  <a:pt x="26" y="253"/>
                </a:lnTo>
                <a:lnTo>
                  <a:pt x="18" y="244"/>
                </a:lnTo>
                <a:lnTo>
                  <a:pt x="26" y="219"/>
                </a:lnTo>
                <a:lnTo>
                  <a:pt x="0" y="150"/>
                </a:lnTo>
                <a:lnTo>
                  <a:pt x="18" y="124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4" name="Freeform 8">
            <a:extLst>
              <a:ext uri="{FF2B5EF4-FFF2-40B4-BE49-F238E27FC236}">
                <a16:creationId xmlns:a16="http://schemas.microsoft.com/office/drawing/2014/main" id="{76F3545B-FCE6-0CBF-C623-E1C8692347A4}"/>
              </a:ext>
            </a:extLst>
          </p:cNvPr>
          <p:cNvSpPr>
            <a:spLocks/>
          </p:cNvSpPr>
          <p:nvPr/>
        </p:nvSpPr>
        <p:spPr bwMode="auto">
          <a:xfrm>
            <a:off x="10021888" y="2876550"/>
            <a:ext cx="933450" cy="755650"/>
          </a:xfrm>
          <a:custGeom>
            <a:avLst/>
            <a:gdLst>
              <a:gd name="T0" fmla="*/ 2147483646 w 420"/>
              <a:gd name="T1" fmla="*/ 2147483646 h 420"/>
              <a:gd name="T2" fmla="*/ 2147483646 w 420"/>
              <a:gd name="T3" fmla="*/ 2147483646 h 420"/>
              <a:gd name="T4" fmla="*/ 2147483646 w 420"/>
              <a:gd name="T5" fmla="*/ 2147483646 h 420"/>
              <a:gd name="T6" fmla="*/ 2147483646 w 420"/>
              <a:gd name="T7" fmla="*/ 2147483646 h 420"/>
              <a:gd name="T8" fmla="*/ 2147483646 w 420"/>
              <a:gd name="T9" fmla="*/ 2147483646 h 420"/>
              <a:gd name="T10" fmla="*/ 2147483646 w 420"/>
              <a:gd name="T11" fmla="*/ 2147483646 h 420"/>
              <a:gd name="T12" fmla="*/ 2147483646 w 420"/>
              <a:gd name="T13" fmla="*/ 2147483646 h 420"/>
              <a:gd name="T14" fmla="*/ 2147483646 w 420"/>
              <a:gd name="T15" fmla="*/ 2147483646 h 420"/>
              <a:gd name="T16" fmla="*/ 2147483646 w 420"/>
              <a:gd name="T17" fmla="*/ 2147483646 h 420"/>
              <a:gd name="T18" fmla="*/ 2147483646 w 420"/>
              <a:gd name="T19" fmla="*/ 2147483646 h 420"/>
              <a:gd name="T20" fmla="*/ 2147483646 w 420"/>
              <a:gd name="T21" fmla="*/ 2147483646 h 420"/>
              <a:gd name="T22" fmla="*/ 2147483646 w 420"/>
              <a:gd name="T23" fmla="*/ 2147483646 h 420"/>
              <a:gd name="T24" fmla="*/ 2147483646 w 420"/>
              <a:gd name="T25" fmla="*/ 2147483646 h 420"/>
              <a:gd name="T26" fmla="*/ 2147483646 w 420"/>
              <a:gd name="T27" fmla="*/ 2147483646 h 420"/>
              <a:gd name="T28" fmla="*/ 2147483646 w 420"/>
              <a:gd name="T29" fmla="*/ 2147483646 h 420"/>
              <a:gd name="T30" fmla="*/ 2147483646 w 420"/>
              <a:gd name="T31" fmla="*/ 2147483646 h 420"/>
              <a:gd name="T32" fmla="*/ 2147483646 w 420"/>
              <a:gd name="T33" fmla="*/ 2147483646 h 420"/>
              <a:gd name="T34" fmla="*/ 2147483646 w 420"/>
              <a:gd name="T35" fmla="*/ 2147483646 h 420"/>
              <a:gd name="T36" fmla="*/ 2147483646 w 420"/>
              <a:gd name="T37" fmla="*/ 2147483646 h 420"/>
              <a:gd name="T38" fmla="*/ 2147483646 w 420"/>
              <a:gd name="T39" fmla="*/ 2147483646 h 420"/>
              <a:gd name="T40" fmla="*/ 2147483646 w 420"/>
              <a:gd name="T41" fmla="*/ 2147483646 h 420"/>
              <a:gd name="T42" fmla="*/ 2147483646 w 420"/>
              <a:gd name="T43" fmla="*/ 2147483646 h 420"/>
              <a:gd name="T44" fmla="*/ 2147483646 w 420"/>
              <a:gd name="T45" fmla="*/ 2147483646 h 420"/>
              <a:gd name="T46" fmla="*/ 2147483646 w 420"/>
              <a:gd name="T47" fmla="*/ 2147483646 h 420"/>
              <a:gd name="T48" fmla="*/ 2147483646 w 420"/>
              <a:gd name="T49" fmla="*/ 2147483646 h 420"/>
              <a:gd name="T50" fmla="*/ 2147483646 w 420"/>
              <a:gd name="T51" fmla="*/ 2147483646 h 420"/>
              <a:gd name="T52" fmla="*/ 2147483646 w 420"/>
              <a:gd name="T53" fmla="*/ 2147483646 h 420"/>
              <a:gd name="T54" fmla="*/ 2147483646 w 420"/>
              <a:gd name="T55" fmla="*/ 2147483646 h 420"/>
              <a:gd name="T56" fmla="*/ 2147483646 w 420"/>
              <a:gd name="T57" fmla="*/ 2147483646 h 420"/>
              <a:gd name="T58" fmla="*/ 2147483646 w 420"/>
              <a:gd name="T59" fmla="*/ 2147483646 h 420"/>
              <a:gd name="T60" fmla="*/ 2147483646 w 420"/>
              <a:gd name="T61" fmla="*/ 2147483646 h 420"/>
              <a:gd name="T62" fmla="*/ 2147483646 w 420"/>
              <a:gd name="T63" fmla="*/ 2147483646 h 420"/>
              <a:gd name="T64" fmla="*/ 2147483646 w 420"/>
              <a:gd name="T65" fmla="*/ 2147483646 h 420"/>
              <a:gd name="T66" fmla="*/ 2147483646 w 420"/>
              <a:gd name="T67" fmla="*/ 2147483646 h 420"/>
              <a:gd name="T68" fmla="*/ 2147483646 w 420"/>
              <a:gd name="T69" fmla="*/ 2147483646 h 420"/>
              <a:gd name="T70" fmla="*/ 2147483646 w 420"/>
              <a:gd name="T71" fmla="*/ 2147483646 h 420"/>
              <a:gd name="T72" fmla="*/ 2147483646 w 420"/>
              <a:gd name="T73" fmla="*/ 2147483646 h 420"/>
              <a:gd name="T74" fmla="*/ 2147483646 w 420"/>
              <a:gd name="T75" fmla="*/ 2147483646 h 420"/>
              <a:gd name="T76" fmla="*/ 2147483646 w 420"/>
              <a:gd name="T77" fmla="*/ 2147483646 h 420"/>
              <a:gd name="T78" fmla="*/ 2147483646 w 420"/>
              <a:gd name="T79" fmla="*/ 2147483646 h 420"/>
              <a:gd name="T80" fmla="*/ 2147483646 w 420"/>
              <a:gd name="T81" fmla="*/ 2147483646 h 420"/>
              <a:gd name="T82" fmla="*/ 2147483646 w 420"/>
              <a:gd name="T83" fmla="*/ 2147483646 h 420"/>
              <a:gd name="T84" fmla="*/ 2147483646 w 420"/>
              <a:gd name="T85" fmla="*/ 2147483646 h 420"/>
              <a:gd name="T86" fmla="*/ 2147483646 w 420"/>
              <a:gd name="T87" fmla="*/ 2147483646 h 420"/>
              <a:gd name="T88" fmla="*/ 2147483646 w 420"/>
              <a:gd name="T89" fmla="*/ 2147483646 h 420"/>
              <a:gd name="T90" fmla="*/ 2147483646 w 420"/>
              <a:gd name="T91" fmla="*/ 2147483646 h 420"/>
              <a:gd name="T92" fmla="*/ 2147483646 w 420"/>
              <a:gd name="T93" fmla="*/ 2147483646 h 420"/>
              <a:gd name="T94" fmla="*/ 2147483646 w 420"/>
              <a:gd name="T95" fmla="*/ 2147483646 h 420"/>
              <a:gd name="T96" fmla="*/ 2147483646 w 420"/>
              <a:gd name="T97" fmla="*/ 2147483646 h 420"/>
              <a:gd name="T98" fmla="*/ 0 w 420"/>
              <a:gd name="T99" fmla="*/ 2147483646 h 420"/>
              <a:gd name="T100" fmla="*/ 2147483646 w 420"/>
              <a:gd name="T101" fmla="*/ 2147483646 h 420"/>
              <a:gd name="T102" fmla="*/ 2147483646 w 420"/>
              <a:gd name="T103" fmla="*/ 2147483646 h 420"/>
              <a:gd name="T104" fmla="*/ 2147483646 w 420"/>
              <a:gd name="T105" fmla="*/ 2147483646 h 420"/>
              <a:gd name="T106" fmla="*/ 2147483646 w 420"/>
              <a:gd name="T107" fmla="*/ 2147483646 h 420"/>
              <a:gd name="T108" fmla="*/ 2147483646 w 420"/>
              <a:gd name="T109" fmla="*/ 2147483646 h 420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420"/>
              <a:gd name="T166" fmla="*/ 0 h 420"/>
              <a:gd name="T167" fmla="*/ 420 w 420"/>
              <a:gd name="T168" fmla="*/ 420 h 420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420" h="420">
                <a:moveTo>
                  <a:pt x="401" y="170"/>
                </a:moveTo>
                <a:lnTo>
                  <a:pt x="386" y="170"/>
                </a:lnTo>
                <a:lnTo>
                  <a:pt x="368" y="170"/>
                </a:lnTo>
                <a:lnTo>
                  <a:pt x="351" y="155"/>
                </a:lnTo>
                <a:lnTo>
                  <a:pt x="358" y="145"/>
                </a:lnTo>
                <a:lnTo>
                  <a:pt x="333" y="170"/>
                </a:lnTo>
                <a:lnTo>
                  <a:pt x="314" y="145"/>
                </a:lnTo>
                <a:lnTo>
                  <a:pt x="314" y="120"/>
                </a:lnTo>
                <a:lnTo>
                  <a:pt x="314" y="155"/>
                </a:lnTo>
                <a:lnTo>
                  <a:pt x="296" y="145"/>
                </a:lnTo>
                <a:lnTo>
                  <a:pt x="296" y="155"/>
                </a:lnTo>
                <a:lnTo>
                  <a:pt x="314" y="170"/>
                </a:lnTo>
                <a:lnTo>
                  <a:pt x="314" y="155"/>
                </a:lnTo>
                <a:lnTo>
                  <a:pt x="326" y="170"/>
                </a:lnTo>
                <a:lnTo>
                  <a:pt x="333" y="179"/>
                </a:lnTo>
                <a:lnTo>
                  <a:pt x="296" y="189"/>
                </a:lnTo>
                <a:lnTo>
                  <a:pt x="270" y="179"/>
                </a:lnTo>
                <a:lnTo>
                  <a:pt x="278" y="189"/>
                </a:lnTo>
                <a:lnTo>
                  <a:pt x="296" y="204"/>
                </a:lnTo>
                <a:lnTo>
                  <a:pt x="326" y="179"/>
                </a:lnTo>
                <a:lnTo>
                  <a:pt x="351" y="215"/>
                </a:lnTo>
                <a:lnTo>
                  <a:pt x="351" y="230"/>
                </a:lnTo>
                <a:lnTo>
                  <a:pt x="333" y="230"/>
                </a:lnTo>
                <a:lnTo>
                  <a:pt x="351" y="240"/>
                </a:lnTo>
                <a:lnTo>
                  <a:pt x="351" y="264"/>
                </a:lnTo>
                <a:lnTo>
                  <a:pt x="351" y="275"/>
                </a:lnTo>
                <a:lnTo>
                  <a:pt x="358" y="264"/>
                </a:lnTo>
                <a:lnTo>
                  <a:pt x="358" y="289"/>
                </a:lnTo>
                <a:lnTo>
                  <a:pt x="314" y="264"/>
                </a:lnTo>
                <a:lnTo>
                  <a:pt x="314" y="255"/>
                </a:lnTo>
                <a:lnTo>
                  <a:pt x="333" y="264"/>
                </a:lnTo>
                <a:lnTo>
                  <a:pt x="314" y="240"/>
                </a:lnTo>
                <a:lnTo>
                  <a:pt x="314" y="255"/>
                </a:lnTo>
                <a:lnTo>
                  <a:pt x="296" y="240"/>
                </a:lnTo>
                <a:lnTo>
                  <a:pt x="296" y="264"/>
                </a:lnTo>
                <a:lnTo>
                  <a:pt x="278" y="240"/>
                </a:lnTo>
                <a:lnTo>
                  <a:pt x="278" y="264"/>
                </a:lnTo>
                <a:lnTo>
                  <a:pt x="253" y="264"/>
                </a:lnTo>
                <a:lnTo>
                  <a:pt x="220" y="240"/>
                </a:lnTo>
                <a:lnTo>
                  <a:pt x="220" y="230"/>
                </a:lnTo>
                <a:lnTo>
                  <a:pt x="235" y="215"/>
                </a:lnTo>
                <a:lnTo>
                  <a:pt x="220" y="215"/>
                </a:lnTo>
                <a:lnTo>
                  <a:pt x="227" y="189"/>
                </a:lnTo>
                <a:lnTo>
                  <a:pt x="209" y="240"/>
                </a:lnTo>
                <a:lnTo>
                  <a:pt x="191" y="240"/>
                </a:lnTo>
                <a:lnTo>
                  <a:pt x="191" y="230"/>
                </a:lnTo>
                <a:lnTo>
                  <a:pt x="158" y="240"/>
                </a:lnTo>
                <a:lnTo>
                  <a:pt x="148" y="215"/>
                </a:lnTo>
                <a:lnTo>
                  <a:pt x="158" y="215"/>
                </a:lnTo>
                <a:lnTo>
                  <a:pt x="141" y="215"/>
                </a:lnTo>
                <a:lnTo>
                  <a:pt x="130" y="189"/>
                </a:lnTo>
                <a:lnTo>
                  <a:pt x="130" y="215"/>
                </a:lnTo>
                <a:lnTo>
                  <a:pt x="68" y="155"/>
                </a:lnTo>
                <a:lnTo>
                  <a:pt x="97" y="189"/>
                </a:lnTo>
                <a:lnTo>
                  <a:pt x="79" y="189"/>
                </a:lnTo>
                <a:lnTo>
                  <a:pt x="68" y="179"/>
                </a:lnTo>
                <a:lnTo>
                  <a:pt x="68" y="189"/>
                </a:lnTo>
                <a:lnTo>
                  <a:pt x="123" y="240"/>
                </a:lnTo>
                <a:lnTo>
                  <a:pt x="123" y="289"/>
                </a:lnTo>
                <a:lnTo>
                  <a:pt x="130" y="255"/>
                </a:lnTo>
                <a:lnTo>
                  <a:pt x="148" y="240"/>
                </a:lnTo>
                <a:lnTo>
                  <a:pt x="158" y="264"/>
                </a:lnTo>
                <a:lnTo>
                  <a:pt x="166" y="255"/>
                </a:lnTo>
                <a:lnTo>
                  <a:pt x="202" y="264"/>
                </a:lnTo>
                <a:lnTo>
                  <a:pt x="209" y="289"/>
                </a:lnTo>
                <a:lnTo>
                  <a:pt x="220" y="299"/>
                </a:lnTo>
                <a:lnTo>
                  <a:pt x="220" y="289"/>
                </a:lnTo>
                <a:lnTo>
                  <a:pt x="227" y="299"/>
                </a:lnTo>
                <a:lnTo>
                  <a:pt x="235" y="289"/>
                </a:lnTo>
                <a:lnTo>
                  <a:pt x="270" y="299"/>
                </a:lnTo>
                <a:lnTo>
                  <a:pt x="289" y="315"/>
                </a:lnTo>
                <a:lnTo>
                  <a:pt x="263" y="315"/>
                </a:lnTo>
                <a:lnTo>
                  <a:pt x="227" y="349"/>
                </a:lnTo>
                <a:lnTo>
                  <a:pt x="246" y="359"/>
                </a:lnTo>
                <a:lnTo>
                  <a:pt x="246" y="349"/>
                </a:lnTo>
                <a:lnTo>
                  <a:pt x="278" y="325"/>
                </a:lnTo>
                <a:lnTo>
                  <a:pt x="278" y="349"/>
                </a:lnTo>
                <a:lnTo>
                  <a:pt x="296" y="325"/>
                </a:lnTo>
                <a:lnTo>
                  <a:pt x="333" y="340"/>
                </a:lnTo>
                <a:lnTo>
                  <a:pt x="314" y="340"/>
                </a:lnTo>
                <a:lnTo>
                  <a:pt x="333" y="349"/>
                </a:lnTo>
                <a:lnTo>
                  <a:pt x="314" y="359"/>
                </a:lnTo>
                <a:lnTo>
                  <a:pt x="333" y="359"/>
                </a:lnTo>
                <a:lnTo>
                  <a:pt x="314" y="375"/>
                </a:lnTo>
                <a:lnTo>
                  <a:pt x="307" y="359"/>
                </a:lnTo>
                <a:lnTo>
                  <a:pt x="307" y="375"/>
                </a:lnTo>
                <a:lnTo>
                  <a:pt x="340" y="385"/>
                </a:lnTo>
                <a:lnTo>
                  <a:pt x="333" y="409"/>
                </a:lnTo>
                <a:lnTo>
                  <a:pt x="209" y="419"/>
                </a:lnTo>
                <a:lnTo>
                  <a:pt x="173" y="385"/>
                </a:lnTo>
                <a:lnTo>
                  <a:pt x="112" y="340"/>
                </a:lnTo>
                <a:lnTo>
                  <a:pt x="25" y="275"/>
                </a:lnTo>
                <a:lnTo>
                  <a:pt x="0" y="264"/>
                </a:lnTo>
                <a:lnTo>
                  <a:pt x="18" y="179"/>
                </a:lnTo>
                <a:lnTo>
                  <a:pt x="36" y="145"/>
                </a:lnTo>
                <a:lnTo>
                  <a:pt x="61" y="145"/>
                </a:lnTo>
                <a:lnTo>
                  <a:pt x="68" y="145"/>
                </a:lnTo>
                <a:lnTo>
                  <a:pt x="36" y="120"/>
                </a:lnTo>
                <a:lnTo>
                  <a:pt x="18" y="70"/>
                </a:lnTo>
                <a:lnTo>
                  <a:pt x="0" y="34"/>
                </a:lnTo>
                <a:lnTo>
                  <a:pt x="18" y="0"/>
                </a:lnTo>
                <a:lnTo>
                  <a:pt x="130" y="70"/>
                </a:lnTo>
                <a:lnTo>
                  <a:pt x="209" y="25"/>
                </a:lnTo>
                <a:lnTo>
                  <a:pt x="333" y="25"/>
                </a:lnTo>
                <a:lnTo>
                  <a:pt x="351" y="60"/>
                </a:lnTo>
                <a:lnTo>
                  <a:pt x="351" y="94"/>
                </a:lnTo>
                <a:lnTo>
                  <a:pt x="386" y="120"/>
                </a:lnTo>
                <a:lnTo>
                  <a:pt x="401" y="120"/>
                </a:lnTo>
                <a:lnTo>
                  <a:pt x="419" y="145"/>
                </a:lnTo>
                <a:lnTo>
                  <a:pt x="401" y="170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5" name="Freeform 9">
            <a:extLst>
              <a:ext uri="{FF2B5EF4-FFF2-40B4-BE49-F238E27FC236}">
                <a16:creationId xmlns:a16="http://schemas.microsoft.com/office/drawing/2014/main" id="{CC2D3556-1A74-595F-36D6-533A6E32BC6D}"/>
              </a:ext>
            </a:extLst>
          </p:cNvPr>
          <p:cNvSpPr>
            <a:spLocks/>
          </p:cNvSpPr>
          <p:nvPr/>
        </p:nvSpPr>
        <p:spPr bwMode="auto">
          <a:xfrm>
            <a:off x="9869488" y="2132013"/>
            <a:ext cx="836612" cy="636587"/>
          </a:xfrm>
          <a:custGeom>
            <a:avLst/>
            <a:gdLst>
              <a:gd name="T0" fmla="*/ 2147483646 w 376"/>
              <a:gd name="T1" fmla="*/ 2147483646 h 354"/>
              <a:gd name="T2" fmla="*/ 2147483646 w 376"/>
              <a:gd name="T3" fmla="*/ 2147483646 h 354"/>
              <a:gd name="T4" fmla="*/ 2147483646 w 376"/>
              <a:gd name="T5" fmla="*/ 2147483646 h 354"/>
              <a:gd name="T6" fmla="*/ 2147483646 w 376"/>
              <a:gd name="T7" fmla="*/ 2147483646 h 354"/>
              <a:gd name="T8" fmla="*/ 2147483646 w 376"/>
              <a:gd name="T9" fmla="*/ 2147483646 h 354"/>
              <a:gd name="T10" fmla="*/ 2147483646 w 376"/>
              <a:gd name="T11" fmla="*/ 2147483646 h 354"/>
              <a:gd name="T12" fmla="*/ 2147483646 w 376"/>
              <a:gd name="T13" fmla="*/ 2147483646 h 354"/>
              <a:gd name="T14" fmla="*/ 2147483646 w 376"/>
              <a:gd name="T15" fmla="*/ 2147483646 h 354"/>
              <a:gd name="T16" fmla="*/ 2147483646 w 376"/>
              <a:gd name="T17" fmla="*/ 2147483646 h 354"/>
              <a:gd name="T18" fmla="*/ 2147483646 w 376"/>
              <a:gd name="T19" fmla="*/ 2147483646 h 354"/>
              <a:gd name="T20" fmla="*/ 2147483646 w 376"/>
              <a:gd name="T21" fmla="*/ 2147483646 h 354"/>
              <a:gd name="T22" fmla="*/ 2147483646 w 376"/>
              <a:gd name="T23" fmla="*/ 2147483646 h 354"/>
              <a:gd name="T24" fmla="*/ 2147483646 w 376"/>
              <a:gd name="T25" fmla="*/ 2147483646 h 354"/>
              <a:gd name="T26" fmla="*/ 2147483646 w 376"/>
              <a:gd name="T27" fmla="*/ 2147483646 h 354"/>
              <a:gd name="T28" fmla="*/ 2147483646 w 376"/>
              <a:gd name="T29" fmla="*/ 2147483646 h 354"/>
              <a:gd name="T30" fmla="*/ 2147483646 w 376"/>
              <a:gd name="T31" fmla="*/ 2147483646 h 354"/>
              <a:gd name="T32" fmla="*/ 2147483646 w 376"/>
              <a:gd name="T33" fmla="*/ 2147483646 h 354"/>
              <a:gd name="T34" fmla="*/ 2147483646 w 376"/>
              <a:gd name="T35" fmla="*/ 2147483646 h 354"/>
              <a:gd name="T36" fmla="*/ 2147483646 w 376"/>
              <a:gd name="T37" fmla="*/ 2147483646 h 354"/>
              <a:gd name="T38" fmla="*/ 2147483646 w 376"/>
              <a:gd name="T39" fmla="*/ 2147483646 h 354"/>
              <a:gd name="T40" fmla="*/ 2147483646 w 376"/>
              <a:gd name="T41" fmla="*/ 2147483646 h 354"/>
              <a:gd name="T42" fmla="*/ 2147483646 w 376"/>
              <a:gd name="T43" fmla="*/ 2147483646 h 354"/>
              <a:gd name="T44" fmla="*/ 0 w 376"/>
              <a:gd name="T45" fmla="*/ 2147483646 h 354"/>
              <a:gd name="T46" fmla="*/ 0 w 376"/>
              <a:gd name="T47" fmla="*/ 2147483646 h 354"/>
              <a:gd name="T48" fmla="*/ 2147483646 w 376"/>
              <a:gd name="T49" fmla="*/ 2147483646 h 354"/>
              <a:gd name="T50" fmla="*/ 2147483646 w 376"/>
              <a:gd name="T51" fmla="*/ 2147483646 h 354"/>
              <a:gd name="T52" fmla="*/ 2147483646 w 376"/>
              <a:gd name="T53" fmla="*/ 2147483646 h 354"/>
              <a:gd name="T54" fmla="*/ 2147483646 w 376"/>
              <a:gd name="T55" fmla="*/ 2147483646 h 354"/>
              <a:gd name="T56" fmla="*/ 2147483646 w 376"/>
              <a:gd name="T57" fmla="*/ 0 h 354"/>
              <a:gd name="T58" fmla="*/ 2147483646 w 376"/>
              <a:gd name="T59" fmla="*/ 0 h 354"/>
              <a:gd name="T60" fmla="*/ 2147483646 w 376"/>
              <a:gd name="T61" fmla="*/ 2147483646 h 35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76"/>
              <a:gd name="T94" fmla="*/ 0 h 354"/>
              <a:gd name="T95" fmla="*/ 376 w 376"/>
              <a:gd name="T96" fmla="*/ 354 h 354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76" h="354">
                <a:moveTo>
                  <a:pt x="359" y="63"/>
                </a:moveTo>
                <a:lnTo>
                  <a:pt x="332" y="99"/>
                </a:lnTo>
                <a:lnTo>
                  <a:pt x="357" y="195"/>
                </a:lnTo>
                <a:lnTo>
                  <a:pt x="375" y="204"/>
                </a:lnTo>
                <a:lnTo>
                  <a:pt x="346" y="244"/>
                </a:lnTo>
                <a:lnTo>
                  <a:pt x="346" y="278"/>
                </a:lnTo>
                <a:lnTo>
                  <a:pt x="321" y="313"/>
                </a:lnTo>
                <a:lnTo>
                  <a:pt x="288" y="289"/>
                </a:lnTo>
                <a:lnTo>
                  <a:pt x="277" y="313"/>
                </a:lnTo>
                <a:lnTo>
                  <a:pt x="253" y="353"/>
                </a:lnTo>
                <a:lnTo>
                  <a:pt x="227" y="289"/>
                </a:lnTo>
                <a:lnTo>
                  <a:pt x="216" y="278"/>
                </a:lnTo>
                <a:lnTo>
                  <a:pt x="191" y="313"/>
                </a:lnTo>
                <a:lnTo>
                  <a:pt x="155" y="313"/>
                </a:lnTo>
                <a:lnTo>
                  <a:pt x="174" y="254"/>
                </a:lnTo>
                <a:lnTo>
                  <a:pt x="155" y="244"/>
                </a:lnTo>
                <a:lnTo>
                  <a:pt x="130" y="268"/>
                </a:lnTo>
                <a:lnTo>
                  <a:pt x="119" y="254"/>
                </a:lnTo>
                <a:lnTo>
                  <a:pt x="112" y="268"/>
                </a:lnTo>
                <a:lnTo>
                  <a:pt x="105" y="244"/>
                </a:lnTo>
                <a:lnTo>
                  <a:pt x="76" y="254"/>
                </a:lnTo>
                <a:lnTo>
                  <a:pt x="69" y="195"/>
                </a:lnTo>
                <a:lnTo>
                  <a:pt x="0" y="159"/>
                </a:lnTo>
                <a:lnTo>
                  <a:pt x="0" y="144"/>
                </a:lnTo>
                <a:lnTo>
                  <a:pt x="50" y="125"/>
                </a:lnTo>
                <a:lnTo>
                  <a:pt x="15" y="75"/>
                </a:lnTo>
                <a:lnTo>
                  <a:pt x="15" y="40"/>
                </a:lnTo>
                <a:lnTo>
                  <a:pt x="50" y="26"/>
                </a:lnTo>
                <a:lnTo>
                  <a:pt x="69" y="0"/>
                </a:lnTo>
                <a:lnTo>
                  <a:pt x="346" y="0"/>
                </a:lnTo>
                <a:lnTo>
                  <a:pt x="359" y="63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6" name="Freeform 10">
            <a:extLst>
              <a:ext uri="{FF2B5EF4-FFF2-40B4-BE49-F238E27FC236}">
                <a16:creationId xmlns:a16="http://schemas.microsoft.com/office/drawing/2014/main" id="{C191728C-31F4-EAEF-A1E0-50DF15F580BA}"/>
              </a:ext>
            </a:extLst>
          </p:cNvPr>
          <p:cNvSpPr>
            <a:spLocks/>
          </p:cNvSpPr>
          <p:nvPr/>
        </p:nvSpPr>
        <p:spPr bwMode="auto">
          <a:xfrm>
            <a:off x="7821613" y="4159250"/>
            <a:ext cx="925512" cy="720725"/>
          </a:xfrm>
          <a:custGeom>
            <a:avLst/>
            <a:gdLst>
              <a:gd name="T0" fmla="*/ 2147483646 w 417"/>
              <a:gd name="T1" fmla="*/ 2147483646 h 400"/>
              <a:gd name="T2" fmla="*/ 2147483646 w 417"/>
              <a:gd name="T3" fmla="*/ 2147483646 h 400"/>
              <a:gd name="T4" fmla="*/ 2147483646 w 417"/>
              <a:gd name="T5" fmla="*/ 2147483646 h 400"/>
              <a:gd name="T6" fmla="*/ 2147483646 w 417"/>
              <a:gd name="T7" fmla="*/ 2147483646 h 400"/>
              <a:gd name="T8" fmla="*/ 2147483646 w 417"/>
              <a:gd name="T9" fmla="*/ 2147483646 h 400"/>
              <a:gd name="T10" fmla="*/ 2147483646 w 417"/>
              <a:gd name="T11" fmla="*/ 2147483646 h 400"/>
              <a:gd name="T12" fmla="*/ 2147483646 w 417"/>
              <a:gd name="T13" fmla="*/ 2147483646 h 400"/>
              <a:gd name="T14" fmla="*/ 2147483646 w 417"/>
              <a:gd name="T15" fmla="*/ 2147483646 h 400"/>
              <a:gd name="T16" fmla="*/ 2147483646 w 417"/>
              <a:gd name="T17" fmla="*/ 2147483646 h 400"/>
              <a:gd name="T18" fmla="*/ 2147483646 w 417"/>
              <a:gd name="T19" fmla="*/ 2147483646 h 400"/>
              <a:gd name="T20" fmla="*/ 2147483646 w 417"/>
              <a:gd name="T21" fmla="*/ 2147483646 h 400"/>
              <a:gd name="T22" fmla="*/ 2147483646 w 417"/>
              <a:gd name="T23" fmla="*/ 2147483646 h 400"/>
              <a:gd name="T24" fmla="*/ 2147483646 w 417"/>
              <a:gd name="T25" fmla="*/ 2147483646 h 400"/>
              <a:gd name="T26" fmla="*/ 2147483646 w 417"/>
              <a:gd name="T27" fmla="*/ 2147483646 h 400"/>
              <a:gd name="T28" fmla="*/ 2147483646 w 417"/>
              <a:gd name="T29" fmla="*/ 2147483646 h 400"/>
              <a:gd name="T30" fmla="*/ 2147483646 w 417"/>
              <a:gd name="T31" fmla="*/ 2147483646 h 400"/>
              <a:gd name="T32" fmla="*/ 2147483646 w 417"/>
              <a:gd name="T33" fmla="*/ 2147483646 h 400"/>
              <a:gd name="T34" fmla="*/ 2147483646 w 417"/>
              <a:gd name="T35" fmla="*/ 0 h 400"/>
              <a:gd name="T36" fmla="*/ 2147483646 w 417"/>
              <a:gd name="T37" fmla="*/ 2147483646 h 400"/>
              <a:gd name="T38" fmla="*/ 2147483646 w 417"/>
              <a:gd name="T39" fmla="*/ 0 h 400"/>
              <a:gd name="T40" fmla="*/ 0 w 417"/>
              <a:gd name="T41" fmla="*/ 2147483646 h 400"/>
              <a:gd name="T42" fmla="*/ 2147483646 w 417"/>
              <a:gd name="T43" fmla="*/ 2147483646 h 400"/>
              <a:gd name="T44" fmla="*/ 2147483646 w 417"/>
              <a:gd name="T45" fmla="*/ 2147483646 h 400"/>
              <a:gd name="T46" fmla="*/ 2147483646 w 417"/>
              <a:gd name="T47" fmla="*/ 2147483646 h 400"/>
              <a:gd name="T48" fmla="*/ 2147483646 w 417"/>
              <a:gd name="T49" fmla="*/ 2147483646 h 400"/>
              <a:gd name="T50" fmla="*/ 2147483646 w 417"/>
              <a:gd name="T51" fmla="*/ 2147483646 h 400"/>
              <a:gd name="T52" fmla="*/ 2147483646 w 417"/>
              <a:gd name="T53" fmla="*/ 2147483646 h 400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417"/>
              <a:gd name="T82" fmla="*/ 0 h 400"/>
              <a:gd name="T83" fmla="*/ 417 w 417"/>
              <a:gd name="T84" fmla="*/ 400 h 400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417" h="400">
                <a:moveTo>
                  <a:pt x="50" y="314"/>
                </a:moveTo>
                <a:lnTo>
                  <a:pt x="136" y="314"/>
                </a:lnTo>
                <a:lnTo>
                  <a:pt x="147" y="324"/>
                </a:lnTo>
                <a:lnTo>
                  <a:pt x="154" y="324"/>
                </a:lnTo>
                <a:lnTo>
                  <a:pt x="164" y="324"/>
                </a:lnTo>
                <a:lnTo>
                  <a:pt x="183" y="348"/>
                </a:lnTo>
                <a:lnTo>
                  <a:pt x="268" y="384"/>
                </a:lnTo>
                <a:lnTo>
                  <a:pt x="330" y="399"/>
                </a:lnTo>
                <a:lnTo>
                  <a:pt x="381" y="374"/>
                </a:lnTo>
                <a:lnTo>
                  <a:pt x="416" y="314"/>
                </a:lnTo>
                <a:lnTo>
                  <a:pt x="381" y="275"/>
                </a:lnTo>
                <a:lnTo>
                  <a:pt x="362" y="254"/>
                </a:lnTo>
                <a:lnTo>
                  <a:pt x="381" y="239"/>
                </a:lnTo>
                <a:lnTo>
                  <a:pt x="337" y="179"/>
                </a:lnTo>
                <a:lnTo>
                  <a:pt x="337" y="154"/>
                </a:lnTo>
                <a:lnTo>
                  <a:pt x="312" y="120"/>
                </a:lnTo>
                <a:lnTo>
                  <a:pt x="294" y="85"/>
                </a:lnTo>
                <a:lnTo>
                  <a:pt x="233" y="0"/>
                </a:lnTo>
                <a:lnTo>
                  <a:pt x="226" y="11"/>
                </a:lnTo>
                <a:lnTo>
                  <a:pt x="86" y="0"/>
                </a:lnTo>
                <a:lnTo>
                  <a:pt x="0" y="11"/>
                </a:lnTo>
                <a:lnTo>
                  <a:pt x="31" y="96"/>
                </a:lnTo>
                <a:lnTo>
                  <a:pt x="61" y="130"/>
                </a:lnTo>
                <a:lnTo>
                  <a:pt x="31" y="230"/>
                </a:lnTo>
                <a:lnTo>
                  <a:pt x="31" y="275"/>
                </a:lnTo>
                <a:lnTo>
                  <a:pt x="18" y="299"/>
                </a:lnTo>
                <a:lnTo>
                  <a:pt x="50" y="314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7" name="Freeform 11">
            <a:extLst>
              <a:ext uri="{FF2B5EF4-FFF2-40B4-BE49-F238E27FC236}">
                <a16:creationId xmlns:a16="http://schemas.microsoft.com/office/drawing/2014/main" id="{0B9F103B-130C-577F-9E27-6FEDF43F3DEC}"/>
              </a:ext>
            </a:extLst>
          </p:cNvPr>
          <p:cNvSpPr>
            <a:spLocks/>
          </p:cNvSpPr>
          <p:nvPr/>
        </p:nvSpPr>
        <p:spPr bwMode="auto">
          <a:xfrm>
            <a:off x="8143875" y="4849813"/>
            <a:ext cx="952500" cy="765175"/>
          </a:xfrm>
          <a:custGeom>
            <a:avLst/>
            <a:gdLst>
              <a:gd name="T0" fmla="*/ 2147483646 w 429"/>
              <a:gd name="T1" fmla="*/ 2147483646 h 425"/>
              <a:gd name="T2" fmla="*/ 2147483646 w 429"/>
              <a:gd name="T3" fmla="*/ 2147483646 h 425"/>
              <a:gd name="T4" fmla="*/ 2147483646 w 429"/>
              <a:gd name="T5" fmla="*/ 2147483646 h 425"/>
              <a:gd name="T6" fmla="*/ 2147483646 w 429"/>
              <a:gd name="T7" fmla="*/ 2147483646 h 425"/>
              <a:gd name="T8" fmla="*/ 2147483646 w 429"/>
              <a:gd name="T9" fmla="*/ 2147483646 h 425"/>
              <a:gd name="T10" fmla="*/ 2147483646 w 429"/>
              <a:gd name="T11" fmla="*/ 2147483646 h 425"/>
              <a:gd name="T12" fmla="*/ 2147483646 w 429"/>
              <a:gd name="T13" fmla="*/ 2147483646 h 425"/>
              <a:gd name="T14" fmla="*/ 2147483646 w 429"/>
              <a:gd name="T15" fmla="*/ 2147483646 h 425"/>
              <a:gd name="T16" fmla="*/ 2147483646 w 429"/>
              <a:gd name="T17" fmla="*/ 2147483646 h 425"/>
              <a:gd name="T18" fmla="*/ 2147483646 w 429"/>
              <a:gd name="T19" fmla="*/ 2147483646 h 425"/>
              <a:gd name="T20" fmla="*/ 2147483646 w 429"/>
              <a:gd name="T21" fmla="*/ 2147483646 h 425"/>
              <a:gd name="T22" fmla="*/ 2147483646 w 429"/>
              <a:gd name="T23" fmla="*/ 2147483646 h 425"/>
              <a:gd name="T24" fmla="*/ 2147483646 w 429"/>
              <a:gd name="T25" fmla="*/ 2147483646 h 425"/>
              <a:gd name="T26" fmla="*/ 2147483646 w 429"/>
              <a:gd name="T27" fmla="*/ 2147483646 h 425"/>
              <a:gd name="T28" fmla="*/ 2147483646 w 429"/>
              <a:gd name="T29" fmla="*/ 2147483646 h 425"/>
              <a:gd name="T30" fmla="*/ 2147483646 w 429"/>
              <a:gd name="T31" fmla="*/ 2147483646 h 425"/>
              <a:gd name="T32" fmla="*/ 2147483646 w 429"/>
              <a:gd name="T33" fmla="*/ 2147483646 h 425"/>
              <a:gd name="T34" fmla="*/ 2147483646 w 429"/>
              <a:gd name="T35" fmla="*/ 2147483646 h 425"/>
              <a:gd name="T36" fmla="*/ 2147483646 w 429"/>
              <a:gd name="T37" fmla="*/ 2147483646 h 425"/>
              <a:gd name="T38" fmla="*/ 2147483646 w 429"/>
              <a:gd name="T39" fmla="*/ 2147483646 h 425"/>
              <a:gd name="T40" fmla="*/ 2147483646 w 429"/>
              <a:gd name="T41" fmla="*/ 2147483646 h 425"/>
              <a:gd name="T42" fmla="*/ 2147483646 w 429"/>
              <a:gd name="T43" fmla="*/ 2147483646 h 425"/>
              <a:gd name="T44" fmla="*/ 2147483646 w 429"/>
              <a:gd name="T45" fmla="*/ 2147483646 h 425"/>
              <a:gd name="T46" fmla="*/ 0 w 429"/>
              <a:gd name="T47" fmla="*/ 2147483646 h 425"/>
              <a:gd name="T48" fmla="*/ 2147483646 w 429"/>
              <a:gd name="T49" fmla="*/ 2147483646 h 425"/>
              <a:gd name="T50" fmla="*/ 2147483646 w 429"/>
              <a:gd name="T51" fmla="*/ 2147483646 h 425"/>
              <a:gd name="T52" fmla="*/ 2147483646 w 429"/>
              <a:gd name="T53" fmla="*/ 2147483646 h 425"/>
              <a:gd name="T54" fmla="*/ 2147483646 w 429"/>
              <a:gd name="T55" fmla="*/ 2147483646 h 425"/>
              <a:gd name="T56" fmla="*/ 2147483646 w 429"/>
              <a:gd name="T57" fmla="*/ 2147483646 h 425"/>
              <a:gd name="T58" fmla="*/ 2147483646 w 429"/>
              <a:gd name="T59" fmla="*/ 2147483646 h 425"/>
              <a:gd name="T60" fmla="*/ 2147483646 w 429"/>
              <a:gd name="T61" fmla="*/ 2147483646 h 425"/>
              <a:gd name="T62" fmla="*/ 2147483646 w 429"/>
              <a:gd name="T63" fmla="*/ 2147483646 h 425"/>
              <a:gd name="T64" fmla="*/ 2147483646 w 429"/>
              <a:gd name="T65" fmla="*/ 2147483646 h 425"/>
              <a:gd name="T66" fmla="*/ 2147483646 w 429"/>
              <a:gd name="T67" fmla="*/ 2147483646 h 425"/>
              <a:gd name="T68" fmla="*/ 2147483646 w 429"/>
              <a:gd name="T69" fmla="*/ 0 h 425"/>
              <a:gd name="T70" fmla="*/ 2147483646 w 429"/>
              <a:gd name="T71" fmla="*/ 2147483646 h 425"/>
              <a:gd name="T72" fmla="*/ 2147483646 w 429"/>
              <a:gd name="T73" fmla="*/ 2147483646 h 425"/>
              <a:gd name="T74" fmla="*/ 2147483646 w 429"/>
              <a:gd name="T75" fmla="*/ 2147483646 h 425"/>
              <a:gd name="T76" fmla="*/ 2147483646 w 429"/>
              <a:gd name="T77" fmla="*/ 2147483646 h 425"/>
              <a:gd name="T78" fmla="*/ 2147483646 w 429"/>
              <a:gd name="T79" fmla="*/ 2147483646 h 425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429"/>
              <a:gd name="T121" fmla="*/ 0 h 425"/>
              <a:gd name="T122" fmla="*/ 429 w 429"/>
              <a:gd name="T123" fmla="*/ 425 h 425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429" h="425">
                <a:moveTo>
                  <a:pt x="417" y="254"/>
                </a:moveTo>
                <a:lnTo>
                  <a:pt x="385" y="279"/>
                </a:lnTo>
                <a:lnTo>
                  <a:pt x="410" y="254"/>
                </a:lnTo>
                <a:lnTo>
                  <a:pt x="428" y="279"/>
                </a:lnTo>
                <a:lnTo>
                  <a:pt x="392" y="364"/>
                </a:lnTo>
                <a:lnTo>
                  <a:pt x="374" y="373"/>
                </a:lnTo>
                <a:lnTo>
                  <a:pt x="356" y="364"/>
                </a:lnTo>
                <a:lnTo>
                  <a:pt x="385" y="388"/>
                </a:lnTo>
                <a:lnTo>
                  <a:pt x="306" y="373"/>
                </a:lnTo>
                <a:lnTo>
                  <a:pt x="252" y="373"/>
                </a:lnTo>
                <a:lnTo>
                  <a:pt x="288" y="364"/>
                </a:lnTo>
                <a:lnTo>
                  <a:pt x="270" y="364"/>
                </a:lnTo>
                <a:lnTo>
                  <a:pt x="263" y="339"/>
                </a:lnTo>
                <a:lnTo>
                  <a:pt x="252" y="373"/>
                </a:lnTo>
                <a:lnTo>
                  <a:pt x="172" y="373"/>
                </a:lnTo>
                <a:lnTo>
                  <a:pt x="184" y="349"/>
                </a:lnTo>
                <a:lnTo>
                  <a:pt x="172" y="339"/>
                </a:lnTo>
                <a:lnTo>
                  <a:pt x="158" y="373"/>
                </a:lnTo>
                <a:lnTo>
                  <a:pt x="130" y="388"/>
                </a:lnTo>
                <a:lnTo>
                  <a:pt x="112" y="398"/>
                </a:lnTo>
                <a:lnTo>
                  <a:pt x="112" y="388"/>
                </a:lnTo>
                <a:lnTo>
                  <a:pt x="69" y="398"/>
                </a:lnTo>
                <a:lnTo>
                  <a:pt x="61" y="424"/>
                </a:lnTo>
                <a:lnTo>
                  <a:pt x="0" y="349"/>
                </a:lnTo>
                <a:lnTo>
                  <a:pt x="18" y="328"/>
                </a:lnTo>
                <a:lnTo>
                  <a:pt x="8" y="289"/>
                </a:lnTo>
                <a:lnTo>
                  <a:pt x="43" y="279"/>
                </a:lnTo>
                <a:lnTo>
                  <a:pt x="61" y="254"/>
                </a:lnTo>
                <a:lnTo>
                  <a:pt x="61" y="185"/>
                </a:lnTo>
                <a:lnTo>
                  <a:pt x="87" y="170"/>
                </a:lnTo>
                <a:lnTo>
                  <a:pt x="130" y="185"/>
                </a:lnTo>
                <a:lnTo>
                  <a:pt x="165" y="134"/>
                </a:lnTo>
                <a:lnTo>
                  <a:pt x="234" y="134"/>
                </a:lnTo>
                <a:lnTo>
                  <a:pt x="288" y="15"/>
                </a:lnTo>
                <a:lnTo>
                  <a:pt x="306" y="0"/>
                </a:lnTo>
                <a:lnTo>
                  <a:pt x="338" y="34"/>
                </a:lnTo>
                <a:lnTo>
                  <a:pt x="356" y="34"/>
                </a:lnTo>
                <a:lnTo>
                  <a:pt x="410" y="109"/>
                </a:lnTo>
                <a:lnTo>
                  <a:pt x="410" y="145"/>
                </a:lnTo>
                <a:lnTo>
                  <a:pt x="417" y="254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8" name="Freeform 12">
            <a:extLst>
              <a:ext uri="{FF2B5EF4-FFF2-40B4-BE49-F238E27FC236}">
                <a16:creationId xmlns:a16="http://schemas.microsoft.com/office/drawing/2014/main" id="{8119499A-F155-7DC8-361F-CB4AF7E0DCDD}"/>
              </a:ext>
            </a:extLst>
          </p:cNvPr>
          <p:cNvSpPr>
            <a:spLocks/>
          </p:cNvSpPr>
          <p:nvPr/>
        </p:nvSpPr>
        <p:spPr bwMode="auto">
          <a:xfrm>
            <a:off x="2689225" y="2743200"/>
            <a:ext cx="901700" cy="593725"/>
          </a:xfrm>
          <a:custGeom>
            <a:avLst/>
            <a:gdLst>
              <a:gd name="T0" fmla="*/ 2147483646 w 406"/>
              <a:gd name="T1" fmla="*/ 2147483646 h 330"/>
              <a:gd name="T2" fmla="*/ 2147483646 w 406"/>
              <a:gd name="T3" fmla="*/ 2147483646 h 330"/>
              <a:gd name="T4" fmla="*/ 2147483646 w 406"/>
              <a:gd name="T5" fmla="*/ 2147483646 h 330"/>
              <a:gd name="T6" fmla="*/ 2147483646 w 406"/>
              <a:gd name="T7" fmla="*/ 2147483646 h 330"/>
              <a:gd name="T8" fmla="*/ 2147483646 w 406"/>
              <a:gd name="T9" fmla="*/ 2147483646 h 330"/>
              <a:gd name="T10" fmla="*/ 2147483646 w 406"/>
              <a:gd name="T11" fmla="*/ 2147483646 h 330"/>
              <a:gd name="T12" fmla="*/ 2147483646 w 406"/>
              <a:gd name="T13" fmla="*/ 2147483646 h 330"/>
              <a:gd name="T14" fmla="*/ 2147483646 w 406"/>
              <a:gd name="T15" fmla="*/ 2147483646 h 330"/>
              <a:gd name="T16" fmla="*/ 2147483646 w 406"/>
              <a:gd name="T17" fmla="*/ 2147483646 h 330"/>
              <a:gd name="T18" fmla="*/ 2147483646 w 406"/>
              <a:gd name="T19" fmla="*/ 2147483646 h 330"/>
              <a:gd name="T20" fmla="*/ 2147483646 w 406"/>
              <a:gd name="T21" fmla="*/ 2147483646 h 330"/>
              <a:gd name="T22" fmla="*/ 2147483646 w 406"/>
              <a:gd name="T23" fmla="*/ 2147483646 h 330"/>
              <a:gd name="T24" fmla="*/ 2147483646 w 406"/>
              <a:gd name="T25" fmla="*/ 2147483646 h 330"/>
              <a:gd name="T26" fmla="*/ 2147483646 w 406"/>
              <a:gd name="T27" fmla="*/ 2147483646 h 330"/>
              <a:gd name="T28" fmla="*/ 2147483646 w 406"/>
              <a:gd name="T29" fmla="*/ 2147483646 h 330"/>
              <a:gd name="T30" fmla="*/ 2147483646 w 406"/>
              <a:gd name="T31" fmla="*/ 2147483646 h 330"/>
              <a:gd name="T32" fmla="*/ 2147483646 w 406"/>
              <a:gd name="T33" fmla="*/ 2147483646 h 330"/>
              <a:gd name="T34" fmla="*/ 2147483646 w 406"/>
              <a:gd name="T35" fmla="*/ 2147483646 h 330"/>
              <a:gd name="T36" fmla="*/ 2147483646 w 406"/>
              <a:gd name="T37" fmla="*/ 2147483646 h 330"/>
              <a:gd name="T38" fmla="*/ 2147483646 w 406"/>
              <a:gd name="T39" fmla="*/ 2147483646 h 330"/>
              <a:gd name="T40" fmla="*/ 2147483646 w 406"/>
              <a:gd name="T41" fmla="*/ 2147483646 h 330"/>
              <a:gd name="T42" fmla="*/ 2147483646 w 406"/>
              <a:gd name="T43" fmla="*/ 2147483646 h 330"/>
              <a:gd name="T44" fmla="*/ 2147483646 w 406"/>
              <a:gd name="T45" fmla="*/ 2147483646 h 330"/>
              <a:gd name="T46" fmla="*/ 2147483646 w 406"/>
              <a:gd name="T47" fmla="*/ 2147483646 h 330"/>
              <a:gd name="T48" fmla="*/ 2147483646 w 406"/>
              <a:gd name="T49" fmla="*/ 2147483646 h 330"/>
              <a:gd name="T50" fmla="*/ 2147483646 w 406"/>
              <a:gd name="T51" fmla="*/ 2147483646 h 330"/>
              <a:gd name="T52" fmla="*/ 2147483646 w 406"/>
              <a:gd name="T53" fmla="*/ 2147483646 h 330"/>
              <a:gd name="T54" fmla="*/ 2147483646 w 406"/>
              <a:gd name="T55" fmla="*/ 0 h 330"/>
              <a:gd name="T56" fmla="*/ 2147483646 w 406"/>
              <a:gd name="T57" fmla="*/ 2147483646 h 330"/>
              <a:gd name="T58" fmla="*/ 2147483646 w 406"/>
              <a:gd name="T59" fmla="*/ 2147483646 h 330"/>
              <a:gd name="T60" fmla="*/ 2147483646 w 406"/>
              <a:gd name="T61" fmla="*/ 2147483646 h 330"/>
              <a:gd name="T62" fmla="*/ 2147483646 w 406"/>
              <a:gd name="T63" fmla="*/ 2147483646 h 330"/>
              <a:gd name="T64" fmla="*/ 2147483646 w 406"/>
              <a:gd name="T65" fmla="*/ 2147483646 h 330"/>
              <a:gd name="T66" fmla="*/ 2147483646 w 406"/>
              <a:gd name="T67" fmla="*/ 2147483646 h 330"/>
              <a:gd name="T68" fmla="*/ 2147483646 w 406"/>
              <a:gd name="T69" fmla="*/ 2147483646 h 330"/>
              <a:gd name="T70" fmla="*/ 2147483646 w 406"/>
              <a:gd name="T71" fmla="*/ 2147483646 h 330"/>
              <a:gd name="T72" fmla="*/ 2147483646 w 406"/>
              <a:gd name="T73" fmla="*/ 2147483646 h 330"/>
              <a:gd name="T74" fmla="*/ 0 w 406"/>
              <a:gd name="T75" fmla="*/ 2147483646 h 330"/>
              <a:gd name="T76" fmla="*/ 2147483646 w 406"/>
              <a:gd name="T77" fmla="*/ 2147483646 h 33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406"/>
              <a:gd name="T118" fmla="*/ 0 h 330"/>
              <a:gd name="T119" fmla="*/ 406 w 406"/>
              <a:gd name="T120" fmla="*/ 330 h 33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406" h="330">
                <a:moveTo>
                  <a:pt x="14" y="169"/>
                </a:moveTo>
                <a:lnTo>
                  <a:pt x="43" y="169"/>
                </a:lnTo>
                <a:lnTo>
                  <a:pt x="61" y="205"/>
                </a:lnTo>
                <a:lnTo>
                  <a:pt x="50" y="289"/>
                </a:lnTo>
                <a:lnTo>
                  <a:pt x="61" y="314"/>
                </a:lnTo>
                <a:lnTo>
                  <a:pt x="75" y="329"/>
                </a:lnTo>
                <a:lnTo>
                  <a:pt x="104" y="304"/>
                </a:lnTo>
                <a:lnTo>
                  <a:pt x="122" y="304"/>
                </a:lnTo>
                <a:lnTo>
                  <a:pt x="179" y="314"/>
                </a:lnTo>
                <a:lnTo>
                  <a:pt x="198" y="314"/>
                </a:lnTo>
                <a:lnTo>
                  <a:pt x="233" y="314"/>
                </a:lnTo>
                <a:lnTo>
                  <a:pt x="269" y="289"/>
                </a:lnTo>
                <a:lnTo>
                  <a:pt x="294" y="289"/>
                </a:lnTo>
                <a:lnTo>
                  <a:pt x="294" y="278"/>
                </a:lnTo>
                <a:lnTo>
                  <a:pt x="318" y="263"/>
                </a:lnTo>
                <a:lnTo>
                  <a:pt x="355" y="289"/>
                </a:lnTo>
                <a:lnTo>
                  <a:pt x="362" y="289"/>
                </a:lnTo>
                <a:lnTo>
                  <a:pt x="374" y="289"/>
                </a:lnTo>
                <a:lnTo>
                  <a:pt x="374" y="254"/>
                </a:lnTo>
                <a:lnTo>
                  <a:pt x="405" y="244"/>
                </a:lnTo>
                <a:lnTo>
                  <a:pt x="337" y="195"/>
                </a:lnTo>
                <a:lnTo>
                  <a:pt x="355" y="169"/>
                </a:lnTo>
                <a:lnTo>
                  <a:pt x="337" y="120"/>
                </a:lnTo>
                <a:lnTo>
                  <a:pt x="355" y="100"/>
                </a:lnTo>
                <a:lnTo>
                  <a:pt x="348" y="85"/>
                </a:lnTo>
                <a:lnTo>
                  <a:pt x="318" y="60"/>
                </a:lnTo>
                <a:lnTo>
                  <a:pt x="312" y="15"/>
                </a:lnTo>
                <a:lnTo>
                  <a:pt x="301" y="0"/>
                </a:lnTo>
                <a:lnTo>
                  <a:pt x="276" y="15"/>
                </a:lnTo>
                <a:lnTo>
                  <a:pt x="233" y="26"/>
                </a:lnTo>
                <a:lnTo>
                  <a:pt x="215" y="26"/>
                </a:lnTo>
                <a:lnTo>
                  <a:pt x="122" y="85"/>
                </a:lnTo>
                <a:lnTo>
                  <a:pt x="104" y="75"/>
                </a:lnTo>
                <a:lnTo>
                  <a:pt x="93" y="100"/>
                </a:lnTo>
                <a:lnTo>
                  <a:pt x="87" y="85"/>
                </a:lnTo>
                <a:lnTo>
                  <a:pt x="43" y="120"/>
                </a:lnTo>
                <a:lnTo>
                  <a:pt x="14" y="100"/>
                </a:lnTo>
                <a:lnTo>
                  <a:pt x="0" y="120"/>
                </a:lnTo>
                <a:lnTo>
                  <a:pt x="14" y="169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9" name="Freeform 13">
            <a:extLst>
              <a:ext uri="{FF2B5EF4-FFF2-40B4-BE49-F238E27FC236}">
                <a16:creationId xmlns:a16="http://schemas.microsoft.com/office/drawing/2014/main" id="{3A9FBCB3-E288-332E-6FA5-C510FE54D55D}"/>
              </a:ext>
            </a:extLst>
          </p:cNvPr>
          <p:cNvSpPr>
            <a:spLocks/>
          </p:cNvSpPr>
          <p:nvPr/>
        </p:nvSpPr>
        <p:spPr bwMode="auto">
          <a:xfrm>
            <a:off x="3844925" y="2500313"/>
            <a:ext cx="795338" cy="639762"/>
          </a:xfrm>
          <a:custGeom>
            <a:avLst/>
            <a:gdLst>
              <a:gd name="T0" fmla="*/ 2147483646 w 358"/>
              <a:gd name="T1" fmla="*/ 0 h 355"/>
              <a:gd name="T2" fmla="*/ 2147483646 w 358"/>
              <a:gd name="T3" fmla="*/ 2147483646 h 355"/>
              <a:gd name="T4" fmla="*/ 2147483646 w 358"/>
              <a:gd name="T5" fmla="*/ 2147483646 h 355"/>
              <a:gd name="T6" fmla="*/ 2147483646 w 358"/>
              <a:gd name="T7" fmla="*/ 2147483646 h 355"/>
              <a:gd name="T8" fmla="*/ 2147483646 w 358"/>
              <a:gd name="T9" fmla="*/ 2147483646 h 355"/>
              <a:gd name="T10" fmla="*/ 2147483646 w 358"/>
              <a:gd name="T11" fmla="*/ 2147483646 h 355"/>
              <a:gd name="T12" fmla="*/ 2147483646 w 358"/>
              <a:gd name="T13" fmla="*/ 2147483646 h 355"/>
              <a:gd name="T14" fmla="*/ 2147483646 w 358"/>
              <a:gd name="T15" fmla="*/ 2147483646 h 355"/>
              <a:gd name="T16" fmla="*/ 2147483646 w 358"/>
              <a:gd name="T17" fmla="*/ 2147483646 h 355"/>
              <a:gd name="T18" fmla="*/ 2147483646 w 358"/>
              <a:gd name="T19" fmla="*/ 2147483646 h 355"/>
              <a:gd name="T20" fmla="*/ 2147483646 w 358"/>
              <a:gd name="T21" fmla="*/ 2147483646 h 355"/>
              <a:gd name="T22" fmla="*/ 2147483646 w 358"/>
              <a:gd name="T23" fmla="*/ 2147483646 h 355"/>
              <a:gd name="T24" fmla="*/ 2147483646 w 358"/>
              <a:gd name="T25" fmla="*/ 2147483646 h 355"/>
              <a:gd name="T26" fmla="*/ 2147483646 w 358"/>
              <a:gd name="T27" fmla="*/ 2147483646 h 355"/>
              <a:gd name="T28" fmla="*/ 2147483646 w 358"/>
              <a:gd name="T29" fmla="*/ 2147483646 h 355"/>
              <a:gd name="T30" fmla="*/ 2147483646 w 358"/>
              <a:gd name="T31" fmla="*/ 2147483646 h 355"/>
              <a:gd name="T32" fmla="*/ 2147483646 w 358"/>
              <a:gd name="T33" fmla="*/ 2147483646 h 355"/>
              <a:gd name="T34" fmla="*/ 2147483646 w 358"/>
              <a:gd name="T35" fmla="*/ 2147483646 h 355"/>
              <a:gd name="T36" fmla="*/ 2147483646 w 358"/>
              <a:gd name="T37" fmla="*/ 2147483646 h 355"/>
              <a:gd name="T38" fmla="*/ 2147483646 w 358"/>
              <a:gd name="T39" fmla="*/ 2147483646 h 355"/>
              <a:gd name="T40" fmla="*/ 0 w 358"/>
              <a:gd name="T41" fmla="*/ 2147483646 h 355"/>
              <a:gd name="T42" fmla="*/ 2147483646 w 358"/>
              <a:gd name="T43" fmla="*/ 2147483646 h 355"/>
              <a:gd name="T44" fmla="*/ 2147483646 w 358"/>
              <a:gd name="T45" fmla="*/ 2147483646 h 355"/>
              <a:gd name="T46" fmla="*/ 2147483646 w 358"/>
              <a:gd name="T47" fmla="*/ 2147483646 h 355"/>
              <a:gd name="T48" fmla="*/ 2147483646 w 358"/>
              <a:gd name="T49" fmla="*/ 0 h 355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358"/>
              <a:gd name="T76" fmla="*/ 0 h 355"/>
              <a:gd name="T77" fmla="*/ 358 w 358"/>
              <a:gd name="T78" fmla="*/ 355 h 355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358" h="355">
                <a:moveTo>
                  <a:pt x="43" y="0"/>
                </a:moveTo>
                <a:lnTo>
                  <a:pt x="61" y="15"/>
                </a:lnTo>
                <a:lnTo>
                  <a:pt x="105" y="25"/>
                </a:lnTo>
                <a:lnTo>
                  <a:pt x="159" y="100"/>
                </a:lnTo>
                <a:lnTo>
                  <a:pt x="202" y="124"/>
                </a:lnTo>
                <a:lnTo>
                  <a:pt x="220" y="149"/>
                </a:lnTo>
                <a:lnTo>
                  <a:pt x="220" y="134"/>
                </a:lnTo>
                <a:lnTo>
                  <a:pt x="252" y="185"/>
                </a:lnTo>
                <a:lnTo>
                  <a:pt x="314" y="169"/>
                </a:lnTo>
                <a:lnTo>
                  <a:pt x="339" y="194"/>
                </a:lnTo>
                <a:lnTo>
                  <a:pt x="357" y="185"/>
                </a:lnTo>
                <a:lnTo>
                  <a:pt x="263" y="354"/>
                </a:lnTo>
                <a:lnTo>
                  <a:pt x="235" y="354"/>
                </a:lnTo>
                <a:lnTo>
                  <a:pt x="227" y="339"/>
                </a:lnTo>
                <a:lnTo>
                  <a:pt x="202" y="354"/>
                </a:lnTo>
                <a:lnTo>
                  <a:pt x="166" y="339"/>
                </a:lnTo>
                <a:lnTo>
                  <a:pt x="159" y="313"/>
                </a:lnTo>
                <a:lnTo>
                  <a:pt x="130" y="303"/>
                </a:lnTo>
                <a:lnTo>
                  <a:pt x="98" y="339"/>
                </a:lnTo>
                <a:lnTo>
                  <a:pt x="69" y="234"/>
                </a:lnTo>
                <a:lnTo>
                  <a:pt x="0" y="160"/>
                </a:lnTo>
                <a:lnTo>
                  <a:pt x="36" y="124"/>
                </a:lnTo>
                <a:lnTo>
                  <a:pt x="43" y="100"/>
                </a:lnTo>
                <a:lnTo>
                  <a:pt x="26" y="40"/>
                </a:lnTo>
                <a:lnTo>
                  <a:pt x="43" y="0"/>
                </a:lnTo>
              </a:path>
            </a:pathLst>
          </a:custGeom>
          <a:solidFill>
            <a:srgbClr val="30F03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0" name="Freeform 14">
            <a:extLst>
              <a:ext uri="{FF2B5EF4-FFF2-40B4-BE49-F238E27FC236}">
                <a16:creationId xmlns:a16="http://schemas.microsoft.com/office/drawing/2014/main" id="{483D2CFF-5B68-1DB1-0742-D05382103AE4}"/>
              </a:ext>
            </a:extLst>
          </p:cNvPr>
          <p:cNvSpPr>
            <a:spLocks/>
          </p:cNvSpPr>
          <p:nvPr/>
        </p:nvSpPr>
        <p:spPr bwMode="auto">
          <a:xfrm>
            <a:off x="5399088" y="3219450"/>
            <a:ext cx="639762" cy="455613"/>
          </a:xfrm>
          <a:custGeom>
            <a:avLst/>
            <a:gdLst>
              <a:gd name="T0" fmla="*/ 0 w 288"/>
              <a:gd name="T1" fmla="*/ 0 h 254"/>
              <a:gd name="T2" fmla="*/ 2147483646 w 288"/>
              <a:gd name="T3" fmla="*/ 2147483646 h 254"/>
              <a:gd name="T4" fmla="*/ 2147483646 w 288"/>
              <a:gd name="T5" fmla="*/ 2147483646 h 254"/>
              <a:gd name="T6" fmla="*/ 2147483646 w 288"/>
              <a:gd name="T7" fmla="*/ 2147483646 h 254"/>
              <a:gd name="T8" fmla="*/ 2147483646 w 288"/>
              <a:gd name="T9" fmla="*/ 2147483646 h 254"/>
              <a:gd name="T10" fmla="*/ 2147483646 w 288"/>
              <a:gd name="T11" fmla="*/ 2147483646 h 254"/>
              <a:gd name="T12" fmla="*/ 2147483646 w 288"/>
              <a:gd name="T13" fmla="*/ 2147483646 h 254"/>
              <a:gd name="T14" fmla="*/ 2147483646 w 288"/>
              <a:gd name="T15" fmla="*/ 0 h 254"/>
              <a:gd name="T16" fmla="*/ 2147483646 w 288"/>
              <a:gd name="T17" fmla="*/ 0 h 254"/>
              <a:gd name="T18" fmla="*/ 0 w 288"/>
              <a:gd name="T19" fmla="*/ 0 h 2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88"/>
              <a:gd name="T31" fmla="*/ 0 h 254"/>
              <a:gd name="T32" fmla="*/ 288 w 288"/>
              <a:gd name="T33" fmla="*/ 254 h 2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88" h="254">
                <a:moveTo>
                  <a:pt x="0" y="0"/>
                </a:moveTo>
                <a:lnTo>
                  <a:pt x="18" y="75"/>
                </a:lnTo>
                <a:lnTo>
                  <a:pt x="7" y="75"/>
                </a:lnTo>
                <a:lnTo>
                  <a:pt x="50" y="125"/>
                </a:lnTo>
                <a:lnTo>
                  <a:pt x="68" y="195"/>
                </a:lnTo>
                <a:lnTo>
                  <a:pt x="129" y="243"/>
                </a:lnTo>
                <a:lnTo>
                  <a:pt x="165" y="253"/>
                </a:lnTo>
                <a:lnTo>
                  <a:pt x="287" y="0"/>
                </a:lnTo>
                <a:lnTo>
                  <a:pt x="25" y="0"/>
                </a:lnTo>
                <a:lnTo>
                  <a:pt x="0" y="0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1" name="Freeform 15">
            <a:extLst>
              <a:ext uri="{FF2B5EF4-FFF2-40B4-BE49-F238E27FC236}">
                <a16:creationId xmlns:a16="http://schemas.microsoft.com/office/drawing/2014/main" id="{0F59059A-29AA-6058-BC1C-158C5BA94A54}"/>
              </a:ext>
            </a:extLst>
          </p:cNvPr>
          <p:cNvSpPr>
            <a:spLocks/>
          </p:cNvSpPr>
          <p:nvPr/>
        </p:nvSpPr>
        <p:spPr bwMode="auto">
          <a:xfrm>
            <a:off x="4062413" y="2311400"/>
            <a:ext cx="642937" cy="538163"/>
          </a:xfrm>
          <a:custGeom>
            <a:avLst/>
            <a:gdLst>
              <a:gd name="T0" fmla="*/ 2147483646 w 289"/>
              <a:gd name="T1" fmla="*/ 2147483646 h 299"/>
              <a:gd name="T2" fmla="*/ 2147483646 w 289"/>
              <a:gd name="T3" fmla="*/ 2147483646 h 299"/>
              <a:gd name="T4" fmla="*/ 2147483646 w 289"/>
              <a:gd name="T5" fmla="*/ 2147483646 h 299"/>
              <a:gd name="T6" fmla="*/ 2147483646 w 289"/>
              <a:gd name="T7" fmla="*/ 2147483646 h 299"/>
              <a:gd name="T8" fmla="*/ 2147483646 w 289"/>
              <a:gd name="T9" fmla="*/ 2147483646 h 299"/>
              <a:gd name="T10" fmla="*/ 2147483646 w 289"/>
              <a:gd name="T11" fmla="*/ 2147483646 h 299"/>
              <a:gd name="T12" fmla="*/ 2147483646 w 289"/>
              <a:gd name="T13" fmla="*/ 2147483646 h 299"/>
              <a:gd name="T14" fmla="*/ 2147483646 w 289"/>
              <a:gd name="T15" fmla="*/ 2147483646 h 299"/>
              <a:gd name="T16" fmla="*/ 2147483646 w 289"/>
              <a:gd name="T17" fmla="*/ 2147483646 h 299"/>
              <a:gd name="T18" fmla="*/ 2147483646 w 289"/>
              <a:gd name="T19" fmla="*/ 2147483646 h 299"/>
              <a:gd name="T20" fmla="*/ 2147483646 w 289"/>
              <a:gd name="T21" fmla="*/ 2147483646 h 299"/>
              <a:gd name="T22" fmla="*/ 0 w 289"/>
              <a:gd name="T23" fmla="*/ 2147483646 h 299"/>
              <a:gd name="T24" fmla="*/ 2147483646 w 289"/>
              <a:gd name="T25" fmla="*/ 0 h 299"/>
              <a:gd name="T26" fmla="*/ 2147483646 w 289"/>
              <a:gd name="T27" fmla="*/ 2147483646 h 299"/>
              <a:gd name="T28" fmla="*/ 2147483646 w 289"/>
              <a:gd name="T29" fmla="*/ 0 h 299"/>
              <a:gd name="T30" fmla="*/ 2147483646 w 289"/>
              <a:gd name="T31" fmla="*/ 2147483646 h 299"/>
              <a:gd name="T32" fmla="*/ 2147483646 w 289"/>
              <a:gd name="T33" fmla="*/ 2147483646 h 299"/>
              <a:gd name="T34" fmla="*/ 2147483646 w 289"/>
              <a:gd name="T35" fmla="*/ 2147483646 h 299"/>
              <a:gd name="T36" fmla="*/ 2147483646 w 289"/>
              <a:gd name="T37" fmla="*/ 2147483646 h 299"/>
              <a:gd name="T38" fmla="*/ 2147483646 w 289"/>
              <a:gd name="T39" fmla="*/ 2147483646 h 299"/>
              <a:gd name="T40" fmla="*/ 2147483646 w 289"/>
              <a:gd name="T41" fmla="*/ 2147483646 h 299"/>
              <a:gd name="T42" fmla="*/ 2147483646 w 289"/>
              <a:gd name="T43" fmla="*/ 2147483646 h 29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289"/>
              <a:gd name="T67" fmla="*/ 0 h 299"/>
              <a:gd name="T68" fmla="*/ 289 w 289"/>
              <a:gd name="T69" fmla="*/ 299 h 299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289" h="299">
                <a:moveTo>
                  <a:pt x="277" y="264"/>
                </a:moveTo>
                <a:lnTo>
                  <a:pt x="259" y="288"/>
                </a:lnTo>
                <a:lnTo>
                  <a:pt x="242" y="298"/>
                </a:lnTo>
                <a:lnTo>
                  <a:pt x="216" y="274"/>
                </a:lnTo>
                <a:lnTo>
                  <a:pt x="155" y="288"/>
                </a:lnTo>
                <a:lnTo>
                  <a:pt x="122" y="238"/>
                </a:lnTo>
                <a:lnTo>
                  <a:pt x="122" y="253"/>
                </a:lnTo>
                <a:lnTo>
                  <a:pt x="105" y="229"/>
                </a:lnTo>
                <a:lnTo>
                  <a:pt x="61" y="204"/>
                </a:lnTo>
                <a:lnTo>
                  <a:pt x="7" y="129"/>
                </a:lnTo>
                <a:lnTo>
                  <a:pt x="50" y="45"/>
                </a:lnTo>
                <a:lnTo>
                  <a:pt x="0" y="10"/>
                </a:lnTo>
                <a:lnTo>
                  <a:pt x="87" y="0"/>
                </a:lnTo>
                <a:lnTo>
                  <a:pt x="155" y="10"/>
                </a:lnTo>
                <a:lnTo>
                  <a:pt x="166" y="0"/>
                </a:lnTo>
                <a:lnTo>
                  <a:pt x="173" y="26"/>
                </a:lnTo>
                <a:lnTo>
                  <a:pt x="209" y="26"/>
                </a:lnTo>
                <a:lnTo>
                  <a:pt x="216" y="45"/>
                </a:lnTo>
                <a:lnTo>
                  <a:pt x="227" y="45"/>
                </a:lnTo>
                <a:lnTo>
                  <a:pt x="242" y="45"/>
                </a:lnTo>
                <a:lnTo>
                  <a:pt x="288" y="105"/>
                </a:lnTo>
                <a:lnTo>
                  <a:pt x="277" y="264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2" name="Freeform 16">
            <a:extLst>
              <a:ext uri="{FF2B5EF4-FFF2-40B4-BE49-F238E27FC236}">
                <a16:creationId xmlns:a16="http://schemas.microsoft.com/office/drawing/2014/main" id="{76ECC62F-43E3-B093-0D9F-3B7A3FB80098}"/>
              </a:ext>
            </a:extLst>
          </p:cNvPr>
          <p:cNvSpPr>
            <a:spLocks/>
          </p:cNvSpPr>
          <p:nvPr/>
        </p:nvSpPr>
        <p:spPr bwMode="auto">
          <a:xfrm>
            <a:off x="10877550" y="1703388"/>
            <a:ext cx="806450" cy="565150"/>
          </a:xfrm>
          <a:custGeom>
            <a:avLst/>
            <a:gdLst>
              <a:gd name="T0" fmla="*/ 2147483646 w 363"/>
              <a:gd name="T1" fmla="*/ 2147483646 h 314"/>
              <a:gd name="T2" fmla="*/ 2147483646 w 363"/>
              <a:gd name="T3" fmla="*/ 2147483646 h 314"/>
              <a:gd name="T4" fmla="*/ 2147483646 w 363"/>
              <a:gd name="T5" fmla="*/ 2147483646 h 314"/>
              <a:gd name="T6" fmla="*/ 2147483646 w 363"/>
              <a:gd name="T7" fmla="*/ 2147483646 h 314"/>
              <a:gd name="T8" fmla="*/ 2147483646 w 363"/>
              <a:gd name="T9" fmla="*/ 2147483646 h 314"/>
              <a:gd name="T10" fmla="*/ 2147483646 w 363"/>
              <a:gd name="T11" fmla="*/ 2147483646 h 314"/>
              <a:gd name="T12" fmla="*/ 2147483646 w 363"/>
              <a:gd name="T13" fmla="*/ 2147483646 h 314"/>
              <a:gd name="T14" fmla="*/ 2147483646 w 363"/>
              <a:gd name="T15" fmla="*/ 2147483646 h 314"/>
              <a:gd name="T16" fmla="*/ 2147483646 w 363"/>
              <a:gd name="T17" fmla="*/ 2147483646 h 314"/>
              <a:gd name="T18" fmla="*/ 2147483646 w 363"/>
              <a:gd name="T19" fmla="*/ 2147483646 h 314"/>
              <a:gd name="T20" fmla="*/ 2147483646 w 363"/>
              <a:gd name="T21" fmla="*/ 2147483646 h 314"/>
              <a:gd name="T22" fmla="*/ 2147483646 w 363"/>
              <a:gd name="T23" fmla="*/ 2147483646 h 314"/>
              <a:gd name="T24" fmla="*/ 2147483646 w 363"/>
              <a:gd name="T25" fmla="*/ 2147483646 h 314"/>
              <a:gd name="T26" fmla="*/ 2147483646 w 363"/>
              <a:gd name="T27" fmla="*/ 2147483646 h 314"/>
              <a:gd name="T28" fmla="*/ 2147483646 w 363"/>
              <a:gd name="T29" fmla="*/ 2147483646 h 314"/>
              <a:gd name="T30" fmla="*/ 2147483646 w 363"/>
              <a:gd name="T31" fmla="*/ 2147483646 h 314"/>
              <a:gd name="T32" fmla="*/ 2147483646 w 363"/>
              <a:gd name="T33" fmla="*/ 2147483646 h 314"/>
              <a:gd name="T34" fmla="*/ 2147483646 w 363"/>
              <a:gd name="T35" fmla="*/ 2147483646 h 314"/>
              <a:gd name="T36" fmla="*/ 2147483646 w 363"/>
              <a:gd name="T37" fmla="*/ 2147483646 h 314"/>
              <a:gd name="T38" fmla="*/ 2147483646 w 363"/>
              <a:gd name="T39" fmla="*/ 2147483646 h 314"/>
              <a:gd name="T40" fmla="*/ 2147483646 w 363"/>
              <a:gd name="T41" fmla="*/ 2147483646 h 314"/>
              <a:gd name="T42" fmla="*/ 2147483646 w 363"/>
              <a:gd name="T43" fmla="*/ 2147483646 h 314"/>
              <a:gd name="T44" fmla="*/ 2147483646 w 363"/>
              <a:gd name="T45" fmla="*/ 2147483646 h 314"/>
              <a:gd name="T46" fmla="*/ 2147483646 w 363"/>
              <a:gd name="T47" fmla="*/ 2147483646 h 314"/>
              <a:gd name="T48" fmla="*/ 2147483646 w 363"/>
              <a:gd name="T49" fmla="*/ 2147483646 h 314"/>
              <a:gd name="T50" fmla="*/ 2147483646 w 363"/>
              <a:gd name="T51" fmla="*/ 2147483646 h 314"/>
              <a:gd name="T52" fmla="*/ 2147483646 w 363"/>
              <a:gd name="T53" fmla="*/ 2147483646 h 314"/>
              <a:gd name="T54" fmla="*/ 0 w 363"/>
              <a:gd name="T55" fmla="*/ 0 h 314"/>
              <a:gd name="T56" fmla="*/ 2147483646 w 363"/>
              <a:gd name="T57" fmla="*/ 0 h 314"/>
              <a:gd name="T58" fmla="*/ 2147483646 w 363"/>
              <a:gd name="T59" fmla="*/ 2147483646 h 314"/>
              <a:gd name="T60" fmla="*/ 2147483646 w 363"/>
              <a:gd name="T61" fmla="*/ 2147483646 h 314"/>
              <a:gd name="T62" fmla="*/ 2147483646 w 363"/>
              <a:gd name="T63" fmla="*/ 2147483646 h 314"/>
              <a:gd name="T64" fmla="*/ 2147483646 w 363"/>
              <a:gd name="T65" fmla="*/ 2147483646 h 314"/>
              <a:gd name="T66" fmla="*/ 2147483646 w 363"/>
              <a:gd name="T67" fmla="*/ 2147483646 h 314"/>
              <a:gd name="T68" fmla="*/ 2147483646 w 363"/>
              <a:gd name="T69" fmla="*/ 2147483646 h 314"/>
              <a:gd name="T70" fmla="*/ 2147483646 w 363"/>
              <a:gd name="T71" fmla="*/ 2147483646 h 31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363"/>
              <a:gd name="T109" fmla="*/ 0 h 314"/>
              <a:gd name="T110" fmla="*/ 363 w 363"/>
              <a:gd name="T111" fmla="*/ 314 h 314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363" h="314">
                <a:moveTo>
                  <a:pt x="312" y="193"/>
                </a:moveTo>
                <a:lnTo>
                  <a:pt x="331" y="193"/>
                </a:lnTo>
                <a:lnTo>
                  <a:pt x="312" y="204"/>
                </a:lnTo>
                <a:lnTo>
                  <a:pt x="331" y="204"/>
                </a:lnTo>
                <a:lnTo>
                  <a:pt x="337" y="213"/>
                </a:lnTo>
                <a:lnTo>
                  <a:pt x="331" y="238"/>
                </a:lnTo>
                <a:lnTo>
                  <a:pt x="344" y="264"/>
                </a:lnTo>
                <a:lnTo>
                  <a:pt x="331" y="277"/>
                </a:lnTo>
                <a:lnTo>
                  <a:pt x="312" y="264"/>
                </a:lnTo>
                <a:lnTo>
                  <a:pt x="312" y="277"/>
                </a:lnTo>
                <a:lnTo>
                  <a:pt x="331" y="277"/>
                </a:lnTo>
                <a:lnTo>
                  <a:pt x="362" y="313"/>
                </a:lnTo>
                <a:lnTo>
                  <a:pt x="294" y="287"/>
                </a:lnTo>
                <a:lnTo>
                  <a:pt x="233" y="204"/>
                </a:lnTo>
                <a:lnTo>
                  <a:pt x="208" y="193"/>
                </a:lnTo>
                <a:lnTo>
                  <a:pt x="190" y="204"/>
                </a:lnTo>
                <a:lnTo>
                  <a:pt x="208" y="179"/>
                </a:lnTo>
                <a:lnTo>
                  <a:pt x="190" y="179"/>
                </a:lnTo>
                <a:lnTo>
                  <a:pt x="173" y="144"/>
                </a:lnTo>
                <a:lnTo>
                  <a:pt x="165" y="144"/>
                </a:lnTo>
                <a:lnTo>
                  <a:pt x="165" y="128"/>
                </a:lnTo>
                <a:lnTo>
                  <a:pt x="147" y="128"/>
                </a:lnTo>
                <a:lnTo>
                  <a:pt x="119" y="94"/>
                </a:lnTo>
                <a:lnTo>
                  <a:pt x="104" y="94"/>
                </a:lnTo>
                <a:lnTo>
                  <a:pt x="104" y="83"/>
                </a:lnTo>
                <a:lnTo>
                  <a:pt x="69" y="70"/>
                </a:lnTo>
                <a:lnTo>
                  <a:pt x="26" y="23"/>
                </a:lnTo>
                <a:lnTo>
                  <a:pt x="0" y="0"/>
                </a:lnTo>
                <a:lnTo>
                  <a:pt x="129" y="0"/>
                </a:lnTo>
                <a:lnTo>
                  <a:pt x="227" y="94"/>
                </a:lnTo>
                <a:lnTo>
                  <a:pt x="227" y="119"/>
                </a:lnTo>
                <a:lnTo>
                  <a:pt x="251" y="153"/>
                </a:lnTo>
                <a:lnTo>
                  <a:pt x="269" y="168"/>
                </a:lnTo>
                <a:lnTo>
                  <a:pt x="287" y="153"/>
                </a:lnTo>
                <a:lnTo>
                  <a:pt x="312" y="179"/>
                </a:lnTo>
                <a:lnTo>
                  <a:pt x="312" y="193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3" name="Freeform 17">
            <a:extLst>
              <a:ext uri="{FF2B5EF4-FFF2-40B4-BE49-F238E27FC236}">
                <a16:creationId xmlns:a16="http://schemas.microsoft.com/office/drawing/2014/main" id="{BFC10A66-30DA-5B66-E7C8-6695212C1C3D}"/>
              </a:ext>
            </a:extLst>
          </p:cNvPr>
          <p:cNvSpPr>
            <a:spLocks/>
          </p:cNvSpPr>
          <p:nvPr/>
        </p:nvSpPr>
        <p:spPr bwMode="auto">
          <a:xfrm>
            <a:off x="10852150" y="4114800"/>
            <a:ext cx="354013" cy="431800"/>
          </a:xfrm>
          <a:custGeom>
            <a:avLst/>
            <a:gdLst>
              <a:gd name="T0" fmla="*/ 2147483646 w 159"/>
              <a:gd name="T1" fmla="*/ 2147483646 h 240"/>
              <a:gd name="T2" fmla="*/ 2147483646 w 159"/>
              <a:gd name="T3" fmla="*/ 2147483646 h 240"/>
              <a:gd name="T4" fmla="*/ 2147483646 w 159"/>
              <a:gd name="T5" fmla="*/ 2147483646 h 240"/>
              <a:gd name="T6" fmla="*/ 2147483646 w 159"/>
              <a:gd name="T7" fmla="*/ 2147483646 h 240"/>
              <a:gd name="T8" fmla="*/ 2147483646 w 159"/>
              <a:gd name="T9" fmla="*/ 2147483646 h 240"/>
              <a:gd name="T10" fmla="*/ 2147483646 w 159"/>
              <a:gd name="T11" fmla="*/ 0 h 240"/>
              <a:gd name="T12" fmla="*/ 2147483646 w 159"/>
              <a:gd name="T13" fmla="*/ 2147483646 h 240"/>
              <a:gd name="T14" fmla="*/ 2147483646 w 159"/>
              <a:gd name="T15" fmla="*/ 2147483646 h 240"/>
              <a:gd name="T16" fmla="*/ 0 w 159"/>
              <a:gd name="T17" fmla="*/ 2147483646 h 240"/>
              <a:gd name="T18" fmla="*/ 2147483646 w 159"/>
              <a:gd name="T19" fmla="*/ 2147483646 h 24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59"/>
              <a:gd name="T31" fmla="*/ 0 h 240"/>
              <a:gd name="T32" fmla="*/ 159 w 159"/>
              <a:gd name="T33" fmla="*/ 240 h 24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59" h="240">
                <a:moveTo>
                  <a:pt x="11" y="214"/>
                </a:moveTo>
                <a:lnTo>
                  <a:pt x="72" y="94"/>
                </a:lnTo>
                <a:lnTo>
                  <a:pt x="86" y="94"/>
                </a:lnTo>
                <a:lnTo>
                  <a:pt x="97" y="70"/>
                </a:lnTo>
                <a:lnTo>
                  <a:pt x="97" y="85"/>
                </a:lnTo>
                <a:lnTo>
                  <a:pt x="158" y="0"/>
                </a:lnTo>
                <a:lnTo>
                  <a:pt x="36" y="179"/>
                </a:lnTo>
                <a:lnTo>
                  <a:pt x="11" y="239"/>
                </a:lnTo>
                <a:lnTo>
                  <a:pt x="0" y="214"/>
                </a:lnTo>
                <a:lnTo>
                  <a:pt x="11" y="214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4" name="Freeform 18">
            <a:extLst>
              <a:ext uri="{FF2B5EF4-FFF2-40B4-BE49-F238E27FC236}">
                <a16:creationId xmlns:a16="http://schemas.microsoft.com/office/drawing/2014/main" id="{9D75FF7F-7B49-06C2-EC4F-05B8785FE849}"/>
              </a:ext>
            </a:extLst>
          </p:cNvPr>
          <p:cNvSpPr>
            <a:spLocks/>
          </p:cNvSpPr>
          <p:nvPr/>
        </p:nvSpPr>
        <p:spPr bwMode="auto">
          <a:xfrm>
            <a:off x="10136188" y="4348163"/>
            <a:ext cx="569912" cy="117475"/>
          </a:xfrm>
          <a:custGeom>
            <a:avLst/>
            <a:gdLst>
              <a:gd name="T0" fmla="*/ 2147483646 w 256"/>
              <a:gd name="T1" fmla="*/ 2147483646 h 65"/>
              <a:gd name="T2" fmla="*/ 2147483646 w 256"/>
              <a:gd name="T3" fmla="*/ 2147483646 h 65"/>
              <a:gd name="T4" fmla="*/ 2147483646 w 256"/>
              <a:gd name="T5" fmla="*/ 0 h 65"/>
              <a:gd name="T6" fmla="*/ 2147483646 w 256"/>
              <a:gd name="T7" fmla="*/ 2147483646 h 65"/>
              <a:gd name="T8" fmla="*/ 2147483646 w 256"/>
              <a:gd name="T9" fmla="*/ 2147483646 h 65"/>
              <a:gd name="T10" fmla="*/ 2147483646 w 256"/>
              <a:gd name="T11" fmla="*/ 2147483646 h 65"/>
              <a:gd name="T12" fmla="*/ 0 w 256"/>
              <a:gd name="T13" fmla="*/ 2147483646 h 65"/>
              <a:gd name="T14" fmla="*/ 0 w 256"/>
              <a:gd name="T15" fmla="*/ 2147483646 h 65"/>
              <a:gd name="T16" fmla="*/ 2147483646 w 256"/>
              <a:gd name="T17" fmla="*/ 2147483646 h 6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56"/>
              <a:gd name="T28" fmla="*/ 0 h 65"/>
              <a:gd name="T29" fmla="*/ 256 w 256"/>
              <a:gd name="T30" fmla="*/ 65 h 6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56" h="65">
                <a:moveTo>
                  <a:pt x="168" y="15"/>
                </a:moveTo>
                <a:lnTo>
                  <a:pt x="194" y="15"/>
                </a:lnTo>
                <a:lnTo>
                  <a:pt x="212" y="0"/>
                </a:lnTo>
                <a:lnTo>
                  <a:pt x="255" y="25"/>
                </a:lnTo>
                <a:lnTo>
                  <a:pt x="151" y="25"/>
                </a:lnTo>
                <a:lnTo>
                  <a:pt x="61" y="49"/>
                </a:lnTo>
                <a:lnTo>
                  <a:pt x="0" y="64"/>
                </a:lnTo>
                <a:lnTo>
                  <a:pt x="0" y="49"/>
                </a:lnTo>
                <a:lnTo>
                  <a:pt x="168" y="15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5" name="Freeform 19">
            <a:extLst>
              <a:ext uri="{FF2B5EF4-FFF2-40B4-BE49-F238E27FC236}">
                <a16:creationId xmlns:a16="http://schemas.microsoft.com/office/drawing/2014/main" id="{2E2DA75B-9021-8609-4407-5AB57C738BE1}"/>
              </a:ext>
            </a:extLst>
          </p:cNvPr>
          <p:cNvSpPr>
            <a:spLocks/>
          </p:cNvSpPr>
          <p:nvPr/>
        </p:nvSpPr>
        <p:spPr bwMode="auto">
          <a:xfrm>
            <a:off x="10061575" y="3829050"/>
            <a:ext cx="1201738" cy="595313"/>
          </a:xfrm>
          <a:custGeom>
            <a:avLst/>
            <a:gdLst>
              <a:gd name="T0" fmla="*/ 2147483646 w 541"/>
              <a:gd name="T1" fmla="*/ 2147483646 h 331"/>
              <a:gd name="T2" fmla="*/ 2147483646 w 541"/>
              <a:gd name="T3" fmla="*/ 2147483646 h 331"/>
              <a:gd name="T4" fmla="*/ 2147483646 w 541"/>
              <a:gd name="T5" fmla="*/ 2147483646 h 331"/>
              <a:gd name="T6" fmla="*/ 2147483646 w 541"/>
              <a:gd name="T7" fmla="*/ 2147483646 h 331"/>
              <a:gd name="T8" fmla="*/ 2147483646 w 541"/>
              <a:gd name="T9" fmla="*/ 2147483646 h 331"/>
              <a:gd name="T10" fmla="*/ 2147483646 w 541"/>
              <a:gd name="T11" fmla="*/ 2147483646 h 331"/>
              <a:gd name="T12" fmla="*/ 2147483646 w 541"/>
              <a:gd name="T13" fmla="*/ 2147483646 h 331"/>
              <a:gd name="T14" fmla="*/ 2147483646 w 541"/>
              <a:gd name="T15" fmla="*/ 2147483646 h 331"/>
              <a:gd name="T16" fmla="*/ 2147483646 w 541"/>
              <a:gd name="T17" fmla="*/ 2147483646 h 331"/>
              <a:gd name="T18" fmla="*/ 2147483646 w 541"/>
              <a:gd name="T19" fmla="*/ 2147483646 h 331"/>
              <a:gd name="T20" fmla="*/ 2147483646 w 541"/>
              <a:gd name="T21" fmla="*/ 2147483646 h 331"/>
              <a:gd name="T22" fmla="*/ 2147483646 w 541"/>
              <a:gd name="T23" fmla="*/ 0 h 331"/>
              <a:gd name="T24" fmla="*/ 2147483646 w 541"/>
              <a:gd name="T25" fmla="*/ 2147483646 h 331"/>
              <a:gd name="T26" fmla="*/ 2147483646 w 541"/>
              <a:gd name="T27" fmla="*/ 2147483646 h 331"/>
              <a:gd name="T28" fmla="*/ 2147483646 w 541"/>
              <a:gd name="T29" fmla="*/ 2147483646 h 331"/>
              <a:gd name="T30" fmla="*/ 2147483646 w 541"/>
              <a:gd name="T31" fmla="*/ 2147483646 h 331"/>
              <a:gd name="T32" fmla="*/ 2147483646 w 541"/>
              <a:gd name="T33" fmla="*/ 2147483646 h 331"/>
              <a:gd name="T34" fmla="*/ 2147483646 w 541"/>
              <a:gd name="T35" fmla="*/ 2147483646 h 331"/>
              <a:gd name="T36" fmla="*/ 2147483646 w 541"/>
              <a:gd name="T37" fmla="*/ 2147483646 h 331"/>
              <a:gd name="T38" fmla="*/ 2147483646 w 541"/>
              <a:gd name="T39" fmla="*/ 2147483646 h 331"/>
              <a:gd name="T40" fmla="*/ 2147483646 w 541"/>
              <a:gd name="T41" fmla="*/ 2147483646 h 331"/>
              <a:gd name="T42" fmla="*/ 2147483646 w 541"/>
              <a:gd name="T43" fmla="*/ 2147483646 h 331"/>
              <a:gd name="T44" fmla="*/ 2147483646 w 541"/>
              <a:gd name="T45" fmla="*/ 2147483646 h 331"/>
              <a:gd name="T46" fmla="*/ 2147483646 w 541"/>
              <a:gd name="T47" fmla="*/ 2147483646 h 331"/>
              <a:gd name="T48" fmla="*/ 2147483646 w 541"/>
              <a:gd name="T49" fmla="*/ 2147483646 h 331"/>
              <a:gd name="T50" fmla="*/ 2147483646 w 541"/>
              <a:gd name="T51" fmla="*/ 2147483646 h 331"/>
              <a:gd name="T52" fmla="*/ 2147483646 w 541"/>
              <a:gd name="T53" fmla="*/ 2147483646 h 331"/>
              <a:gd name="T54" fmla="*/ 2147483646 w 541"/>
              <a:gd name="T55" fmla="*/ 2147483646 h 331"/>
              <a:gd name="T56" fmla="*/ 2147483646 w 541"/>
              <a:gd name="T57" fmla="*/ 2147483646 h 331"/>
              <a:gd name="T58" fmla="*/ 2147483646 w 541"/>
              <a:gd name="T59" fmla="*/ 2147483646 h 331"/>
              <a:gd name="T60" fmla="*/ 2147483646 w 541"/>
              <a:gd name="T61" fmla="*/ 2147483646 h 331"/>
              <a:gd name="T62" fmla="*/ 2147483646 w 541"/>
              <a:gd name="T63" fmla="*/ 2147483646 h 331"/>
              <a:gd name="T64" fmla="*/ 2147483646 w 541"/>
              <a:gd name="T65" fmla="*/ 2147483646 h 331"/>
              <a:gd name="T66" fmla="*/ 2147483646 w 541"/>
              <a:gd name="T67" fmla="*/ 2147483646 h 331"/>
              <a:gd name="T68" fmla="*/ 2147483646 w 541"/>
              <a:gd name="T69" fmla="*/ 2147483646 h 331"/>
              <a:gd name="T70" fmla="*/ 2147483646 w 541"/>
              <a:gd name="T71" fmla="*/ 2147483646 h 331"/>
              <a:gd name="T72" fmla="*/ 2147483646 w 541"/>
              <a:gd name="T73" fmla="*/ 2147483646 h 331"/>
              <a:gd name="T74" fmla="*/ 2147483646 w 541"/>
              <a:gd name="T75" fmla="*/ 2147483646 h 331"/>
              <a:gd name="T76" fmla="*/ 2147483646 w 541"/>
              <a:gd name="T77" fmla="*/ 2147483646 h 331"/>
              <a:gd name="T78" fmla="*/ 2147483646 w 541"/>
              <a:gd name="T79" fmla="*/ 2147483646 h 331"/>
              <a:gd name="T80" fmla="*/ 2147483646 w 541"/>
              <a:gd name="T81" fmla="*/ 2147483646 h 331"/>
              <a:gd name="T82" fmla="*/ 2147483646 w 541"/>
              <a:gd name="T83" fmla="*/ 2147483646 h 331"/>
              <a:gd name="T84" fmla="*/ 2147483646 w 541"/>
              <a:gd name="T85" fmla="*/ 2147483646 h 331"/>
              <a:gd name="T86" fmla="*/ 2147483646 w 541"/>
              <a:gd name="T87" fmla="*/ 2147483646 h 331"/>
              <a:gd name="T88" fmla="*/ 2147483646 w 541"/>
              <a:gd name="T89" fmla="*/ 2147483646 h 331"/>
              <a:gd name="T90" fmla="*/ 2147483646 w 541"/>
              <a:gd name="T91" fmla="*/ 2147483646 h 331"/>
              <a:gd name="T92" fmla="*/ 2147483646 w 541"/>
              <a:gd name="T93" fmla="*/ 2147483646 h 331"/>
              <a:gd name="T94" fmla="*/ 2147483646 w 541"/>
              <a:gd name="T95" fmla="*/ 2147483646 h 331"/>
              <a:gd name="T96" fmla="*/ 2147483646 w 541"/>
              <a:gd name="T97" fmla="*/ 2147483646 h 331"/>
              <a:gd name="T98" fmla="*/ 0 w 541"/>
              <a:gd name="T99" fmla="*/ 2147483646 h 331"/>
              <a:gd name="T100" fmla="*/ 2147483646 w 541"/>
              <a:gd name="T101" fmla="*/ 2147483646 h 331"/>
              <a:gd name="T102" fmla="*/ 2147483646 w 541"/>
              <a:gd name="T103" fmla="*/ 2147483646 h 331"/>
              <a:gd name="T104" fmla="*/ 2147483646 w 541"/>
              <a:gd name="T105" fmla="*/ 2147483646 h 331"/>
              <a:gd name="T106" fmla="*/ 2147483646 w 541"/>
              <a:gd name="T107" fmla="*/ 2147483646 h 331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541"/>
              <a:gd name="T163" fmla="*/ 0 h 331"/>
              <a:gd name="T164" fmla="*/ 541 w 541"/>
              <a:gd name="T165" fmla="*/ 331 h 331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541" h="331">
                <a:moveTo>
                  <a:pt x="277" y="100"/>
                </a:moveTo>
                <a:lnTo>
                  <a:pt x="295" y="75"/>
                </a:lnTo>
                <a:lnTo>
                  <a:pt x="313" y="75"/>
                </a:lnTo>
                <a:lnTo>
                  <a:pt x="338" y="75"/>
                </a:lnTo>
                <a:lnTo>
                  <a:pt x="331" y="100"/>
                </a:lnTo>
                <a:lnTo>
                  <a:pt x="367" y="125"/>
                </a:lnTo>
                <a:lnTo>
                  <a:pt x="349" y="136"/>
                </a:lnTo>
                <a:lnTo>
                  <a:pt x="367" y="136"/>
                </a:lnTo>
                <a:lnTo>
                  <a:pt x="381" y="160"/>
                </a:lnTo>
                <a:lnTo>
                  <a:pt x="367" y="125"/>
                </a:lnTo>
                <a:lnTo>
                  <a:pt x="374" y="125"/>
                </a:lnTo>
                <a:lnTo>
                  <a:pt x="349" y="100"/>
                </a:lnTo>
                <a:lnTo>
                  <a:pt x="349" y="75"/>
                </a:lnTo>
                <a:lnTo>
                  <a:pt x="356" y="60"/>
                </a:lnTo>
                <a:lnTo>
                  <a:pt x="381" y="60"/>
                </a:lnTo>
                <a:lnTo>
                  <a:pt x="381" y="75"/>
                </a:lnTo>
                <a:lnTo>
                  <a:pt x="399" y="75"/>
                </a:lnTo>
                <a:lnTo>
                  <a:pt x="392" y="60"/>
                </a:lnTo>
                <a:lnTo>
                  <a:pt x="399" y="51"/>
                </a:lnTo>
                <a:lnTo>
                  <a:pt x="399" y="25"/>
                </a:lnTo>
                <a:lnTo>
                  <a:pt x="418" y="51"/>
                </a:lnTo>
                <a:lnTo>
                  <a:pt x="418" y="25"/>
                </a:lnTo>
                <a:lnTo>
                  <a:pt x="399" y="15"/>
                </a:lnTo>
                <a:lnTo>
                  <a:pt x="418" y="0"/>
                </a:lnTo>
                <a:lnTo>
                  <a:pt x="436" y="40"/>
                </a:lnTo>
                <a:lnTo>
                  <a:pt x="428" y="51"/>
                </a:lnTo>
                <a:lnTo>
                  <a:pt x="436" y="85"/>
                </a:lnTo>
                <a:lnTo>
                  <a:pt x="428" y="100"/>
                </a:lnTo>
                <a:lnTo>
                  <a:pt x="410" y="100"/>
                </a:lnTo>
                <a:lnTo>
                  <a:pt x="428" y="136"/>
                </a:lnTo>
                <a:lnTo>
                  <a:pt x="428" y="111"/>
                </a:lnTo>
                <a:lnTo>
                  <a:pt x="436" y="111"/>
                </a:lnTo>
                <a:lnTo>
                  <a:pt x="442" y="100"/>
                </a:lnTo>
                <a:lnTo>
                  <a:pt x="442" y="125"/>
                </a:lnTo>
                <a:lnTo>
                  <a:pt x="460" y="125"/>
                </a:lnTo>
                <a:lnTo>
                  <a:pt x="460" y="75"/>
                </a:lnTo>
                <a:lnTo>
                  <a:pt x="504" y="100"/>
                </a:lnTo>
                <a:lnTo>
                  <a:pt x="471" y="51"/>
                </a:lnTo>
                <a:lnTo>
                  <a:pt x="497" y="60"/>
                </a:lnTo>
                <a:lnTo>
                  <a:pt x="486" y="40"/>
                </a:lnTo>
                <a:lnTo>
                  <a:pt x="540" y="60"/>
                </a:lnTo>
                <a:lnTo>
                  <a:pt x="532" y="85"/>
                </a:lnTo>
                <a:lnTo>
                  <a:pt x="504" y="51"/>
                </a:lnTo>
                <a:lnTo>
                  <a:pt x="522" y="100"/>
                </a:lnTo>
                <a:lnTo>
                  <a:pt x="514" y="100"/>
                </a:lnTo>
                <a:lnTo>
                  <a:pt x="504" y="125"/>
                </a:lnTo>
                <a:lnTo>
                  <a:pt x="486" y="125"/>
                </a:lnTo>
                <a:lnTo>
                  <a:pt x="486" y="136"/>
                </a:lnTo>
                <a:lnTo>
                  <a:pt x="504" y="136"/>
                </a:lnTo>
                <a:lnTo>
                  <a:pt x="486" y="160"/>
                </a:lnTo>
                <a:lnTo>
                  <a:pt x="460" y="170"/>
                </a:lnTo>
                <a:lnTo>
                  <a:pt x="460" y="185"/>
                </a:lnTo>
                <a:lnTo>
                  <a:pt x="453" y="145"/>
                </a:lnTo>
                <a:lnTo>
                  <a:pt x="436" y="205"/>
                </a:lnTo>
                <a:lnTo>
                  <a:pt x="436" y="196"/>
                </a:lnTo>
                <a:lnTo>
                  <a:pt x="418" y="205"/>
                </a:lnTo>
                <a:lnTo>
                  <a:pt x="410" y="196"/>
                </a:lnTo>
                <a:lnTo>
                  <a:pt x="418" y="220"/>
                </a:lnTo>
                <a:lnTo>
                  <a:pt x="399" y="255"/>
                </a:lnTo>
                <a:lnTo>
                  <a:pt x="399" y="220"/>
                </a:lnTo>
                <a:lnTo>
                  <a:pt x="381" y="230"/>
                </a:lnTo>
                <a:lnTo>
                  <a:pt x="392" y="255"/>
                </a:lnTo>
                <a:lnTo>
                  <a:pt x="374" y="270"/>
                </a:lnTo>
                <a:lnTo>
                  <a:pt x="381" y="290"/>
                </a:lnTo>
                <a:lnTo>
                  <a:pt x="374" y="281"/>
                </a:lnTo>
                <a:lnTo>
                  <a:pt x="367" y="290"/>
                </a:lnTo>
                <a:lnTo>
                  <a:pt x="367" y="281"/>
                </a:lnTo>
                <a:lnTo>
                  <a:pt x="349" y="290"/>
                </a:lnTo>
                <a:lnTo>
                  <a:pt x="338" y="270"/>
                </a:lnTo>
                <a:lnTo>
                  <a:pt x="349" y="255"/>
                </a:lnTo>
                <a:lnTo>
                  <a:pt x="349" y="230"/>
                </a:lnTo>
                <a:lnTo>
                  <a:pt x="331" y="245"/>
                </a:lnTo>
                <a:lnTo>
                  <a:pt x="313" y="205"/>
                </a:lnTo>
                <a:lnTo>
                  <a:pt x="331" y="230"/>
                </a:lnTo>
                <a:lnTo>
                  <a:pt x="313" y="290"/>
                </a:lnTo>
                <a:lnTo>
                  <a:pt x="320" y="305"/>
                </a:lnTo>
                <a:lnTo>
                  <a:pt x="277" y="290"/>
                </a:lnTo>
                <a:lnTo>
                  <a:pt x="295" y="290"/>
                </a:lnTo>
                <a:lnTo>
                  <a:pt x="295" y="270"/>
                </a:lnTo>
                <a:lnTo>
                  <a:pt x="277" y="220"/>
                </a:lnTo>
                <a:lnTo>
                  <a:pt x="277" y="245"/>
                </a:lnTo>
                <a:lnTo>
                  <a:pt x="259" y="245"/>
                </a:lnTo>
                <a:lnTo>
                  <a:pt x="259" y="230"/>
                </a:lnTo>
                <a:lnTo>
                  <a:pt x="227" y="270"/>
                </a:lnTo>
                <a:lnTo>
                  <a:pt x="244" y="270"/>
                </a:lnTo>
                <a:lnTo>
                  <a:pt x="259" y="255"/>
                </a:lnTo>
                <a:lnTo>
                  <a:pt x="270" y="270"/>
                </a:lnTo>
                <a:lnTo>
                  <a:pt x="270" y="281"/>
                </a:lnTo>
                <a:lnTo>
                  <a:pt x="259" y="281"/>
                </a:lnTo>
                <a:lnTo>
                  <a:pt x="277" y="290"/>
                </a:lnTo>
                <a:lnTo>
                  <a:pt x="155" y="281"/>
                </a:lnTo>
                <a:lnTo>
                  <a:pt x="140" y="290"/>
                </a:lnTo>
                <a:lnTo>
                  <a:pt x="122" y="290"/>
                </a:lnTo>
                <a:lnTo>
                  <a:pt x="87" y="315"/>
                </a:lnTo>
                <a:lnTo>
                  <a:pt x="87" y="305"/>
                </a:lnTo>
                <a:lnTo>
                  <a:pt x="68" y="315"/>
                </a:lnTo>
                <a:lnTo>
                  <a:pt x="33" y="330"/>
                </a:lnTo>
                <a:lnTo>
                  <a:pt x="33" y="290"/>
                </a:lnTo>
                <a:lnTo>
                  <a:pt x="18" y="270"/>
                </a:lnTo>
                <a:lnTo>
                  <a:pt x="0" y="245"/>
                </a:lnTo>
                <a:lnTo>
                  <a:pt x="0" y="230"/>
                </a:lnTo>
                <a:lnTo>
                  <a:pt x="43" y="220"/>
                </a:lnTo>
                <a:lnTo>
                  <a:pt x="68" y="196"/>
                </a:lnTo>
                <a:lnTo>
                  <a:pt x="244" y="196"/>
                </a:lnTo>
                <a:lnTo>
                  <a:pt x="313" y="145"/>
                </a:lnTo>
                <a:lnTo>
                  <a:pt x="295" y="136"/>
                </a:lnTo>
                <a:lnTo>
                  <a:pt x="295" y="125"/>
                </a:lnTo>
                <a:lnTo>
                  <a:pt x="277" y="100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6" name="Freeform 20">
            <a:extLst>
              <a:ext uri="{FF2B5EF4-FFF2-40B4-BE49-F238E27FC236}">
                <a16:creationId xmlns:a16="http://schemas.microsoft.com/office/drawing/2014/main" id="{DF324A91-33FA-E665-7D5C-FEA61392748A}"/>
              </a:ext>
            </a:extLst>
          </p:cNvPr>
          <p:cNvSpPr>
            <a:spLocks/>
          </p:cNvSpPr>
          <p:nvPr/>
        </p:nvSpPr>
        <p:spPr bwMode="auto">
          <a:xfrm>
            <a:off x="11434763" y="3829050"/>
            <a:ext cx="115887" cy="88900"/>
          </a:xfrm>
          <a:custGeom>
            <a:avLst/>
            <a:gdLst>
              <a:gd name="T0" fmla="*/ 2147483646 w 52"/>
              <a:gd name="T1" fmla="*/ 0 h 50"/>
              <a:gd name="T2" fmla="*/ 2147483646 w 52"/>
              <a:gd name="T3" fmla="*/ 2147483646 h 50"/>
              <a:gd name="T4" fmla="*/ 0 w 52"/>
              <a:gd name="T5" fmla="*/ 2147483646 h 50"/>
              <a:gd name="T6" fmla="*/ 2147483646 w 52"/>
              <a:gd name="T7" fmla="*/ 0 h 50"/>
              <a:gd name="T8" fmla="*/ 2147483646 w 52"/>
              <a:gd name="T9" fmla="*/ 0 h 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2"/>
              <a:gd name="T16" fmla="*/ 0 h 50"/>
              <a:gd name="T17" fmla="*/ 52 w 52"/>
              <a:gd name="T18" fmla="*/ 50 h 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2" h="50">
                <a:moveTo>
                  <a:pt x="44" y="0"/>
                </a:moveTo>
                <a:lnTo>
                  <a:pt x="51" y="15"/>
                </a:lnTo>
                <a:lnTo>
                  <a:pt x="0" y="49"/>
                </a:lnTo>
                <a:lnTo>
                  <a:pt x="26" y="0"/>
                </a:lnTo>
                <a:lnTo>
                  <a:pt x="44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7" name="Freeform 21">
            <a:extLst>
              <a:ext uri="{FF2B5EF4-FFF2-40B4-BE49-F238E27FC236}">
                <a16:creationId xmlns:a16="http://schemas.microsoft.com/office/drawing/2014/main" id="{49BFA644-05F5-4C26-A2CD-486EB988DE37}"/>
              </a:ext>
            </a:extLst>
          </p:cNvPr>
          <p:cNvSpPr>
            <a:spLocks/>
          </p:cNvSpPr>
          <p:nvPr/>
        </p:nvSpPr>
        <p:spPr bwMode="auto">
          <a:xfrm>
            <a:off x="7002463" y="1703388"/>
            <a:ext cx="522287" cy="430212"/>
          </a:xfrm>
          <a:custGeom>
            <a:avLst/>
            <a:gdLst>
              <a:gd name="T0" fmla="*/ 2147483646 w 235"/>
              <a:gd name="T1" fmla="*/ 0 h 239"/>
              <a:gd name="T2" fmla="*/ 2147483646 w 235"/>
              <a:gd name="T3" fmla="*/ 2147483646 h 239"/>
              <a:gd name="T4" fmla="*/ 2147483646 w 235"/>
              <a:gd name="T5" fmla="*/ 2147483646 h 239"/>
              <a:gd name="T6" fmla="*/ 0 w 235"/>
              <a:gd name="T7" fmla="*/ 2147483646 h 239"/>
              <a:gd name="T8" fmla="*/ 2147483646 w 235"/>
              <a:gd name="T9" fmla="*/ 0 h 239"/>
              <a:gd name="T10" fmla="*/ 2147483646 w 235"/>
              <a:gd name="T11" fmla="*/ 0 h 23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35"/>
              <a:gd name="T19" fmla="*/ 0 h 239"/>
              <a:gd name="T20" fmla="*/ 235 w 235"/>
              <a:gd name="T21" fmla="*/ 239 h 23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35" h="239">
                <a:moveTo>
                  <a:pt x="234" y="0"/>
                </a:moveTo>
                <a:lnTo>
                  <a:pt x="227" y="238"/>
                </a:lnTo>
                <a:lnTo>
                  <a:pt x="166" y="238"/>
                </a:lnTo>
                <a:lnTo>
                  <a:pt x="0" y="238"/>
                </a:lnTo>
                <a:lnTo>
                  <a:pt x="18" y="0"/>
                </a:lnTo>
                <a:lnTo>
                  <a:pt x="234" y="0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8" name="Freeform 22">
            <a:extLst>
              <a:ext uri="{FF2B5EF4-FFF2-40B4-BE49-F238E27FC236}">
                <a16:creationId xmlns:a16="http://schemas.microsoft.com/office/drawing/2014/main" id="{42821602-7CF6-4554-CB94-3F1C20FC7DE0}"/>
              </a:ext>
            </a:extLst>
          </p:cNvPr>
          <p:cNvSpPr>
            <a:spLocks/>
          </p:cNvSpPr>
          <p:nvPr/>
        </p:nvSpPr>
        <p:spPr bwMode="auto">
          <a:xfrm>
            <a:off x="4432300" y="2743200"/>
            <a:ext cx="795338" cy="414338"/>
          </a:xfrm>
          <a:custGeom>
            <a:avLst/>
            <a:gdLst>
              <a:gd name="T0" fmla="*/ 2147483646 w 358"/>
              <a:gd name="T1" fmla="*/ 0 h 230"/>
              <a:gd name="T2" fmla="*/ 2147483646 w 358"/>
              <a:gd name="T3" fmla="*/ 2147483646 h 230"/>
              <a:gd name="T4" fmla="*/ 2147483646 w 358"/>
              <a:gd name="T5" fmla="*/ 2147483646 h 230"/>
              <a:gd name="T6" fmla="*/ 2147483646 w 358"/>
              <a:gd name="T7" fmla="*/ 2147483646 h 230"/>
              <a:gd name="T8" fmla="*/ 2147483646 w 358"/>
              <a:gd name="T9" fmla="*/ 2147483646 h 230"/>
              <a:gd name="T10" fmla="*/ 2147483646 w 358"/>
              <a:gd name="T11" fmla="*/ 2147483646 h 230"/>
              <a:gd name="T12" fmla="*/ 0 w 358"/>
              <a:gd name="T13" fmla="*/ 2147483646 h 230"/>
              <a:gd name="T14" fmla="*/ 2147483646 w 358"/>
              <a:gd name="T15" fmla="*/ 2147483646 h 230"/>
              <a:gd name="T16" fmla="*/ 2147483646 w 358"/>
              <a:gd name="T17" fmla="*/ 2147483646 h 230"/>
              <a:gd name="T18" fmla="*/ 2147483646 w 358"/>
              <a:gd name="T19" fmla="*/ 0 h 23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58"/>
              <a:gd name="T31" fmla="*/ 0 h 230"/>
              <a:gd name="T32" fmla="*/ 358 w 358"/>
              <a:gd name="T33" fmla="*/ 230 h 23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58" h="230">
                <a:moveTo>
                  <a:pt x="227" y="0"/>
                </a:moveTo>
                <a:lnTo>
                  <a:pt x="245" y="50"/>
                </a:lnTo>
                <a:lnTo>
                  <a:pt x="270" y="100"/>
                </a:lnTo>
                <a:lnTo>
                  <a:pt x="303" y="100"/>
                </a:lnTo>
                <a:lnTo>
                  <a:pt x="357" y="169"/>
                </a:lnTo>
                <a:lnTo>
                  <a:pt x="338" y="229"/>
                </a:lnTo>
                <a:lnTo>
                  <a:pt x="0" y="219"/>
                </a:lnTo>
                <a:lnTo>
                  <a:pt x="94" y="50"/>
                </a:lnTo>
                <a:lnTo>
                  <a:pt x="111" y="26"/>
                </a:lnTo>
                <a:lnTo>
                  <a:pt x="227" y="0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9" name="Freeform 23">
            <a:extLst>
              <a:ext uri="{FF2B5EF4-FFF2-40B4-BE49-F238E27FC236}">
                <a16:creationId xmlns:a16="http://schemas.microsoft.com/office/drawing/2014/main" id="{15396066-958C-9AAA-12F9-356C00F711E9}"/>
              </a:ext>
            </a:extLst>
          </p:cNvPr>
          <p:cNvSpPr>
            <a:spLocks/>
          </p:cNvSpPr>
          <p:nvPr/>
        </p:nvSpPr>
        <p:spPr bwMode="auto">
          <a:xfrm>
            <a:off x="6988175" y="2681288"/>
            <a:ext cx="835025" cy="520700"/>
          </a:xfrm>
          <a:custGeom>
            <a:avLst/>
            <a:gdLst>
              <a:gd name="T0" fmla="*/ 2147483646 w 376"/>
              <a:gd name="T1" fmla="*/ 2147483646 h 290"/>
              <a:gd name="T2" fmla="*/ 2147483646 w 376"/>
              <a:gd name="T3" fmla="*/ 0 h 290"/>
              <a:gd name="T4" fmla="*/ 2147483646 w 376"/>
              <a:gd name="T5" fmla="*/ 2147483646 h 290"/>
              <a:gd name="T6" fmla="*/ 2147483646 w 376"/>
              <a:gd name="T7" fmla="*/ 2147483646 h 290"/>
              <a:gd name="T8" fmla="*/ 2147483646 w 376"/>
              <a:gd name="T9" fmla="*/ 2147483646 h 290"/>
              <a:gd name="T10" fmla="*/ 2147483646 w 376"/>
              <a:gd name="T11" fmla="*/ 2147483646 h 290"/>
              <a:gd name="T12" fmla="*/ 2147483646 w 376"/>
              <a:gd name="T13" fmla="*/ 2147483646 h 290"/>
              <a:gd name="T14" fmla="*/ 2147483646 w 376"/>
              <a:gd name="T15" fmla="*/ 2147483646 h 290"/>
              <a:gd name="T16" fmla="*/ 2147483646 w 376"/>
              <a:gd name="T17" fmla="*/ 2147483646 h 290"/>
              <a:gd name="T18" fmla="*/ 2147483646 w 376"/>
              <a:gd name="T19" fmla="*/ 2147483646 h 290"/>
              <a:gd name="T20" fmla="*/ 2147483646 w 376"/>
              <a:gd name="T21" fmla="*/ 2147483646 h 290"/>
              <a:gd name="T22" fmla="*/ 2147483646 w 376"/>
              <a:gd name="T23" fmla="*/ 2147483646 h 290"/>
              <a:gd name="T24" fmla="*/ 2147483646 w 376"/>
              <a:gd name="T25" fmla="*/ 2147483646 h 290"/>
              <a:gd name="T26" fmla="*/ 2147483646 w 376"/>
              <a:gd name="T27" fmla="*/ 2147483646 h 290"/>
              <a:gd name="T28" fmla="*/ 2147483646 w 376"/>
              <a:gd name="T29" fmla="*/ 2147483646 h 290"/>
              <a:gd name="T30" fmla="*/ 2147483646 w 376"/>
              <a:gd name="T31" fmla="*/ 2147483646 h 290"/>
              <a:gd name="T32" fmla="*/ 2147483646 w 376"/>
              <a:gd name="T33" fmla="*/ 2147483646 h 290"/>
              <a:gd name="T34" fmla="*/ 2147483646 w 376"/>
              <a:gd name="T35" fmla="*/ 2147483646 h 290"/>
              <a:gd name="T36" fmla="*/ 2147483646 w 376"/>
              <a:gd name="T37" fmla="*/ 2147483646 h 290"/>
              <a:gd name="T38" fmla="*/ 0 w 376"/>
              <a:gd name="T39" fmla="*/ 2147483646 h 290"/>
              <a:gd name="T40" fmla="*/ 2147483646 w 376"/>
              <a:gd name="T41" fmla="*/ 2147483646 h 290"/>
              <a:gd name="T42" fmla="*/ 2147483646 w 376"/>
              <a:gd name="T43" fmla="*/ 2147483646 h 290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376"/>
              <a:gd name="T67" fmla="*/ 0 h 290"/>
              <a:gd name="T68" fmla="*/ 376 w 376"/>
              <a:gd name="T69" fmla="*/ 290 h 290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376" h="290">
                <a:moveTo>
                  <a:pt x="180" y="25"/>
                </a:moveTo>
                <a:lnTo>
                  <a:pt x="180" y="0"/>
                </a:lnTo>
                <a:lnTo>
                  <a:pt x="313" y="10"/>
                </a:lnTo>
                <a:lnTo>
                  <a:pt x="375" y="10"/>
                </a:lnTo>
                <a:lnTo>
                  <a:pt x="321" y="204"/>
                </a:lnTo>
                <a:lnTo>
                  <a:pt x="375" y="230"/>
                </a:lnTo>
                <a:lnTo>
                  <a:pt x="338" y="279"/>
                </a:lnTo>
                <a:lnTo>
                  <a:pt x="303" y="264"/>
                </a:lnTo>
                <a:lnTo>
                  <a:pt x="284" y="214"/>
                </a:lnTo>
                <a:lnTo>
                  <a:pt x="252" y="204"/>
                </a:lnTo>
                <a:lnTo>
                  <a:pt x="198" y="255"/>
                </a:lnTo>
                <a:lnTo>
                  <a:pt x="190" y="255"/>
                </a:lnTo>
                <a:lnTo>
                  <a:pt x="180" y="240"/>
                </a:lnTo>
                <a:lnTo>
                  <a:pt x="165" y="279"/>
                </a:lnTo>
                <a:lnTo>
                  <a:pt x="147" y="279"/>
                </a:lnTo>
                <a:lnTo>
                  <a:pt x="155" y="255"/>
                </a:lnTo>
                <a:lnTo>
                  <a:pt x="147" y="255"/>
                </a:lnTo>
                <a:lnTo>
                  <a:pt x="136" y="279"/>
                </a:lnTo>
                <a:lnTo>
                  <a:pt x="112" y="289"/>
                </a:lnTo>
                <a:lnTo>
                  <a:pt x="0" y="289"/>
                </a:lnTo>
                <a:lnTo>
                  <a:pt x="7" y="25"/>
                </a:lnTo>
                <a:lnTo>
                  <a:pt x="180" y="25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>
              <a:highlight>
                <a:srgbClr val="00FF00"/>
              </a:highlight>
            </a:endParaRPr>
          </a:p>
        </p:txBody>
      </p:sp>
      <p:sp>
        <p:nvSpPr>
          <p:cNvPr id="4120" name="Freeform 24">
            <a:extLst>
              <a:ext uri="{FF2B5EF4-FFF2-40B4-BE49-F238E27FC236}">
                <a16:creationId xmlns:a16="http://schemas.microsoft.com/office/drawing/2014/main" id="{92D3E551-7646-9E6B-528E-5EAFA6E419E4}"/>
              </a:ext>
            </a:extLst>
          </p:cNvPr>
          <p:cNvSpPr>
            <a:spLocks/>
          </p:cNvSpPr>
          <p:nvPr/>
        </p:nvSpPr>
        <p:spPr bwMode="auto">
          <a:xfrm>
            <a:off x="828675" y="3522663"/>
            <a:ext cx="817563" cy="442912"/>
          </a:xfrm>
          <a:custGeom>
            <a:avLst/>
            <a:gdLst>
              <a:gd name="T0" fmla="*/ 0 w 368"/>
              <a:gd name="T1" fmla="*/ 2147483646 h 246"/>
              <a:gd name="T2" fmla="*/ 2147483646 w 368"/>
              <a:gd name="T3" fmla="*/ 2147483646 h 246"/>
              <a:gd name="T4" fmla="*/ 2147483646 w 368"/>
              <a:gd name="T5" fmla="*/ 2147483646 h 246"/>
              <a:gd name="T6" fmla="*/ 2147483646 w 368"/>
              <a:gd name="T7" fmla="*/ 2147483646 h 246"/>
              <a:gd name="T8" fmla="*/ 2147483646 w 368"/>
              <a:gd name="T9" fmla="*/ 2147483646 h 246"/>
              <a:gd name="T10" fmla="*/ 2147483646 w 368"/>
              <a:gd name="T11" fmla="*/ 0 h 246"/>
              <a:gd name="T12" fmla="*/ 2147483646 w 368"/>
              <a:gd name="T13" fmla="*/ 2147483646 h 246"/>
              <a:gd name="T14" fmla="*/ 2147483646 w 368"/>
              <a:gd name="T15" fmla="*/ 2147483646 h 246"/>
              <a:gd name="T16" fmla="*/ 2147483646 w 368"/>
              <a:gd name="T17" fmla="*/ 2147483646 h 246"/>
              <a:gd name="T18" fmla="*/ 2147483646 w 368"/>
              <a:gd name="T19" fmla="*/ 2147483646 h 246"/>
              <a:gd name="T20" fmla="*/ 2147483646 w 368"/>
              <a:gd name="T21" fmla="*/ 2147483646 h 246"/>
              <a:gd name="T22" fmla="*/ 2147483646 w 368"/>
              <a:gd name="T23" fmla="*/ 2147483646 h 246"/>
              <a:gd name="T24" fmla="*/ 2147483646 w 368"/>
              <a:gd name="T25" fmla="*/ 2147483646 h 246"/>
              <a:gd name="T26" fmla="*/ 2147483646 w 368"/>
              <a:gd name="T27" fmla="*/ 2147483646 h 246"/>
              <a:gd name="T28" fmla="*/ 2147483646 w 368"/>
              <a:gd name="T29" fmla="*/ 2147483646 h 246"/>
              <a:gd name="T30" fmla="*/ 2147483646 w 368"/>
              <a:gd name="T31" fmla="*/ 2147483646 h 246"/>
              <a:gd name="T32" fmla="*/ 2147483646 w 368"/>
              <a:gd name="T33" fmla="*/ 2147483646 h 246"/>
              <a:gd name="T34" fmla="*/ 2147483646 w 368"/>
              <a:gd name="T35" fmla="*/ 2147483646 h 246"/>
              <a:gd name="T36" fmla="*/ 2147483646 w 368"/>
              <a:gd name="T37" fmla="*/ 2147483646 h 246"/>
              <a:gd name="T38" fmla="*/ 2147483646 w 368"/>
              <a:gd name="T39" fmla="*/ 2147483646 h 246"/>
              <a:gd name="T40" fmla="*/ 2147483646 w 368"/>
              <a:gd name="T41" fmla="*/ 2147483646 h 246"/>
              <a:gd name="T42" fmla="*/ 0 w 368"/>
              <a:gd name="T43" fmla="*/ 2147483646 h 24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368"/>
              <a:gd name="T67" fmla="*/ 0 h 246"/>
              <a:gd name="T68" fmla="*/ 368 w 368"/>
              <a:gd name="T69" fmla="*/ 246 h 24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368" h="246">
                <a:moveTo>
                  <a:pt x="0" y="245"/>
                </a:moveTo>
                <a:lnTo>
                  <a:pt x="18" y="51"/>
                </a:lnTo>
                <a:lnTo>
                  <a:pt x="61" y="26"/>
                </a:lnTo>
                <a:lnTo>
                  <a:pt x="79" y="40"/>
                </a:lnTo>
                <a:lnTo>
                  <a:pt x="129" y="40"/>
                </a:lnTo>
                <a:lnTo>
                  <a:pt x="173" y="0"/>
                </a:lnTo>
                <a:lnTo>
                  <a:pt x="184" y="51"/>
                </a:lnTo>
                <a:lnTo>
                  <a:pt x="208" y="60"/>
                </a:lnTo>
                <a:lnTo>
                  <a:pt x="280" y="26"/>
                </a:lnTo>
                <a:lnTo>
                  <a:pt x="306" y="26"/>
                </a:lnTo>
                <a:lnTo>
                  <a:pt x="338" y="40"/>
                </a:lnTo>
                <a:lnTo>
                  <a:pt x="356" y="26"/>
                </a:lnTo>
                <a:lnTo>
                  <a:pt x="367" y="51"/>
                </a:lnTo>
                <a:lnTo>
                  <a:pt x="349" y="75"/>
                </a:lnTo>
                <a:lnTo>
                  <a:pt x="356" y="75"/>
                </a:lnTo>
                <a:lnTo>
                  <a:pt x="338" y="109"/>
                </a:lnTo>
                <a:lnTo>
                  <a:pt x="270" y="126"/>
                </a:lnTo>
                <a:lnTo>
                  <a:pt x="245" y="170"/>
                </a:lnTo>
                <a:lnTo>
                  <a:pt x="208" y="194"/>
                </a:lnTo>
                <a:lnTo>
                  <a:pt x="220" y="220"/>
                </a:lnTo>
                <a:lnTo>
                  <a:pt x="184" y="245"/>
                </a:lnTo>
                <a:lnTo>
                  <a:pt x="0" y="245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1" name="Freeform 25">
            <a:extLst>
              <a:ext uri="{FF2B5EF4-FFF2-40B4-BE49-F238E27FC236}">
                <a16:creationId xmlns:a16="http://schemas.microsoft.com/office/drawing/2014/main" id="{49D0036C-8254-C8C4-3804-8AD57147F453}"/>
              </a:ext>
            </a:extLst>
          </p:cNvPr>
          <p:cNvSpPr>
            <a:spLocks/>
          </p:cNvSpPr>
          <p:nvPr/>
        </p:nvSpPr>
        <p:spPr bwMode="auto">
          <a:xfrm>
            <a:off x="10650538" y="2022475"/>
            <a:ext cx="382587" cy="461963"/>
          </a:xfrm>
          <a:custGeom>
            <a:avLst/>
            <a:gdLst>
              <a:gd name="T0" fmla="*/ 2147483646 w 172"/>
              <a:gd name="T1" fmla="*/ 2147483646 h 257"/>
              <a:gd name="T2" fmla="*/ 2147483646 w 172"/>
              <a:gd name="T3" fmla="*/ 2147483646 h 257"/>
              <a:gd name="T4" fmla="*/ 2147483646 w 172"/>
              <a:gd name="T5" fmla="*/ 2147483646 h 257"/>
              <a:gd name="T6" fmla="*/ 2147483646 w 172"/>
              <a:gd name="T7" fmla="*/ 2147483646 h 257"/>
              <a:gd name="T8" fmla="*/ 2147483646 w 172"/>
              <a:gd name="T9" fmla="*/ 2147483646 h 257"/>
              <a:gd name="T10" fmla="*/ 2147483646 w 172"/>
              <a:gd name="T11" fmla="*/ 2147483646 h 257"/>
              <a:gd name="T12" fmla="*/ 2147483646 w 172"/>
              <a:gd name="T13" fmla="*/ 2147483646 h 257"/>
              <a:gd name="T14" fmla="*/ 2147483646 w 172"/>
              <a:gd name="T15" fmla="*/ 2147483646 h 257"/>
              <a:gd name="T16" fmla="*/ 0 w 172"/>
              <a:gd name="T17" fmla="*/ 2147483646 h 257"/>
              <a:gd name="T18" fmla="*/ 0 w 172"/>
              <a:gd name="T19" fmla="*/ 2147483646 h 257"/>
              <a:gd name="T20" fmla="*/ 2147483646 w 172"/>
              <a:gd name="T21" fmla="*/ 2147483646 h 257"/>
              <a:gd name="T22" fmla="*/ 2147483646 w 172"/>
              <a:gd name="T23" fmla="*/ 2147483646 h 257"/>
              <a:gd name="T24" fmla="*/ 2147483646 w 172"/>
              <a:gd name="T25" fmla="*/ 2147483646 h 257"/>
              <a:gd name="T26" fmla="*/ 2147483646 w 172"/>
              <a:gd name="T27" fmla="*/ 2147483646 h 257"/>
              <a:gd name="T28" fmla="*/ 2147483646 w 172"/>
              <a:gd name="T29" fmla="*/ 0 h 257"/>
              <a:gd name="T30" fmla="*/ 2147483646 w 172"/>
              <a:gd name="T31" fmla="*/ 2147483646 h 257"/>
              <a:gd name="T32" fmla="*/ 2147483646 w 172"/>
              <a:gd name="T33" fmla="*/ 2147483646 h 257"/>
              <a:gd name="T34" fmla="*/ 2147483646 w 172"/>
              <a:gd name="T35" fmla="*/ 2147483646 h 257"/>
              <a:gd name="T36" fmla="*/ 2147483646 w 172"/>
              <a:gd name="T37" fmla="*/ 2147483646 h 257"/>
              <a:gd name="T38" fmla="*/ 2147483646 w 172"/>
              <a:gd name="T39" fmla="*/ 2147483646 h 257"/>
              <a:gd name="T40" fmla="*/ 2147483646 w 172"/>
              <a:gd name="T41" fmla="*/ 2147483646 h 257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72"/>
              <a:gd name="T64" fmla="*/ 0 h 257"/>
              <a:gd name="T65" fmla="*/ 172 w 172"/>
              <a:gd name="T66" fmla="*/ 257 h 257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72" h="257">
                <a:moveTo>
                  <a:pt x="146" y="245"/>
                </a:moveTo>
                <a:lnTo>
                  <a:pt x="118" y="256"/>
                </a:lnTo>
                <a:lnTo>
                  <a:pt x="76" y="256"/>
                </a:lnTo>
                <a:lnTo>
                  <a:pt x="70" y="222"/>
                </a:lnTo>
                <a:lnTo>
                  <a:pt x="46" y="207"/>
                </a:lnTo>
                <a:lnTo>
                  <a:pt x="59" y="231"/>
                </a:lnTo>
                <a:lnTo>
                  <a:pt x="53" y="231"/>
                </a:lnTo>
                <a:lnTo>
                  <a:pt x="28" y="231"/>
                </a:lnTo>
                <a:lnTo>
                  <a:pt x="0" y="140"/>
                </a:lnTo>
                <a:lnTo>
                  <a:pt x="0" y="92"/>
                </a:lnTo>
                <a:lnTo>
                  <a:pt x="34" y="58"/>
                </a:lnTo>
                <a:lnTo>
                  <a:pt x="17" y="24"/>
                </a:lnTo>
                <a:lnTo>
                  <a:pt x="53" y="11"/>
                </a:lnTo>
                <a:lnTo>
                  <a:pt x="70" y="11"/>
                </a:lnTo>
                <a:lnTo>
                  <a:pt x="87" y="0"/>
                </a:lnTo>
                <a:lnTo>
                  <a:pt x="76" y="67"/>
                </a:lnTo>
                <a:lnTo>
                  <a:pt x="87" y="189"/>
                </a:lnTo>
                <a:lnTo>
                  <a:pt x="118" y="198"/>
                </a:lnTo>
                <a:lnTo>
                  <a:pt x="136" y="189"/>
                </a:lnTo>
                <a:lnTo>
                  <a:pt x="171" y="207"/>
                </a:lnTo>
                <a:lnTo>
                  <a:pt x="146" y="245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2" name="Freeform 26">
            <a:extLst>
              <a:ext uri="{FF2B5EF4-FFF2-40B4-BE49-F238E27FC236}">
                <a16:creationId xmlns:a16="http://schemas.microsoft.com/office/drawing/2014/main" id="{AC9E0F2C-AA23-FA75-1FD8-E47850EA73D5}"/>
              </a:ext>
            </a:extLst>
          </p:cNvPr>
          <p:cNvSpPr>
            <a:spLocks/>
          </p:cNvSpPr>
          <p:nvPr/>
        </p:nvSpPr>
        <p:spPr bwMode="auto">
          <a:xfrm>
            <a:off x="1233488" y="3719513"/>
            <a:ext cx="679450" cy="246062"/>
          </a:xfrm>
          <a:custGeom>
            <a:avLst/>
            <a:gdLst>
              <a:gd name="T0" fmla="*/ 0 w 306"/>
              <a:gd name="T1" fmla="*/ 2147483646 h 137"/>
              <a:gd name="T2" fmla="*/ 2147483646 w 306"/>
              <a:gd name="T3" fmla="*/ 2147483646 h 137"/>
              <a:gd name="T4" fmla="*/ 2147483646 w 306"/>
              <a:gd name="T5" fmla="*/ 2147483646 h 137"/>
              <a:gd name="T6" fmla="*/ 2147483646 w 306"/>
              <a:gd name="T7" fmla="*/ 2147483646 h 137"/>
              <a:gd name="T8" fmla="*/ 2147483646 w 306"/>
              <a:gd name="T9" fmla="*/ 2147483646 h 137"/>
              <a:gd name="T10" fmla="*/ 2147483646 w 306"/>
              <a:gd name="T11" fmla="*/ 0 h 137"/>
              <a:gd name="T12" fmla="*/ 2147483646 w 306"/>
              <a:gd name="T13" fmla="*/ 2147483646 h 137"/>
              <a:gd name="T14" fmla="*/ 2147483646 w 306"/>
              <a:gd name="T15" fmla="*/ 0 h 137"/>
              <a:gd name="T16" fmla="*/ 2147483646 w 306"/>
              <a:gd name="T17" fmla="*/ 2147483646 h 137"/>
              <a:gd name="T18" fmla="*/ 2147483646 w 306"/>
              <a:gd name="T19" fmla="*/ 2147483646 h 137"/>
              <a:gd name="T20" fmla="*/ 0 w 306"/>
              <a:gd name="T21" fmla="*/ 2147483646 h 13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06"/>
              <a:gd name="T34" fmla="*/ 0 h 137"/>
              <a:gd name="T35" fmla="*/ 306 w 306"/>
              <a:gd name="T36" fmla="*/ 137 h 137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06" h="137">
                <a:moveTo>
                  <a:pt x="0" y="136"/>
                </a:moveTo>
                <a:lnTo>
                  <a:pt x="36" y="111"/>
                </a:lnTo>
                <a:lnTo>
                  <a:pt x="25" y="85"/>
                </a:lnTo>
                <a:lnTo>
                  <a:pt x="61" y="60"/>
                </a:lnTo>
                <a:lnTo>
                  <a:pt x="87" y="16"/>
                </a:lnTo>
                <a:lnTo>
                  <a:pt x="154" y="0"/>
                </a:lnTo>
                <a:lnTo>
                  <a:pt x="165" y="16"/>
                </a:lnTo>
                <a:lnTo>
                  <a:pt x="209" y="0"/>
                </a:lnTo>
                <a:lnTo>
                  <a:pt x="276" y="121"/>
                </a:lnTo>
                <a:lnTo>
                  <a:pt x="305" y="136"/>
                </a:lnTo>
                <a:lnTo>
                  <a:pt x="0" y="136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3" name="Freeform 27">
            <a:extLst>
              <a:ext uri="{FF2B5EF4-FFF2-40B4-BE49-F238E27FC236}">
                <a16:creationId xmlns:a16="http://schemas.microsoft.com/office/drawing/2014/main" id="{C4A7F85D-4198-9A99-ADB2-CF4A829D9991}"/>
              </a:ext>
            </a:extLst>
          </p:cNvPr>
          <p:cNvSpPr>
            <a:spLocks/>
          </p:cNvSpPr>
          <p:nvPr/>
        </p:nvSpPr>
        <p:spPr bwMode="auto">
          <a:xfrm>
            <a:off x="4135438" y="3111500"/>
            <a:ext cx="569912" cy="590550"/>
          </a:xfrm>
          <a:custGeom>
            <a:avLst/>
            <a:gdLst>
              <a:gd name="T0" fmla="*/ 0 w 256"/>
              <a:gd name="T1" fmla="*/ 2147483646 h 329"/>
              <a:gd name="T2" fmla="*/ 2147483646 w 256"/>
              <a:gd name="T3" fmla="*/ 2147483646 h 329"/>
              <a:gd name="T4" fmla="*/ 2147483646 w 256"/>
              <a:gd name="T5" fmla="*/ 0 h 329"/>
              <a:gd name="T6" fmla="*/ 2147483646 w 256"/>
              <a:gd name="T7" fmla="*/ 2147483646 h 329"/>
              <a:gd name="T8" fmla="*/ 2147483646 w 256"/>
              <a:gd name="T9" fmla="*/ 0 h 329"/>
              <a:gd name="T10" fmla="*/ 2147483646 w 256"/>
              <a:gd name="T11" fmla="*/ 2147483646 h 329"/>
              <a:gd name="T12" fmla="*/ 2147483646 w 256"/>
              <a:gd name="T13" fmla="*/ 2147483646 h 329"/>
              <a:gd name="T14" fmla="*/ 2147483646 w 256"/>
              <a:gd name="T15" fmla="*/ 2147483646 h 329"/>
              <a:gd name="T16" fmla="*/ 2147483646 w 256"/>
              <a:gd name="T17" fmla="*/ 2147483646 h 329"/>
              <a:gd name="T18" fmla="*/ 2147483646 w 256"/>
              <a:gd name="T19" fmla="*/ 2147483646 h 329"/>
              <a:gd name="T20" fmla="*/ 2147483646 w 256"/>
              <a:gd name="T21" fmla="*/ 2147483646 h 329"/>
              <a:gd name="T22" fmla="*/ 2147483646 w 256"/>
              <a:gd name="T23" fmla="*/ 2147483646 h 329"/>
              <a:gd name="T24" fmla="*/ 2147483646 w 256"/>
              <a:gd name="T25" fmla="*/ 2147483646 h 329"/>
              <a:gd name="T26" fmla="*/ 2147483646 w 256"/>
              <a:gd name="T27" fmla="*/ 2147483646 h 329"/>
              <a:gd name="T28" fmla="*/ 0 w 256"/>
              <a:gd name="T29" fmla="*/ 2147483646 h 329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56"/>
              <a:gd name="T46" fmla="*/ 0 h 329"/>
              <a:gd name="T47" fmla="*/ 256 w 256"/>
              <a:gd name="T48" fmla="*/ 329 h 329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56" h="329">
                <a:moveTo>
                  <a:pt x="0" y="313"/>
                </a:moveTo>
                <a:lnTo>
                  <a:pt x="35" y="185"/>
                </a:lnTo>
                <a:lnTo>
                  <a:pt x="35" y="0"/>
                </a:lnTo>
                <a:lnTo>
                  <a:pt x="72" y="15"/>
                </a:lnTo>
                <a:lnTo>
                  <a:pt x="96" y="0"/>
                </a:lnTo>
                <a:lnTo>
                  <a:pt x="104" y="15"/>
                </a:lnTo>
                <a:lnTo>
                  <a:pt x="133" y="15"/>
                </a:lnTo>
                <a:lnTo>
                  <a:pt x="151" y="15"/>
                </a:lnTo>
                <a:lnTo>
                  <a:pt x="176" y="134"/>
                </a:lnTo>
                <a:lnTo>
                  <a:pt x="209" y="185"/>
                </a:lnTo>
                <a:lnTo>
                  <a:pt x="237" y="194"/>
                </a:lnTo>
                <a:lnTo>
                  <a:pt x="237" y="228"/>
                </a:lnTo>
                <a:lnTo>
                  <a:pt x="255" y="254"/>
                </a:lnTo>
                <a:lnTo>
                  <a:pt x="255" y="328"/>
                </a:lnTo>
                <a:lnTo>
                  <a:pt x="0" y="313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4" name="Freeform 28">
            <a:extLst>
              <a:ext uri="{FF2B5EF4-FFF2-40B4-BE49-F238E27FC236}">
                <a16:creationId xmlns:a16="http://schemas.microsoft.com/office/drawing/2014/main" id="{1D954CAA-0010-E912-F8B8-E5BDEE1F1F06}"/>
              </a:ext>
            </a:extLst>
          </p:cNvPr>
          <p:cNvSpPr>
            <a:spLocks/>
          </p:cNvSpPr>
          <p:nvPr/>
        </p:nvSpPr>
        <p:spPr bwMode="auto">
          <a:xfrm>
            <a:off x="7605713" y="4699000"/>
            <a:ext cx="1184275" cy="781050"/>
          </a:xfrm>
          <a:custGeom>
            <a:avLst/>
            <a:gdLst>
              <a:gd name="T0" fmla="*/ 0 w 533"/>
              <a:gd name="T1" fmla="*/ 2147483646 h 434"/>
              <a:gd name="T2" fmla="*/ 2147483646 w 533"/>
              <a:gd name="T3" fmla="*/ 2147483646 h 434"/>
              <a:gd name="T4" fmla="*/ 2147483646 w 533"/>
              <a:gd name="T5" fmla="*/ 2147483646 h 434"/>
              <a:gd name="T6" fmla="*/ 2147483646 w 533"/>
              <a:gd name="T7" fmla="*/ 2147483646 h 434"/>
              <a:gd name="T8" fmla="*/ 2147483646 w 533"/>
              <a:gd name="T9" fmla="*/ 2147483646 h 434"/>
              <a:gd name="T10" fmla="*/ 2147483646 w 533"/>
              <a:gd name="T11" fmla="*/ 2147483646 h 434"/>
              <a:gd name="T12" fmla="*/ 2147483646 w 533"/>
              <a:gd name="T13" fmla="*/ 0 h 434"/>
              <a:gd name="T14" fmla="*/ 2147483646 w 533"/>
              <a:gd name="T15" fmla="*/ 2147483646 h 434"/>
              <a:gd name="T16" fmla="*/ 2147483646 w 533"/>
              <a:gd name="T17" fmla="*/ 2147483646 h 434"/>
              <a:gd name="T18" fmla="*/ 2147483646 w 533"/>
              <a:gd name="T19" fmla="*/ 2147483646 h 434"/>
              <a:gd name="T20" fmla="*/ 2147483646 w 533"/>
              <a:gd name="T21" fmla="*/ 2147483646 h 434"/>
              <a:gd name="T22" fmla="*/ 2147483646 w 533"/>
              <a:gd name="T23" fmla="*/ 2147483646 h 434"/>
              <a:gd name="T24" fmla="*/ 2147483646 w 533"/>
              <a:gd name="T25" fmla="*/ 2147483646 h 434"/>
              <a:gd name="T26" fmla="*/ 2147483646 w 533"/>
              <a:gd name="T27" fmla="*/ 2147483646 h 434"/>
              <a:gd name="T28" fmla="*/ 2147483646 w 533"/>
              <a:gd name="T29" fmla="*/ 2147483646 h 434"/>
              <a:gd name="T30" fmla="*/ 2147483646 w 533"/>
              <a:gd name="T31" fmla="*/ 2147483646 h 434"/>
              <a:gd name="T32" fmla="*/ 2147483646 w 533"/>
              <a:gd name="T33" fmla="*/ 2147483646 h 434"/>
              <a:gd name="T34" fmla="*/ 2147483646 w 533"/>
              <a:gd name="T35" fmla="*/ 2147483646 h 434"/>
              <a:gd name="T36" fmla="*/ 2147483646 w 533"/>
              <a:gd name="T37" fmla="*/ 2147483646 h 434"/>
              <a:gd name="T38" fmla="*/ 2147483646 w 533"/>
              <a:gd name="T39" fmla="*/ 2147483646 h 434"/>
              <a:gd name="T40" fmla="*/ 2147483646 w 533"/>
              <a:gd name="T41" fmla="*/ 2147483646 h 434"/>
              <a:gd name="T42" fmla="*/ 2147483646 w 533"/>
              <a:gd name="T43" fmla="*/ 2147483646 h 434"/>
              <a:gd name="T44" fmla="*/ 2147483646 w 533"/>
              <a:gd name="T45" fmla="*/ 2147483646 h 434"/>
              <a:gd name="T46" fmla="*/ 2147483646 w 533"/>
              <a:gd name="T47" fmla="*/ 2147483646 h 434"/>
              <a:gd name="T48" fmla="*/ 2147483646 w 533"/>
              <a:gd name="T49" fmla="*/ 2147483646 h 434"/>
              <a:gd name="T50" fmla="*/ 2147483646 w 533"/>
              <a:gd name="T51" fmla="*/ 2147483646 h 434"/>
              <a:gd name="T52" fmla="*/ 2147483646 w 533"/>
              <a:gd name="T53" fmla="*/ 2147483646 h 434"/>
              <a:gd name="T54" fmla="*/ 2147483646 w 533"/>
              <a:gd name="T55" fmla="*/ 2147483646 h 434"/>
              <a:gd name="T56" fmla="*/ 0 w 533"/>
              <a:gd name="T57" fmla="*/ 2147483646 h 43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33"/>
              <a:gd name="T88" fmla="*/ 0 h 434"/>
              <a:gd name="T89" fmla="*/ 533 w 533"/>
              <a:gd name="T90" fmla="*/ 434 h 434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33" h="434">
                <a:moveTo>
                  <a:pt x="0" y="143"/>
                </a:moveTo>
                <a:lnTo>
                  <a:pt x="26" y="119"/>
                </a:lnTo>
                <a:lnTo>
                  <a:pt x="43" y="75"/>
                </a:lnTo>
                <a:lnTo>
                  <a:pt x="61" y="75"/>
                </a:lnTo>
                <a:lnTo>
                  <a:pt x="68" y="25"/>
                </a:lnTo>
                <a:lnTo>
                  <a:pt x="97" y="25"/>
                </a:lnTo>
                <a:lnTo>
                  <a:pt x="115" y="0"/>
                </a:lnTo>
                <a:lnTo>
                  <a:pt x="148" y="15"/>
                </a:lnTo>
                <a:lnTo>
                  <a:pt x="233" y="15"/>
                </a:lnTo>
                <a:lnTo>
                  <a:pt x="244" y="25"/>
                </a:lnTo>
                <a:lnTo>
                  <a:pt x="252" y="25"/>
                </a:lnTo>
                <a:lnTo>
                  <a:pt x="262" y="25"/>
                </a:lnTo>
                <a:lnTo>
                  <a:pt x="280" y="49"/>
                </a:lnTo>
                <a:lnTo>
                  <a:pt x="366" y="85"/>
                </a:lnTo>
                <a:lnTo>
                  <a:pt x="428" y="100"/>
                </a:lnTo>
                <a:lnTo>
                  <a:pt x="478" y="75"/>
                </a:lnTo>
                <a:lnTo>
                  <a:pt x="506" y="100"/>
                </a:lnTo>
                <a:lnTo>
                  <a:pt x="532" y="100"/>
                </a:lnTo>
                <a:lnTo>
                  <a:pt x="478" y="219"/>
                </a:lnTo>
                <a:lnTo>
                  <a:pt x="409" y="219"/>
                </a:lnTo>
                <a:lnTo>
                  <a:pt x="374" y="269"/>
                </a:lnTo>
                <a:lnTo>
                  <a:pt x="330" y="254"/>
                </a:lnTo>
                <a:lnTo>
                  <a:pt x="305" y="269"/>
                </a:lnTo>
                <a:lnTo>
                  <a:pt x="305" y="339"/>
                </a:lnTo>
                <a:lnTo>
                  <a:pt x="287" y="363"/>
                </a:lnTo>
                <a:lnTo>
                  <a:pt x="252" y="373"/>
                </a:lnTo>
                <a:lnTo>
                  <a:pt x="262" y="413"/>
                </a:lnTo>
                <a:lnTo>
                  <a:pt x="244" y="433"/>
                </a:lnTo>
                <a:lnTo>
                  <a:pt x="0" y="143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5" name="Freeform 29">
            <a:extLst>
              <a:ext uri="{FF2B5EF4-FFF2-40B4-BE49-F238E27FC236}">
                <a16:creationId xmlns:a16="http://schemas.microsoft.com/office/drawing/2014/main" id="{BCE1A87C-ADEB-2231-8F59-9B1780406415}"/>
              </a:ext>
            </a:extLst>
          </p:cNvPr>
          <p:cNvSpPr>
            <a:spLocks/>
          </p:cNvSpPr>
          <p:nvPr/>
        </p:nvSpPr>
        <p:spPr bwMode="auto">
          <a:xfrm>
            <a:off x="9672638" y="3354388"/>
            <a:ext cx="1085850" cy="827087"/>
          </a:xfrm>
          <a:custGeom>
            <a:avLst/>
            <a:gdLst>
              <a:gd name="T0" fmla="*/ 2147483646 w 489"/>
              <a:gd name="T1" fmla="*/ 2147483646 h 460"/>
              <a:gd name="T2" fmla="*/ 2147483646 w 489"/>
              <a:gd name="T3" fmla="*/ 2147483646 h 460"/>
              <a:gd name="T4" fmla="*/ 2147483646 w 489"/>
              <a:gd name="T5" fmla="*/ 2147483646 h 460"/>
              <a:gd name="T6" fmla="*/ 2147483646 w 489"/>
              <a:gd name="T7" fmla="*/ 2147483646 h 460"/>
              <a:gd name="T8" fmla="*/ 2147483646 w 489"/>
              <a:gd name="T9" fmla="*/ 2147483646 h 460"/>
              <a:gd name="T10" fmla="*/ 2147483646 w 489"/>
              <a:gd name="T11" fmla="*/ 2147483646 h 460"/>
              <a:gd name="T12" fmla="*/ 2147483646 w 489"/>
              <a:gd name="T13" fmla="*/ 2147483646 h 460"/>
              <a:gd name="T14" fmla="*/ 2147483646 w 489"/>
              <a:gd name="T15" fmla="*/ 2147483646 h 460"/>
              <a:gd name="T16" fmla="*/ 2147483646 w 489"/>
              <a:gd name="T17" fmla="*/ 2147483646 h 460"/>
              <a:gd name="T18" fmla="*/ 2147483646 w 489"/>
              <a:gd name="T19" fmla="*/ 2147483646 h 460"/>
              <a:gd name="T20" fmla="*/ 2147483646 w 489"/>
              <a:gd name="T21" fmla="*/ 2147483646 h 460"/>
              <a:gd name="T22" fmla="*/ 2147483646 w 489"/>
              <a:gd name="T23" fmla="*/ 2147483646 h 460"/>
              <a:gd name="T24" fmla="*/ 2147483646 w 489"/>
              <a:gd name="T25" fmla="*/ 2147483646 h 460"/>
              <a:gd name="T26" fmla="*/ 2147483646 w 489"/>
              <a:gd name="T27" fmla="*/ 2147483646 h 460"/>
              <a:gd name="T28" fmla="*/ 2147483646 w 489"/>
              <a:gd name="T29" fmla="*/ 2147483646 h 460"/>
              <a:gd name="T30" fmla="*/ 2147483646 w 489"/>
              <a:gd name="T31" fmla="*/ 2147483646 h 460"/>
              <a:gd name="T32" fmla="*/ 2147483646 w 489"/>
              <a:gd name="T33" fmla="*/ 2147483646 h 460"/>
              <a:gd name="T34" fmla="*/ 2147483646 w 489"/>
              <a:gd name="T35" fmla="*/ 2147483646 h 460"/>
              <a:gd name="T36" fmla="*/ 2147483646 w 489"/>
              <a:gd name="T37" fmla="*/ 2147483646 h 460"/>
              <a:gd name="T38" fmla="*/ 2147483646 w 489"/>
              <a:gd name="T39" fmla="*/ 2147483646 h 460"/>
              <a:gd name="T40" fmla="*/ 2147483646 w 489"/>
              <a:gd name="T41" fmla="*/ 2147483646 h 460"/>
              <a:gd name="T42" fmla="*/ 2147483646 w 489"/>
              <a:gd name="T43" fmla="*/ 2147483646 h 460"/>
              <a:gd name="T44" fmla="*/ 2147483646 w 489"/>
              <a:gd name="T45" fmla="*/ 2147483646 h 460"/>
              <a:gd name="T46" fmla="*/ 2147483646 w 489"/>
              <a:gd name="T47" fmla="*/ 2147483646 h 460"/>
              <a:gd name="T48" fmla="*/ 2147483646 w 489"/>
              <a:gd name="T49" fmla="*/ 2147483646 h 460"/>
              <a:gd name="T50" fmla="*/ 0 w 489"/>
              <a:gd name="T51" fmla="*/ 2147483646 h 460"/>
              <a:gd name="T52" fmla="*/ 2147483646 w 489"/>
              <a:gd name="T53" fmla="*/ 2147483646 h 460"/>
              <a:gd name="T54" fmla="*/ 2147483646 w 489"/>
              <a:gd name="T55" fmla="*/ 2147483646 h 460"/>
              <a:gd name="T56" fmla="*/ 2147483646 w 489"/>
              <a:gd name="T57" fmla="*/ 2147483646 h 460"/>
              <a:gd name="T58" fmla="*/ 2147483646 w 489"/>
              <a:gd name="T59" fmla="*/ 2147483646 h 460"/>
              <a:gd name="T60" fmla="*/ 2147483646 w 489"/>
              <a:gd name="T61" fmla="*/ 2147483646 h 460"/>
              <a:gd name="T62" fmla="*/ 2147483646 w 489"/>
              <a:gd name="T63" fmla="*/ 2147483646 h 460"/>
              <a:gd name="T64" fmla="*/ 2147483646 w 489"/>
              <a:gd name="T65" fmla="*/ 2147483646 h 460"/>
              <a:gd name="T66" fmla="*/ 2147483646 w 489"/>
              <a:gd name="T67" fmla="*/ 2147483646 h 460"/>
              <a:gd name="T68" fmla="*/ 2147483646 w 489"/>
              <a:gd name="T69" fmla="*/ 2147483646 h 460"/>
              <a:gd name="T70" fmla="*/ 2147483646 w 489"/>
              <a:gd name="T71" fmla="*/ 0 h 460"/>
              <a:gd name="T72" fmla="*/ 2147483646 w 489"/>
              <a:gd name="T73" fmla="*/ 2147483646 h 460"/>
              <a:gd name="T74" fmla="*/ 2147483646 w 489"/>
              <a:gd name="T75" fmla="*/ 2147483646 h 460"/>
              <a:gd name="T76" fmla="*/ 2147483646 w 489"/>
              <a:gd name="T77" fmla="*/ 2147483646 h 460"/>
              <a:gd name="T78" fmla="*/ 2147483646 w 489"/>
              <a:gd name="T79" fmla="*/ 2147483646 h 460"/>
              <a:gd name="T80" fmla="*/ 2147483646 w 489"/>
              <a:gd name="T81" fmla="*/ 2147483646 h 460"/>
              <a:gd name="T82" fmla="*/ 2147483646 w 489"/>
              <a:gd name="T83" fmla="*/ 2147483646 h 460"/>
              <a:gd name="T84" fmla="*/ 2147483646 w 489"/>
              <a:gd name="T85" fmla="*/ 2147483646 h 460"/>
              <a:gd name="T86" fmla="*/ 2147483646 w 489"/>
              <a:gd name="T87" fmla="*/ 2147483646 h 460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489"/>
              <a:gd name="T133" fmla="*/ 0 h 460"/>
              <a:gd name="T134" fmla="*/ 489 w 489"/>
              <a:gd name="T135" fmla="*/ 460 h 460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489" h="460">
                <a:moveTo>
                  <a:pt x="287" y="279"/>
                </a:moveTo>
                <a:lnTo>
                  <a:pt x="244" y="220"/>
                </a:lnTo>
                <a:lnTo>
                  <a:pt x="237" y="204"/>
                </a:lnTo>
                <a:lnTo>
                  <a:pt x="226" y="220"/>
                </a:lnTo>
                <a:lnTo>
                  <a:pt x="280" y="324"/>
                </a:lnTo>
                <a:lnTo>
                  <a:pt x="323" y="363"/>
                </a:lnTo>
                <a:lnTo>
                  <a:pt x="323" y="388"/>
                </a:lnTo>
                <a:lnTo>
                  <a:pt x="330" y="363"/>
                </a:lnTo>
                <a:lnTo>
                  <a:pt x="358" y="388"/>
                </a:lnTo>
                <a:lnTo>
                  <a:pt x="383" y="374"/>
                </a:lnTo>
                <a:lnTo>
                  <a:pt x="408" y="388"/>
                </a:lnTo>
                <a:lnTo>
                  <a:pt x="402" y="408"/>
                </a:lnTo>
                <a:lnTo>
                  <a:pt x="445" y="363"/>
                </a:lnTo>
                <a:lnTo>
                  <a:pt x="469" y="388"/>
                </a:lnTo>
                <a:lnTo>
                  <a:pt x="469" y="399"/>
                </a:lnTo>
                <a:lnTo>
                  <a:pt x="488" y="408"/>
                </a:lnTo>
                <a:lnTo>
                  <a:pt x="419" y="459"/>
                </a:lnTo>
                <a:lnTo>
                  <a:pt x="244" y="459"/>
                </a:lnTo>
                <a:lnTo>
                  <a:pt x="208" y="459"/>
                </a:lnTo>
                <a:lnTo>
                  <a:pt x="208" y="264"/>
                </a:lnTo>
                <a:lnTo>
                  <a:pt x="200" y="264"/>
                </a:lnTo>
                <a:lnTo>
                  <a:pt x="193" y="288"/>
                </a:lnTo>
                <a:lnTo>
                  <a:pt x="165" y="279"/>
                </a:lnTo>
                <a:lnTo>
                  <a:pt x="158" y="264"/>
                </a:lnTo>
                <a:lnTo>
                  <a:pt x="43" y="194"/>
                </a:lnTo>
                <a:lnTo>
                  <a:pt x="0" y="145"/>
                </a:lnTo>
                <a:lnTo>
                  <a:pt x="35" y="120"/>
                </a:lnTo>
                <a:lnTo>
                  <a:pt x="18" y="94"/>
                </a:lnTo>
                <a:lnTo>
                  <a:pt x="18" y="75"/>
                </a:lnTo>
                <a:lnTo>
                  <a:pt x="53" y="51"/>
                </a:lnTo>
                <a:lnTo>
                  <a:pt x="72" y="60"/>
                </a:lnTo>
                <a:lnTo>
                  <a:pt x="104" y="25"/>
                </a:lnTo>
                <a:lnTo>
                  <a:pt x="122" y="51"/>
                </a:lnTo>
                <a:lnTo>
                  <a:pt x="139" y="34"/>
                </a:lnTo>
                <a:lnTo>
                  <a:pt x="139" y="25"/>
                </a:lnTo>
                <a:lnTo>
                  <a:pt x="158" y="0"/>
                </a:lnTo>
                <a:lnTo>
                  <a:pt x="183" y="11"/>
                </a:lnTo>
                <a:lnTo>
                  <a:pt x="269" y="75"/>
                </a:lnTo>
                <a:lnTo>
                  <a:pt x="330" y="120"/>
                </a:lnTo>
                <a:lnTo>
                  <a:pt x="304" y="145"/>
                </a:lnTo>
                <a:lnTo>
                  <a:pt x="280" y="204"/>
                </a:lnTo>
                <a:lnTo>
                  <a:pt x="315" y="239"/>
                </a:lnTo>
                <a:lnTo>
                  <a:pt x="315" y="264"/>
                </a:lnTo>
                <a:lnTo>
                  <a:pt x="287" y="279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6" name="Freeform 30">
            <a:extLst>
              <a:ext uri="{FF2B5EF4-FFF2-40B4-BE49-F238E27FC236}">
                <a16:creationId xmlns:a16="http://schemas.microsoft.com/office/drawing/2014/main" id="{C84848BF-DD17-A9F8-0115-E548C816F0F6}"/>
              </a:ext>
            </a:extLst>
          </p:cNvPr>
          <p:cNvSpPr>
            <a:spLocks/>
          </p:cNvSpPr>
          <p:nvPr/>
        </p:nvSpPr>
        <p:spPr bwMode="auto">
          <a:xfrm>
            <a:off x="7546975" y="3570288"/>
            <a:ext cx="792163" cy="611187"/>
          </a:xfrm>
          <a:custGeom>
            <a:avLst/>
            <a:gdLst>
              <a:gd name="T0" fmla="*/ 2147483646 w 356"/>
              <a:gd name="T1" fmla="*/ 2147483646 h 340"/>
              <a:gd name="T2" fmla="*/ 2147483646 w 356"/>
              <a:gd name="T3" fmla="*/ 2147483646 h 340"/>
              <a:gd name="T4" fmla="*/ 2147483646 w 356"/>
              <a:gd name="T5" fmla="*/ 2147483646 h 340"/>
              <a:gd name="T6" fmla="*/ 2147483646 w 356"/>
              <a:gd name="T7" fmla="*/ 2147483646 h 340"/>
              <a:gd name="T8" fmla="*/ 2147483646 w 356"/>
              <a:gd name="T9" fmla="*/ 2147483646 h 340"/>
              <a:gd name="T10" fmla="*/ 2147483646 w 356"/>
              <a:gd name="T11" fmla="*/ 2147483646 h 340"/>
              <a:gd name="T12" fmla="*/ 0 w 356"/>
              <a:gd name="T13" fmla="*/ 2147483646 h 340"/>
              <a:gd name="T14" fmla="*/ 2147483646 w 356"/>
              <a:gd name="T15" fmla="*/ 2147483646 h 340"/>
              <a:gd name="T16" fmla="*/ 2147483646 w 356"/>
              <a:gd name="T17" fmla="*/ 2147483646 h 340"/>
              <a:gd name="T18" fmla="*/ 2147483646 w 356"/>
              <a:gd name="T19" fmla="*/ 2147483646 h 340"/>
              <a:gd name="T20" fmla="*/ 2147483646 w 356"/>
              <a:gd name="T21" fmla="*/ 0 h 340"/>
              <a:gd name="T22" fmla="*/ 2147483646 w 356"/>
              <a:gd name="T23" fmla="*/ 0 h 340"/>
              <a:gd name="T24" fmla="*/ 2147483646 w 356"/>
              <a:gd name="T25" fmla="*/ 0 h 340"/>
              <a:gd name="T26" fmla="*/ 2147483646 w 356"/>
              <a:gd name="T27" fmla="*/ 2147483646 h 340"/>
              <a:gd name="T28" fmla="*/ 2147483646 w 356"/>
              <a:gd name="T29" fmla="*/ 2147483646 h 340"/>
              <a:gd name="T30" fmla="*/ 2147483646 w 356"/>
              <a:gd name="T31" fmla="*/ 2147483646 h 340"/>
              <a:gd name="T32" fmla="*/ 2147483646 w 356"/>
              <a:gd name="T33" fmla="*/ 2147483646 h 340"/>
              <a:gd name="T34" fmla="*/ 2147483646 w 356"/>
              <a:gd name="T35" fmla="*/ 2147483646 h 340"/>
              <a:gd name="T36" fmla="*/ 2147483646 w 356"/>
              <a:gd name="T37" fmla="*/ 2147483646 h 340"/>
              <a:gd name="T38" fmla="*/ 2147483646 w 356"/>
              <a:gd name="T39" fmla="*/ 2147483646 h 340"/>
              <a:gd name="T40" fmla="*/ 2147483646 w 356"/>
              <a:gd name="T41" fmla="*/ 2147483646 h 340"/>
              <a:gd name="T42" fmla="*/ 2147483646 w 356"/>
              <a:gd name="T43" fmla="*/ 2147483646 h 340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356"/>
              <a:gd name="T67" fmla="*/ 0 h 340"/>
              <a:gd name="T68" fmla="*/ 356 w 356"/>
              <a:gd name="T69" fmla="*/ 340 h 340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356" h="340">
                <a:moveTo>
                  <a:pt x="348" y="339"/>
                </a:moveTo>
                <a:lnTo>
                  <a:pt x="208" y="328"/>
                </a:lnTo>
                <a:lnTo>
                  <a:pt x="123" y="339"/>
                </a:lnTo>
                <a:lnTo>
                  <a:pt x="104" y="288"/>
                </a:lnTo>
                <a:lnTo>
                  <a:pt x="51" y="243"/>
                </a:lnTo>
                <a:lnTo>
                  <a:pt x="19" y="168"/>
                </a:lnTo>
                <a:lnTo>
                  <a:pt x="0" y="109"/>
                </a:lnTo>
                <a:lnTo>
                  <a:pt x="19" y="74"/>
                </a:lnTo>
                <a:lnTo>
                  <a:pt x="19" y="49"/>
                </a:lnTo>
                <a:lnTo>
                  <a:pt x="111" y="25"/>
                </a:lnTo>
                <a:lnTo>
                  <a:pt x="190" y="0"/>
                </a:lnTo>
                <a:lnTo>
                  <a:pt x="208" y="0"/>
                </a:lnTo>
                <a:lnTo>
                  <a:pt x="227" y="0"/>
                </a:lnTo>
                <a:lnTo>
                  <a:pt x="294" y="14"/>
                </a:lnTo>
                <a:lnTo>
                  <a:pt x="286" y="49"/>
                </a:lnTo>
                <a:lnTo>
                  <a:pt x="277" y="49"/>
                </a:lnTo>
                <a:lnTo>
                  <a:pt x="286" y="74"/>
                </a:lnTo>
                <a:lnTo>
                  <a:pt x="277" y="119"/>
                </a:lnTo>
                <a:lnTo>
                  <a:pt x="258" y="144"/>
                </a:lnTo>
                <a:lnTo>
                  <a:pt x="277" y="219"/>
                </a:lnTo>
                <a:lnTo>
                  <a:pt x="355" y="328"/>
                </a:lnTo>
                <a:lnTo>
                  <a:pt x="348" y="339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7" name="Freeform 31">
            <a:extLst>
              <a:ext uri="{FF2B5EF4-FFF2-40B4-BE49-F238E27FC236}">
                <a16:creationId xmlns:a16="http://schemas.microsoft.com/office/drawing/2014/main" id="{744F1D3E-2403-ED5A-EE3C-6747C66E9FB8}"/>
              </a:ext>
            </a:extLst>
          </p:cNvPr>
          <p:cNvSpPr>
            <a:spLocks/>
          </p:cNvSpPr>
          <p:nvPr/>
        </p:nvSpPr>
        <p:spPr bwMode="auto">
          <a:xfrm>
            <a:off x="11188700" y="1727200"/>
            <a:ext cx="658813" cy="666750"/>
          </a:xfrm>
          <a:custGeom>
            <a:avLst/>
            <a:gdLst>
              <a:gd name="T0" fmla="*/ 2147483646 w 297"/>
              <a:gd name="T1" fmla="*/ 0 h 371"/>
              <a:gd name="T2" fmla="*/ 2147483646 w 297"/>
              <a:gd name="T3" fmla="*/ 2147483646 h 371"/>
              <a:gd name="T4" fmla="*/ 2147483646 w 297"/>
              <a:gd name="T5" fmla="*/ 2147483646 h 371"/>
              <a:gd name="T6" fmla="*/ 2147483646 w 297"/>
              <a:gd name="T7" fmla="*/ 2147483646 h 371"/>
              <a:gd name="T8" fmla="*/ 2147483646 w 297"/>
              <a:gd name="T9" fmla="*/ 2147483646 h 371"/>
              <a:gd name="T10" fmla="*/ 2147483646 w 297"/>
              <a:gd name="T11" fmla="*/ 2147483646 h 371"/>
              <a:gd name="T12" fmla="*/ 2147483646 w 297"/>
              <a:gd name="T13" fmla="*/ 2147483646 h 371"/>
              <a:gd name="T14" fmla="*/ 2147483646 w 297"/>
              <a:gd name="T15" fmla="*/ 2147483646 h 371"/>
              <a:gd name="T16" fmla="*/ 2147483646 w 297"/>
              <a:gd name="T17" fmla="*/ 2147483646 h 371"/>
              <a:gd name="T18" fmla="*/ 2147483646 w 297"/>
              <a:gd name="T19" fmla="*/ 2147483646 h 371"/>
              <a:gd name="T20" fmla="*/ 2147483646 w 297"/>
              <a:gd name="T21" fmla="*/ 2147483646 h 371"/>
              <a:gd name="T22" fmla="*/ 2147483646 w 297"/>
              <a:gd name="T23" fmla="*/ 2147483646 h 371"/>
              <a:gd name="T24" fmla="*/ 2147483646 w 297"/>
              <a:gd name="T25" fmla="*/ 2147483646 h 371"/>
              <a:gd name="T26" fmla="*/ 2147483646 w 297"/>
              <a:gd name="T27" fmla="*/ 2147483646 h 371"/>
              <a:gd name="T28" fmla="*/ 2147483646 w 297"/>
              <a:gd name="T29" fmla="*/ 2147483646 h 371"/>
              <a:gd name="T30" fmla="*/ 2147483646 w 297"/>
              <a:gd name="T31" fmla="*/ 2147483646 h 371"/>
              <a:gd name="T32" fmla="*/ 2147483646 w 297"/>
              <a:gd name="T33" fmla="*/ 2147483646 h 371"/>
              <a:gd name="T34" fmla="*/ 2147483646 w 297"/>
              <a:gd name="T35" fmla="*/ 2147483646 h 371"/>
              <a:gd name="T36" fmla="*/ 2147483646 w 297"/>
              <a:gd name="T37" fmla="*/ 2147483646 h 371"/>
              <a:gd name="T38" fmla="*/ 2147483646 w 297"/>
              <a:gd name="T39" fmla="*/ 2147483646 h 371"/>
              <a:gd name="T40" fmla="*/ 2147483646 w 297"/>
              <a:gd name="T41" fmla="*/ 2147483646 h 371"/>
              <a:gd name="T42" fmla="*/ 2147483646 w 297"/>
              <a:gd name="T43" fmla="*/ 2147483646 h 371"/>
              <a:gd name="T44" fmla="*/ 2147483646 w 297"/>
              <a:gd name="T45" fmla="*/ 2147483646 h 371"/>
              <a:gd name="T46" fmla="*/ 2147483646 w 297"/>
              <a:gd name="T47" fmla="*/ 2147483646 h 371"/>
              <a:gd name="T48" fmla="*/ 2147483646 w 297"/>
              <a:gd name="T49" fmla="*/ 2147483646 h 371"/>
              <a:gd name="T50" fmla="*/ 2147483646 w 297"/>
              <a:gd name="T51" fmla="*/ 2147483646 h 371"/>
              <a:gd name="T52" fmla="*/ 2147483646 w 297"/>
              <a:gd name="T53" fmla="*/ 2147483646 h 371"/>
              <a:gd name="T54" fmla="*/ 2147483646 w 297"/>
              <a:gd name="T55" fmla="*/ 2147483646 h 371"/>
              <a:gd name="T56" fmla="*/ 2147483646 w 297"/>
              <a:gd name="T57" fmla="*/ 2147483646 h 371"/>
              <a:gd name="T58" fmla="*/ 2147483646 w 297"/>
              <a:gd name="T59" fmla="*/ 2147483646 h 371"/>
              <a:gd name="T60" fmla="*/ 2147483646 w 297"/>
              <a:gd name="T61" fmla="*/ 2147483646 h 371"/>
              <a:gd name="T62" fmla="*/ 2147483646 w 297"/>
              <a:gd name="T63" fmla="*/ 2147483646 h 371"/>
              <a:gd name="T64" fmla="*/ 2147483646 w 297"/>
              <a:gd name="T65" fmla="*/ 2147483646 h 371"/>
              <a:gd name="T66" fmla="*/ 2147483646 w 297"/>
              <a:gd name="T67" fmla="*/ 2147483646 h 371"/>
              <a:gd name="T68" fmla="*/ 2147483646 w 297"/>
              <a:gd name="T69" fmla="*/ 2147483646 h 371"/>
              <a:gd name="T70" fmla="*/ 2147483646 w 297"/>
              <a:gd name="T71" fmla="*/ 2147483646 h 371"/>
              <a:gd name="T72" fmla="*/ 0 w 297"/>
              <a:gd name="T73" fmla="*/ 0 h 371"/>
              <a:gd name="T74" fmla="*/ 2147483646 w 297"/>
              <a:gd name="T75" fmla="*/ 0 h 37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97"/>
              <a:gd name="T115" fmla="*/ 0 h 371"/>
              <a:gd name="T116" fmla="*/ 297 w 297"/>
              <a:gd name="T117" fmla="*/ 371 h 371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97" h="371">
                <a:moveTo>
                  <a:pt x="160" y="0"/>
                </a:moveTo>
                <a:lnTo>
                  <a:pt x="160" y="22"/>
                </a:lnTo>
                <a:lnTo>
                  <a:pt x="143" y="9"/>
                </a:lnTo>
                <a:lnTo>
                  <a:pt x="143" y="22"/>
                </a:lnTo>
                <a:lnTo>
                  <a:pt x="136" y="22"/>
                </a:lnTo>
                <a:lnTo>
                  <a:pt x="125" y="33"/>
                </a:lnTo>
                <a:lnTo>
                  <a:pt x="154" y="22"/>
                </a:lnTo>
                <a:lnTo>
                  <a:pt x="167" y="67"/>
                </a:lnTo>
                <a:lnTo>
                  <a:pt x="184" y="81"/>
                </a:lnTo>
                <a:lnTo>
                  <a:pt x="196" y="81"/>
                </a:lnTo>
                <a:lnTo>
                  <a:pt x="196" y="91"/>
                </a:lnTo>
                <a:lnTo>
                  <a:pt x="184" y="91"/>
                </a:lnTo>
                <a:lnTo>
                  <a:pt x="178" y="91"/>
                </a:lnTo>
                <a:lnTo>
                  <a:pt x="202" y="139"/>
                </a:lnTo>
                <a:lnTo>
                  <a:pt x="196" y="115"/>
                </a:lnTo>
                <a:lnTo>
                  <a:pt x="209" y="115"/>
                </a:lnTo>
                <a:lnTo>
                  <a:pt x="202" y="81"/>
                </a:lnTo>
                <a:lnTo>
                  <a:pt x="209" y="91"/>
                </a:lnTo>
                <a:lnTo>
                  <a:pt x="209" y="139"/>
                </a:lnTo>
                <a:lnTo>
                  <a:pt x="244" y="206"/>
                </a:lnTo>
                <a:lnTo>
                  <a:pt x="244" y="230"/>
                </a:lnTo>
                <a:lnTo>
                  <a:pt x="296" y="370"/>
                </a:lnTo>
                <a:lnTo>
                  <a:pt x="285" y="370"/>
                </a:lnTo>
                <a:lnTo>
                  <a:pt x="262" y="361"/>
                </a:lnTo>
                <a:lnTo>
                  <a:pt x="244" y="336"/>
                </a:lnTo>
                <a:lnTo>
                  <a:pt x="254" y="303"/>
                </a:lnTo>
                <a:lnTo>
                  <a:pt x="226" y="268"/>
                </a:lnTo>
                <a:lnTo>
                  <a:pt x="226" y="230"/>
                </a:lnTo>
                <a:lnTo>
                  <a:pt x="202" y="230"/>
                </a:lnTo>
                <a:lnTo>
                  <a:pt x="202" y="206"/>
                </a:lnTo>
                <a:lnTo>
                  <a:pt x="178" y="173"/>
                </a:lnTo>
                <a:lnTo>
                  <a:pt x="154" y="148"/>
                </a:lnTo>
                <a:lnTo>
                  <a:pt x="136" y="163"/>
                </a:lnTo>
                <a:lnTo>
                  <a:pt x="118" y="148"/>
                </a:lnTo>
                <a:lnTo>
                  <a:pt x="95" y="115"/>
                </a:lnTo>
                <a:lnTo>
                  <a:pt x="95" y="91"/>
                </a:lnTo>
                <a:lnTo>
                  <a:pt x="0" y="0"/>
                </a:lnTo>
                <a:lnTo>
                  <a:pt x="160" y="0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8" name="Freeform 32">
            <a:extLst>
              <a:ext uri="{FF2B5EF4-FFF2-40B4-BE49-F238E27FC236}">
                <a16:creationId xmlns:a16="http://schemas.microsoft.com/office/drawing/2014/main" id="{32569AE2-78AA-B7E8-52F4-F69039CB08F0}"/>
              </a:ext>
            </a:extLst>
          </p:cNvPr>
          <p:cNvSpPr>
            <a:spLocks/>
          </p:cNvSpPr>
          <p:nvPr/>
        </p:nvSpPr>
        <p:spPr bwMode="auto">
          <a:xfrm>
            <a:off x="11706225" y="1703388"/>
            <a:ext cx="141288" cy="455612"/>
          </a:xfrm>
          <a:custGeom>
            <a:avLst/>
            <a:gdLst>
              <a:gd name="T0" fmla="*/ 2147483646 w 64"/>
              <a:gd name="T1" fmla="*/ 2147483646 h 253"/>
              <a:gd name="T2" fmla="*/ 2147483646 w 64"/>
              <a:gd name="T3" fmla="*/ 2147483646 h 253"/>
              <a:gd name="T4" fmla="*/ 0 w 64"/>
              <a:gd name="T5" fmla="*/ 0 h 253"/>
              <a:gd name="T6" fmla="*/ 2147483646 w 64"/>
              <a:gd name="T7" fmla="*/ 0 h 253"/>
              <a:gd name="T8" fmla="*/ 2147483646 w 64"/>
              <a:gd name="T9" fmla="*/ 2147483646 h 253"/>
              <a:gd name="T10" fmla="*/ 2147483646 w 64"/>
              <a:gd name="T11" fmla="*/ 2147483646 h 253"/>
              <a:gd name="T12" fmla="*/ 2147483646 w 64"/>
              <a:gd name="T13" fmla="*/ 2147483646 h 253"/>
              <a:gd name="T14" fmla="*/ 2147483646 w 64"/>
              <a:gd name="T15" fmla="*/ 2147483646 h 25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4"/>
              <a:gd name="T25" fmla="*/ 0 h 253"/>
              <a:gd name="T26" fmla="*/ 64 w 64"/>
              <a:gd name="T27" fmla="*/ 253 h 25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4" h="253">
                <a:moveTo>
                  <a:pt x="26" y="94"/>
                </a:moveTo>
                <a:lnTo>
                  <a:pt x="8" y="83"/>
                </a:lnTo>
                <a:lnTo>
                  <a:pt x="0" y="0"/>
                </a:lnTo>
                <a:lnTo>
                  <a:pt x="8" y="0"/>
                </a:lnTo>
                <a:lnTo>
                  <a:pt x="18" y="23"/>
                </a:lnTo>
                <a:lnTo>
                  <a:pt x="63" y="252"/>
                </a:lnTo>
                <a:lnTo>
                  <a:pt x="34" y="192"/>
                </a:lnTo>
                <a:lnTo>
                  <a:pt x="26" y="94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9" name="Freeform 33">
            <a:extLst>
              <a:ext uri="{FF2B5EF4-FFF2-40B4-BE49-F238E27FC236}">
                <a16:creationId xmlns:a16="http://schemas.microsoft.com/office/drawing/2014/main" id="{E97AC59E-B329-5061-9C0F-93CFF517E973}"/>
              </a:ext>
            </a:extLst>
          </p:cNvPr>
          <p:cNvSpPr>
            <a:spLocks/>
          </p:cNvSpPr>
          <p:nvPr/>
        </p:nvSpPr>
        <p:spPr bwMode="auto">
          <a:xfrm>
            <a:off x="11572875" y="1703388"/>
            <a:ext cx="111125" cy="90487"/>
          </a:xfrm>
          <a:custGeom>
            <a:avLst/>
            <a:gdLst>
              <a:gd name="T0" fmla="*/ 2147483646 w 50"/>
              <a:gd name="T1" fmla="*/ 2147483646 h 50"/>
              <a:gd name="T2" fmla="*/ 2147483646 w 50"/>
              <a:gd name="T3" fmla="*/ 2147483646 h 50"/>
              <a:gd name="T4" fmla="*/ 2147483646 w 50"/>
              <a:gd name="T5" fmla="*/ 2147483646 h 50"/>
              <a:gd name="T6" fmla="*/ 0 w 50"/>
              <a:gd name="T7" fmla="*/ 0 h 50"/>
              <a:gd name="T8" fmla="*/ 2147483646 w 50"/>
              <a:gd name="T9" fmla="*/ 0 h 50"/>
              <a:gd name="T10" fmla="*/ 2147483646 w 50"/>
              <a:gd name="T11" fmla="*/ 2147483646 h 50"/>
              <a:gd name="T12" fmla="*/ 2147483646 w 50"/>
              <a:gd name="T13" fmla="*/ 2147483646 h 50"/>
              <a:gd name="T14" fmla="*/ 2147483646 w 50"/>
              <a:gd name="T15" fmla="*/ 2147483646 h 50"/>
              <a:gd name="T16" fmla="*/ 2147483646 w 50"/>
              <a:gd name="T17" fmla="*/ 2147483646 h 5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0"/>
              <a:gd name="T28" fmla="*/ 0 h 50"/>
              <a:gd name="T29" fmla="*/ 50 w 50"/>
              <a:gd name="T30" fmla="*/ 50 h 5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0" h="50">
                <a:moveTo>
                  <a:pt x="7" y="34"/>
                </a:moveTo>
                <a:lnTo>
                  <a:pt x="7" y="23"/>
                </a:lnTo>
                <a:lnTo>
                  <a:pt x="18" y="10"/>
                </a:lnTo>
                <a:lnTo>
                  <a:pt x="0" y="0"/>
                </a:lnTo>
                <a:lnTo>
                  <a:pt x="49" y="0"/>
                </a:lnTo>
                <a:lnTo>
                  <a:pt x="49" y="34"/>
                </a:lnTo>
                <a:lnTo>
                  <a:pt x="32" y="49"/>
                </a:lnTo>
                <a:lnTo>
                  <a:pt x="18" y="23"/>
                </a:lnTo>
                <a:lnTo>
                  <a:pt x="7" y="34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30" name="Freeform 34">
            <a:extLst>
              <a:ext uri="{FF2B5EF4-FFF2-40B4-BE49-F238E27FC236}">
                <a16:creationId xmlns:a16="http://schemas.microsoft.com/office/drawing/2014/main" id="{9316EA7A-2A2A-9EBA-A124-5B35BE3A0F4C}"/>
              </a:ext>
            </a:extLst>
          </p:cNvPr>
          <p:cNvSpPr>
            <a:spLocks/>
          </p:cNvSpPr>
          <p:nvPr/>
        </p:nvSpPr>
        <p:spPr bwMode="auto">
          <a:xfrm>
            <a:off x="11903075" y="2833688"/>
            <a:ext cx="366713" cy="841375"/>
          </a:xfrm>
          <a:custGeom>
            <a:avLst/>
            <a:gdLst>
              <a:gd name="T0" fmla="*/ 2147483646 w 165"/>
              <a:gd name="T1" fmla="*/ 2147483646 h 468"/>
              <a:gd name="T2" fmla="*/ 2147483646 w 165"/>
              <a:gd name="T3" fmla="*/ 2147483646 h 468"/>
              <a:gd name="T4" fmla="*/ 2147483646 w 165"/>
              <a:gd name="T5" fmla="*/ 2147483646 h 468"/>
              <a:gd name="T6" fmla="*/ 2147483646 w 165"/>
              <a:gd name="T7" fmla="*/ 2147483646 h 468"/>
              <a:gd name="T8" fmla="*/ 2147483646 w 165"/>
              <a:gd name="T9" fmla="*/ 2147483646 h 468"/>
              <a:gd name="T10" fmla="*/ 2147483646 w 165"/>
              <a:gd name="T11" fmla="*/ 2147483646 h 468"/>
              <a:gd name="T12" fmla="*/ 2147483646 w 165"/>
              <a:gd name="T13" fmla="*/ 2147483646 h 468"/>
              <a:gd name="T14" fmla="*/ 2147483646 w 165"/>
              <a:gd name="T15" fmla="*/ 2147483646 h 468"/>
              <a:gd name="T16" fmla="*/ 2147483646 w 165"/>
              <a:gd name="T17" fmla="*/ 0 h 468"/>
              <a:gd name="T18" fmla="*/ 2147483646 w 165"/>
              <a:gd name="T19" fmla="*/ 2147483646 h 468"/>
              <a:gd name="T20" fmla="*/ 2147483646 w 165"/>
              <a:gd name="T21" fmla="*/ 2147483646 h 468"/>
              <a:gd name="T22" fmla="*/ 2147483646 w 165"/>
              <a:gd name="T23" fmla="*/ 2147483646 h 468"/>
              <a:gd name="T24" fmla="*/ 2147483646 w 165"/>
              <a:gd name="T25" fmla="*/ 2147483646 h 468"/>
              <a:gd name="T26" fmla="*/ 2147483646 w 165"/>
              <a:gd name="T27" fmla="*/ 2147483646 h 468"/>
              <a:gd name="T28" fmla="*/ 0 w 165"/>
              <a:gd name="T29" fmla="*/ 2147483646 h 468"/>
              <a:gd name="T30" fmla="*/ 0 w 165"/>
              <a:gd name="T31" fmla="*/ 2147483646 h 468"/>
              <a:gd name="T32" fmla="*/ 2147483646 w 165"/>
              <a:gd name="T33" fmla="*/ 2147483646 h 46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65"/>
              <a:gd name="T52" fmla="*/ 0 h 468"/>
              <a:gd name="T53" fmla="*/ 165 w 165"/>
              <a:gd name="T54" fmla="*/ 468 h 46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65" h="468">
                <a:moveTo>
                  <a:pt x="25" y="457"/>
                </a:moveTo>
                <a:lnTo>
                  <a:pt x="25" y="433"/>
                </a:lnTo>
                <a:lnTo>
                  <a:pt x="43" y="442"/>
                </a:lnTo>
                <a:lnTo>
                  <a:pt x="61" y="433"/>
                </a:lnTo>
                <a:lnTo>
                  <a:pt x="86" y="408"/>
                </a:lnTo>
                <a:lnTo>
                  <a:pt x="97" y="408"/>
                </a:lnTo>
                <a:lnTo>
                  <a:pt x="128" y="399"/>
                </a:lnTo>
                <a:lnTo>
                  <a:pt x="164" y="145"/>
                </a:lnTo>
                <a:lnTo>
                  <a:pt x="128" y="0"/>
                </a:lnTo>
                <a:lnTo>
                  <a:pt x="146" y="25"/>
                </a:lnTo>
                <a:lnTo>
                  <a:pt x="164" y="145"/>
                </a:lnTo>
                <a:lnTo>
                  <a:pt x="128" y="422"/>
                </a:lnTo>
                <a:lnTo>
                  <a:pt x="128" y="433"/>
                </a:lnTo>
                <a:lnTo>
                  <a:pt x="97" y="433"/>
                </a:lnTo>
                <a:lnTo>
                  <a:pt x="0" y="467"/>
                </a:lnTo>
                <a:lnTo>
                  <a:pt x="0" y="457"/>
                </a:lnTo>
                <a:lnTo>
                  <a:pt x="25" y="457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31" name="Freeform 35">
            <a:extLst>
              <a:ext uri="{FF2B5EF4-FFF2-40B4-BE49-F238E27FC236}">
                <a16:creationId xmlns:a16="http://schemas.microsoft.com/office/drawing/2014/main" id="{369A5E06-C9D0-6C0E-42C2-A4E49686B5F2}"/>
              </a:ext>
            </a:extLst>
          </p:cNvPr>
          <p:cNvSpPr>
            <a:spLocks/>
          </p:cNvSpPr>
          <p:nvPr/>
        </p:nvSpPr>
        <p:spPr bwMode="auto">
          <a:xfrm>
            <a:off x="11572875" y="2528888"/>
            <a:ext cx="385763" cy="584200"/>
          </a:xfrm>
          <a:custGeom>
            <a:avLst/>
            <a:gdLst>
              <a:gd name="T0" fmla="*/ 2147483646 w 174"/>
              <a:gd name="T1" fmla="*/ 2147483646 h 324"/>
              <a:gd name="T2" fmla="*/ 2147483646 w 174"/>
              <a:gd name="T3" fmla="*/ 2147483646 h 324"/>
              <a:gd name="T4" fmla="*/ 2147483646 w 174"/>
              <a:gd name="T5" fmla="*/ 2147483646 h 324"/>
              <a:gd name="T6" fmla="*/ 2147483646 w 174"/>
              <a:gd name="T7" fmla="*/ 2147483646 h 324"/>
              <a:gd name="T8" fmla="*/ 2147483646 w 174"/>
              <a:gd name="T9" fmla="*/ 2147483646 h 324"/>
              <a:gd name="T10" fmla="*/ 2147483646 w 174"/>
              <a:gd name="T11" fmla="*/ 2147483646 h 324"/>
              <a:gd name="T12" fmla="*/ 2147483646 w 174"/>
              <a:gd name="T13" fmla="*/ 2147483646 h 324"/>
              <a:gd name="T14" fmla="*/ 2147483646 w 174"/>
              <a:gd name="T15" fmla="*/ 2147483646 h 324"/>
              <a:gd name="T16" fmla="*/ 2147483646 w 174"/>
              <a:gd name="T17" fmla="*/ 2147483646 h 324"/>
              <a:gd name="T18" fmla="*/ 2147483646 w 174"/>
              <a:gd name="T19" fmla="*/ 2147483646 h 324"/>
              <a:gd name="T20" fmla="*/ 2147483646 w 174"/>
              <a:gd name="T21" fmla="*/ 2147483646 h 324"/>
              <a:gd name="T22" fmla="*/ 2147483646 w 174"/>
              <a:gd name="T23" fmla="*/ 2147483646 h 324"/>
              <a:gd name="T24" fmla="*/ 2147483646 w 174"/>
              <a:gd name="T25" fmla="*/ 2147483646 h 324"/>
              <a:gd name="T26" fmla="*/ 2147483646 w 174"/>
              <a:gd name="T27" fmla="*/ 0 h 324"/>
              <a:gd name="T28" fmla="*/ 2147483646 w 174"/>
              <a:gd name="T29" fmla="*/ 2147483646 h 324"/>
              <a:gd name="T30" fmla="*/ 2147483646 w 174"/>
              <a:gd name="T31" fmla="*/ 2147483646 h 324"/>
              <a:gd name="T32" fmla="*/ 2147483646 w 174"/>
              <a:gd name="T33" fmla="*/ 2147483646 h 324"/>
              <a:gd name="T34" fmla="*/ 2147483646 w 174"/>
              <a:gd name="T35" fmla="*/ 2147483646 h 324"/>
              <a:gd name="T36" fmla="*/ 2147483646 w 174"/>
              <a:gd name="T37" fmla="*/ 2147483646 h 324"/>
              <a:gd name="T38" fmla="*/ 2147483646 w 174"/>
              <a:gd name="T39" fmla="*/ 2147483646 h 324"/>
              <a:gd name="T40" fmla="*/ 2147483646 w 174"/>
              <a:gd name="T41" fmla="*/ 2147483646 h 324"/>
              <a:gd name="T42" fmla="*/ 2147483646 w 174"/>
              <a:gd name="T43" fmla="*/ 2147483646 h 324"/>
              <a:gd name="T44" fmla="*/ 2147483646 w 174"/>
              <a:gd name="T45" fmla="*/ 2147483646 h 324"/>
              <a:gd name="T46" fmla="*/ 2147483646 w 174"/>
              <a:gd name="T47" fmla="*/ 2147483646 h 324"/>
              <a:gd name="T48" fmla="*/ 2147483646 w 174"/>
              <a:gd name="T49" fmla="*/ 2147483646 h 324"/>
              <a:gd name="T50" fmla="*/ 2147483646 w 174"/>
              <a:gd name="T51" fmla="*/ 2147483646 h 324"/>
              <a:gd name="T52" fmla="*/ 2147483646 w 174"/>
              <a:gd name="T53" fmla="*/ 2147483646 h 324"/>
              <a:gd name="T54" fmla="*/ 2147483646 w 174"/>
              <a:gd name="T55" fmla="*/ 2147483646 h 324"/>
              <a:gd name="T56" fmla="*/ 2147483646 w 174"/>
              <a:gd name="T57" fmla="*/ 2147483646 h 324"/>
              <a:gd name="T58" fmla="*/ 2147483646 w 174"/>
              <a:gd name="T59" fmla="*/ 2147483646 h 324"/>
              <a:gd name="T60" fmla="*/ 2147483646 w 174"/>
              <a:gd name="T61" fmla="*/ 2147483646 h 324"/>
              <a:gd name="T62" fmla="*/ 2147483646 w 174"/>
              <a:gd name="T63" fmla="*/ 2147483646 h 324"/>
              <a:gd name="T64" fmla="*/ 2147483646 w 174"/>
              <a:gd name="T65" fmla="*/ 2147483646 h 324"/>
              <a:gd name="T66" fmla="*/ 2147483646 w 174"/>
              <a:gd name="T67" fmla="*/ 2147483646 h 324"/>
              <a:gd name="T68" fmla="*/ 2147483646 w 174"/>
              <a:gd name="T69" fmla="*/ 2147483646 h 324"/>
              <a:gd name="T70" fmla="*/ 0 w 174"/>
              <a:gd name="T71" fmla="*/ 2147483646 h 324"/>
              <a:gd name="T72" fmla="*/ 2147483646 w 174"/>
              <a:gd name="T73" fmla="*/ 2147483646 h 324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74"/>
              <a:gd name="T112" fmla="*/ 0 h 324"/>
              <a:gd name="T113" fmla="*/ 174 w 174"/>
              <a:gd name="T114" fmla="*/ 324 h 324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74" h="324">
                <a:moveTo>
                  <a:pt x="7" y="70"/>
                </a:moveTo>
                <a:lnTo>
                  <a:pt x="50" y="49"/>
                </a:lnTo>
                <a:lnTo>
                  <a:pt x="50" y="70"/>
                </a:lnTo>
                <a:lnTo>
                  <a:pt x="69" y="70"/>
                </a:lnTo>
                <a:lnTo>
                  <a:pt x="87" y="94"/>
                </a:lnTo>
                <a:lnTo>
                  <a:pt x="87" y="70"/>
                </a:lnTo>
                <a:lnTo>
                  <a:pt x="69" y="70"/>
                </a:lnTo>
                <a:lnTo>
                  <a:pt x="50" y="49"/>
                </a:lnTo>
                <a:lnTo>
                  <a:pt x="69" y="34"/>
                </a:lnTo>
                <a:lnTo>
                  <a:pt x="87" y="49"/>
                </a:lnTo>
                <a:lnTo>
                  <a:pt x="111" y="49"/>
                </a:lnTo>
                <a:lnTo>
                  <a:pt x="79" y="25"/>
                </a:lnTo>
                <a:lnTo>
                  <a:pt x="87" y="25"/>
                </a:lnTo>
                <a:lnTo>
                  <a:pt x="87" y="0"/>
                </a:lnTo>
                <a:lnTo>
                  <a:pt x="122" y="25"/>
                </a:lnTo>
                <a:lnTo>
                  <a:pt x="111" y="25"/>
                </a:lnTo>
                <a:lnTo>
                  <a:pt x="130" y="49"/>
                </a:lnTo>
                <a:lnTo>
                  <a:pt x="147" y="84"/>
                </a:lnTo>
                <a:lnTo>
                  <a:pt x="147" y="109"/>
                </a:lnTo>
                <a:lnTo>
                  <a:pt x="173" y="144"/>
                </a:lnTo>
                <a:lnTo>
                  <a:pt x="154" y="169"/>
                </a:lnTo>
                <a:lnTo>
                  <a:pt x="173" y="228"/>
                </a:lnTo>
                <a:lnTo>
                  <a:pt x="154" y="239"/>
                </a:lnTo>
                <a:lnTo>
                  <a:pt x="147" y="218"/>
                </a:lnTo>
                <a:lnTo>
                  <a:pt x="130" y="239"/>
                </a:lnTo>
                <a:lnTo>
                  <a:pt x="154" y="288"/>
                </a:lnTo>
                <a:lnTo>
                  <a:pt x="130" y="313"/>
                </a:lnTo>
                <a:lnTo>
                  <a:pt x="130" y="323"/>
                </a:lnTo>
                <a:lnTo>
                  <a:pt x="87" y="323"/>
                </a:lnTo>
                <a:lnTo>
                  <a:pt x="104" y="313"/>
                </a:lnTo>
                <a:lnTo>
                  <a:pt x="104" y="297"/>
                </a:lnTo>
                <a:lnTo>
                  <a:pt x="87" y="313"/>
                </a:lnTo>
                <a:lnTo>
                  <a:pt x="87" y="288"/>
                </a:lnTo>
                <a:lnTo>
                  <a:pt x="69" y="288"/>
                </a:lnTo>
                <a:lnTo>
                  <a:pt x="50" y="253"/>
                </a:lnTo>
                <a:lnTo>
                  <a:pt x="0" y="253"/>
                </a:lnTo>
                <a:lnTo>
                  <a:pt x="7" y="70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32" name="Freeform 36">
            <a:extLst>
              <a:ext uri="{FF2B5EF4-FFF2-40B4-BE49-F238E27FC236}">
                <a16:creationId xmlns:a16="http://schemas.microsoft.com/office/drawing/2014/main" id="{39622167-E22E-FECA-2422-2758705159A2}"/>
              </a:ext>
            </a:extLst>
          </p:cNvPr>
          <p:cNvSpPr>
            <a:spLocks/>
          </p:cNvSpPr>
          <p:nvPr/>
        </p:nvSpPr>
        <p:spPr bwMode="auto">
          <a:xfrm>
            <a:off x="11888788" y="2178050"/>
            <a:ext cx="300037" cy="630238"/>
          </a:xfrm>
          <a:custGeom>
            <a:avLst/>
            <a:gdLst>
              <a:gd name="T0" fmla="*/ 2147483646 w 135"/>
              <a:gd name="T1" fmla="*/ 2147483646 h 350"/>
              <a:gd name="T2" fmla="*/ 2147483646 w 135"/>
              <a:gd name="T3" fmla="*/ 2147483646 h 350"/>
              <a:gd name="T4" fmla="*/ 2147483646 w 135"/>
              <a:gd name="T5" fmla="*/ 2147483646 h 350"/>
              <a:gd name="T6" fmla="*/ 2147483646 w 135"/>
              <a:gd name="T7" fmla="*/ 2147483646 h 350"/>
              <a:gd name="T8" fmla="*/ 2147483646 w 135"/>
              <a:gd name="T9" fmla="*/ 2147483646 h 350"/>
              <a:gd name="T10" fmla="*/ 2147483646 w 135"/>
              <a:gd name="T11" fmla="*/ 2147483646 h 350"/>
              <a:gd name="T12" fmla="*/ 0 w 135"/>
              <a:gd name="T13" fmla="*/ 0 h 350"/>
              <a:gd name="T14" fmla="*/ 2147483646 w 135"/>
              <a:gd name="T15" fmla="*/ 2147483646 h 350"/>
              <a:gd name="T16" fmla="*/ 2147483646 w 135"/>
              <a:gd name="T17" fmla="*/ 2147483646 h 350"/>
              <a:gd name="T18" fmla="*/ 2147483646 w 135"/>
              <a:gd name="T19" fmla="*/ 2147483646 h 35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35"/>
              <a:gd name="T31" fmla="*/ 0 h 350"/>
              <a:gd name="T32" fmla="*/ 135 w 135"/>
              <a:gd name="T33" fmla="*/ 350 h 35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35" h="350">
                <a:moveTo>
                  <a:pt x="92" y="264"/>
                </a:moveTo>
                <a:lnTo>
                  <a:pt x="74" y="229"/>
                </a:lnTo>
                <a:lnTo>
                  <a:pt x="50" y="204"/>
                </a:lnTo>
                <a:lnTo>
                  <a:pt x="42" y="134"/>
                </a:lnTo>
                <a:lnTo>
                  <a:pt x="24" y="144"/>
                </a:lnTo>
                <a:lnTo>
                  <a:pt x="14" y="144"/>
                </a:lnTo>
                <a:lnTo>
                  <a:pt x="0" y="0"/>
                </a:lnTo>
                <a:lnTo>
                  <a:pt x="134" y="349"/>
                </a:lnTo>
                <a:lnTo>
                  <a:pt x="103" y="304"/>
                </a:lnTo>
                <a:lnTo>
                  <a:pt x="92" y="264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33" name="Freeform 37">
            <a:extLst>
              <a:ext uri="{FF2B5EF4-FFF2-40B4-BE49-F238E27FC236}">
                <a16:creationId xmlns:a16="http://schemas.microsoft.com/office/drawing/2014/main" id="{F66A0FDD-0FE4-5A11-C47E-53A56E22CDB3}"/>
              </a:ext>
            </a:extLst>
          </p:cNvPr>
          <p:cNvSpPr>
            <a:spLocks/>
          </p:cNvSpPr>
          <p:nvPr/>
        </p:nvSpPr>
        <p:spPr bwMode="auto">
          <a:xfrm>
            <a:off x="11939588" y="2590800"/>
            <a:ext cx="139700" cy="177800"/>
          </a:xfrm>
          <a:custGeom>
            <a:avLst/>
            <a:gdLst>
              <a:gd name="T0" fmla="*/ 0 w 63"/>
              <a:gd name="T1" fmla="*/ 0 h 99"/>
              <a:gd name="T2" fmla="*/ 2147483646 w 63"/>
              <a:gd name="T3" fmla="*/ 2147483646 h 99"/>
              <a:gd name="T4" fmla="*/ 2147483646 w 63"/>
              <a:gd name="T5" fmla="*/ 2147483646 h 99"/>
              <a:gd name="T6" fmla="*/ 2147483646 w 63"/>
              <a:gd name="T7" fmla="*/ 2147483646 h 99"/>
              <a:gd name="T8" fmla="*/ 2147483646 w 63"/>
              <a:gd name="T9" fmla="*/ 2147483646 h 99"/>
              <a:gd name="T10" fmla="*/ 2147483646 w 63"/>
              <a:gd name="T11" fmla="*/ 2147483646 h 99"/>
              <a:gd name="T12" fmla="*/ 2147483646 w 63"/>
              <a:gd name="T13" fmla="*/ 2147483646 h 99"/>
              <a:gd name="T14" fmla="*/ 2147483646 w 63"/>
              <a:gd name="T15" fmla="*/ 2147483646 h 99"/>
              <a:gd name="T16" fmla="*/ 2147483646 w 63"/>
              <a:gd name="T17" fmla="*/ 2147483646 h 99"/>
              <a:gd name="T18" fmla="*/ 2147483646 w 63"/>
              <a:gd name="T19" fmla="*/ 2147483646 h 99"/>
              <a:gd name="T20" fmla="*/ 0 w 63"/>
              <a:gd name="T21" fmla="*/ 0 h 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3"/>
              <a:gd name="T34" fmla="*/ 0 h 99"/>
              <a:gd name="T35" fmla="*/ 63 w 63"/>
              <a:gd name="T36" fmla="*/ 99 h 9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3" h="99">
                <a:moveTo>
                  <a:pt x="0" y="0"/>
                </a:moveTo>
                <a:lnTo>
                  <a:pt x="37" y="15"/>
                </a:lnTo>
                <a:lnTo>
                  <a:pt x="37" y="35"/>
                </a:lnTo>
                <a:lnTo>
                  <a:pt x="44" y="24"/>
                </a:lnTo>
                <a:lnTo>
                  <a:pt x="44" y="35"/>
                </a:lnTo>
                <a:lnTo>
                  <a:pt x="62" y="74"/>
                </a:lnTo>
                <a:lnTo>
                  <a:pt x="44" y="59"/>
                </a:lnTo>
                <a:lnTo>
                  <a:pt x="62" y="83"/>
                </a:lnTo>
                <a:lnTo>
                  <a:pt x="62" y="98"/>
                </a:lnTo>
                <a:lnTo>
                  <a:pt x="44" y="83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34" name="Freeform 38">
            <a:extLst>
              <a:ext uri="{FF2B5EF4-FFF2-40B4-BE49-F238E27FC236}">
                <a16:creationId xmlns:a16="http://schemas.microsoft.com/office/drawing/2014/main" id="{D8550D46-B5B1-6CE2-9443-77AF53FBDB99}"/>
              </a:ext>
            </a:extLst>
          </p:cNvPr>
          <p:cNvSpPr>
            <a:spLocks/>
          </p:cNvSpPr>
          <p:nvPr/>
        </p:nvSpPr>
        <p:spPr bwMode="auto">
          <a:xfrm>
            <a:off x="5780088" y="2463800"/>
            <a:ext cx="571500" cy="757238"/>
          </a:xfrm>
          <a:custGeom>
            <a:avLst/>
            <a:gdLst>
              <a:gd name="T0" fmla="*/ 2147483646 w 257"/>
              <a:gd name="T1" fmla="*/ 2147483646 h 421"/>
              <a:gd name="T2" fmla="*/ 2147483646 w 257"/>
              <a:gd name="T3" fmla="*/ 2147483646 h 421"/>
              <a:gd name="T4" fmla="*/ 2147483646 w 257"/>
              <a:gd name="T5" fmla="*/ 2147483646 h 421"/>
              <a:gd name="T6" fmla="*/ 2147483646 w 257"/>
              <a:gd name="T7" fmla="*/ 2147483646 h 421"/>
              <a:gd name="T8" fmla="*/ 2147483646 w 257"/>
              <a:gd name="T9" fmla="*/ 2147483646 h 421"/>
              <a:gd name="T10" fmla="*/ 2147483646 w 257"/>
              <a:gd name="T11" fmla="*/ 2147483646 h 421"/>
              <a:gd name="T12" fmla="*/ 2147483646 w 257"/>
              <a:gd name="T13" fmla="*/ 2147483646 h 421"/>
              <a:gd name="T14" fmla="*/ 2147483646 w 257"/>
              <a:gd name="T15" fmla="*/ 2147483646 h 421"/>
              <a:gd name="T16" fmla="*/ 0 w 257"/>
              <a:gd name="T17" fmla="*/ 2147483646 h 421"/>
              <a:gd name="T18" fmla="*/ 2147483646 w 257"/>
              <a:gd name="T19" fmla="*/ 2147483646 h 421"/>
              <a:gd name="T20" fmla="*/ 2147483646 w 257"/>
              <a:gd name="T21" fmla="*/ 2147483646 h 421"/>
              <a:gd name="T22" fmla="*/ 2147483646 w 257"/>
              <a:gd name="T23" fmla="*/ 2147483646 h 421"/>
              <a:gd name="T24" fmla="*/ 2147483646 w 257"/>
              <a:gd name="T25" fmla="*/ 2147483646 h 421"/>
              <a:gd name="T26" fmla="*/ 2147483646 w 257"/>
              <a:gd name="T27" fmla="*/ 2147483646 h 421"/>
              <a:gd name="T28" fmla="*/ 2147483646 w 257"/>
              <a:gd name="T29" fmla="*/ 2147483646 h 421"/>
              <a:gd name="T30" fmla="*/ 2147483646 w 257"/>
              <a:gd name="T31" fmla="*/ 2147483646 h 421"/>
              <a:gd name="T32" fmla="*/ 2147483646 w 257"/>
              <a:gd name="T33" fmla="*/ 2147483646 h 421"/>
              <a:gd name="T34" fmla="*/ 2147483646 w 257"/>
              <a:gd name="T35" fmla="*/ 2147483646 h 421"/>
              <a:gd name="T36" fmla="*/ 2147483646 w 257"/>
              <a:gd name="T37" fmla="*/ 0 h 421"/>
              <a:gd name="T38" fmla="*/ 2147483646 w 257"/>
              <a:gd name="T39" fmla="*/ 2147483646 h 421"/>
              <a:gd name="T40" fmla="*/ 2147483646 w 257"/>
              <a:gd name="T41" fmla="*/ 2147483646 h 421"/>
              <a:gd name="T42" fmla="*/ 2147483646 w 257"/>
              <a:gd name="T43" fmla="*/ 2147483646 h 421"/>
              <a:gd name="T44" fmla="*/ 2147483646 w 257"/>
              <a:gd name="T45" fmla="*/ 2147483646 h 421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57"/>
              <a:gd name="T70" fmla="*/ 0 h 421"/>
              <a:gd name="T71" fmla="*/ 257 w 257"/>
              <a:gd name="T72" fmla="*/ 421 h 421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57" h="421">
                <a:moveTo>
                  <a:pt x="72" y="106"/>
                </a:moveTo>
                <a:lnTo>
                  <a:pt x="43" y="106"/>
                </a:lnTo>
                <a:lnTo>
                  <a:pt x="54" y="130"/>
                </a:lnTo>
                <a:lnTo>
                  <a:pt x="61" y="145"/>
                </a:lnTo>
                <a:lnTo>
                  <a:pt x="36" y="130"/>
                </a:lnTo>
                <a:lnTo>
                  <a:pt x="29" y="155"/>
                </a:lnTo>
                <a:lnTo>
                  <a:pt x="18" y="155"/>
                </a:lnTo>
                <a:lnTo>
                  <a:pt x="11" y="145"/>
                </a:lnTo>
                <a:lnTo>
                  <a:pt x="0" y="155"/>
                </a:lnTo>
                <a:lnTo>
                  <a:pt x="18" y="231"/>
                </a:lnTo>
                <a:lnTo>
                  <a:pt x="43" y="240"/>
                </a:lnTo>
                <a:lnTo>
                  <a:pt x="90" y="255"/>
                </a:lnTo>
                <a:lnTo>
                  <a:pt x="90" y="276"/>
                </a:lnTo>
                <a:lnTo>
                  <a:pt x="165" y="351"/>
                </a:lnTo>
                <a:lnTo>
                  <a:pt x="176" y="420"/>
                </a:lnTo>
                <a:lnTo>
                  <a:pt x="244" y="420"/>
                </a:lnTo>
                <a:lnTo>
                  <a:pt x="256" y="85"/>
                </a:lnTo>
                <a:lnTo>
                  <a:pt x="256" y="11"/>
                </a:lnTo>
                <a:lnTo>
                  <a:pt x="159" y="0"/>
                </a:lnTo>
                <a:lnTo>
                  <a:pt x="159" y="21"/>
                </a:lnTo>
                <a:lnTo>
                  <a:pt x="97" y="21"/>
                </a:lnTo>
                <a:lnTo>
                  <a:pt x="54" y="36"/>
                </a:lnTo>
                <a:lnTo>
                  <a:pt x="72" y="106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35" name="Freeform 39">
            <a:extLst>
              <a:ext uri="{FF2B5EF4-FFF2-40B4-BE49-F238E27FC236}">
                <a16:creationId xmlns:a16="http://schemas.microsoft.com/office/drawing/2014/main" id="{BD8B03A8-A917-4508-50C4-805D25E6DB3C}"/>
              </a:ext>
            </a:extLst>
          </p:cNvPr>
          <p:cNvSpPr>
            <a:spLocks/>
          </p:cNvSpPr>
          <p:nvPr/>
        </p:nvSpPr>
        <p:spPr bwMode="auto">
          <a:xfrm>
            <a:off x="5491163" y="2392363"/>
            <a:ext cx="454025" cy="485775"/>
          </a:xfrm>
          <a:custGeom>
            <a:avLst/>
            <a:gdLst>
              <a:gd name="T0" fmla="*/ 2147483646 w 204"/>
              <a:gd name="T1" fmla="*/ 2147483646 h 270"/>
              <a:gd name="T2" fmla="*/ 2147483646 w 204"/>
              <a:gd name="T3" fmla="*/ 2147483646 h 270"/>
              <a:gd name="T4" fmla="*/ 2147483646 w 204"/>
              <a:gd name="T5" fmla="*/ 2147483646 h 270"/>
              <a:gd name="T6" fmla="*/ 2147483646 w 204"/>
              <a:gd name="T7" fmla="*/ 2147483646 h 270"/>
              <a:gd name="T8" fmla="*/ 2147483646 w 204"/>
              <a:gd name="T9" fmla="*/ 2147483646 h 270"/>
              <a:gd name="T10" fmla="*/ 2147483646 w 204"/>
              <a:gd name="T11" fmla="*/ 2147483646 h 270"/>
              <a:gd name="T12" fmla="*/ 2147483646 w 204"/>
              <a:gd name="T13" fmla="*/ 2147483646 h 270"/>
              <a:gd name="T14" fmla="*/ 2147483646 w 204"/>
              <a:gd name="T15" fmla="*/ 2147483646 h 270"/>
              <a:gd name="T16" fmla="*/ 2147483646 w 204"/>
              <a:gd name="T17" fmla="*/ 2147483646 h 270"/>
              <a:gd name="T18" fmla="*/ 2147483646 w 204"/>
              <a:gd name="T19" fmla="*/ 2147483646 h 270"/>
              <a:gd name="T20" fmla="*/ 2147483646 w 204"/>
              <a:gd name="T21" fmla="*/ 2147483646 h 270"/>
              <a:gd name="T22" fmla="*/ 2147483646 w 204"/>
              <a:gd name="T23" fmla="*/ 2147483646 h 270"/>
              <a:gd name="T24" fmla="*/ 2147483646 w 204"/>
              <a:gd name="T25" fmla="*/ 2147483646 h 270"/>
              <a:gd name="T26" fmla="*/ 2147483646 w 204"/>
              <a:gd name="T27" fmla="*/ 2147483646 h 270"/>
              <a:gd name="T28" fmla="*/ 2147483646 w 204"/>
              <a:gd name="T29" fmla="*/ 2147483646 h 270"/>
              <a:gd name="T30" fmla="*/ 2147483646 w 204"/>
              <a:gd name="T31" fmla="*/ 2147483646 h 270"/>
              <a:gd name="T32" fmla="*/ 2147483646 w 204"/>
              <a:gd name="T33" fmla="*/ 2147483646 h 270"/>
              <a:gd name="T34" fmla="*/ 2147483646 w 204"/>
              <a:gd name="T35" fmla="*/ 2147483646 h 270"/>
              <a:gd name="T36" fmla="*/ 0 w 204"/>
              <a:gd name="T37" fmla="*/ 2147483646 h 270"/>
              <a:gd name="T38" fmla="*/ 2147483646 w 204"/>
              <a:gd name="T39" fmla="*/ 2147483646 h 270"/>
              <a:gd name="T40" fmla="*/ 2147483646 w 204"/>
              <a:gd name="T41" fmla="*/ 2147483646 h 270"/>
              <a:gd name="T42" fmla="*/ 2147483646 w 204"/>
              <a:gd name="T43" fmla="*/ 0 h 270"/>
              <a:gd name="T44" fmla="*/ 2147483646 w 204"/>
              <a:gd name="T45" fmla="*/ 2147483646 h 270"/>
              <a:gd name="T46" fmla="*/ 2147483646 w 204"/>
              <a:gd name="T47" fmla="*/ 2147483646 h 270"/>
              <a:gd name="T48" fmla="*/ 2147483646 w 204"/>
              <a:gd name="T49" fmla="*/ 2147483646 h 270"/>
              <a:gd name="T50" fmla="*/ 2147483646 w 204"/>
              <a:gd name="T51" fmla="*/ 2147483646 h 27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204"/>
              <a:gd name="T79" fmla="*/ 0 h 270"/>
              <a:gd name="T80" fmla="*/ 204 w 204"/>
              <a:gd name="T81" fmla="*/ 270 h 270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204" h="270">
                <a:moveTo>
                  <a:pt x="203" y="145"/>
                </a:moveTo>
                <a:lnTo>
                  <a:pt x="174" y="145"/>
                </a:lnTo>
                <a:lnTo>
                  <a:pt x="185" y="169"/>
                </a:lnTo>
                <a:lnTo>
                  <a:pt x="192" y="184"/>
                </a:lnTo>
                <a:lnTo>
                  <a:pt x="167" y="169"/>
                </a:lnTo>
                <a:lnTo>
                  <a:pt x="159" y="194"/>
                </a:lnTo>
                <a:lnTo>
                  <a:pt x="148" y="194"/>
                </a:lnTo>
                <a:lnTo>
                  <a:pt x="141" y="184"/>
                </a:lnTo>
                <a:lnTo>
                  <a:pt x="130" y="194"/>
                </a:lnTo>
                <a:lnTo>
                  <a:pt x="148" y="269"/>
                </a:lnTo>
                <a:lnTo>
                  <a:pt x="141" y="244"/>
                </a:lnTo>
                <a:lnTo>
                  <a:pt x="130" y="244"/>
                </a:lnTo>
                <a:lnTo>
                  <a:pt x="123" y="229"/>
                </a:lnTo>
                <a:lnTo>
                  <a:pt x="112" y="244"/>
                </a:lnTo>
                <a:lnTo>
                  <a:pt x="105" y="229"/>
                </a:lnTo>
                <a:lnTo>
                  <a:pt x="43" y="184"/>
                </a:lnTo>
                <a:lnTo>
                  <a:pt x="25" y="184"/>
                </a:lnTo>
                <a:lnTo>
                  <a:pt x="18" y="169"/>
                </a:lnTo>
                <a:lnTo>
                  <a:pt x="0" y="169"/>
                </a:lnTo>
                <a:lnTo>
                  <a:pt x="7" y="15"/>
                </a:lnTo>
                <a:lnTo>
                  <a:pt x="123" y="25"/>
                </a:lnTo>
                <a:lnTo>
                  <a:pt x="141" y="0"/>
                </a:lnTo>
                <a:lnTo>
                  <a:pt x="174" y="51"/>
                </a:lnTo>
                <a:lnTo>
                  <a:pt x="167" y="75"/>
                </a:lnTo>
                <a:lnTo>
                  <a:pt x="185" y="75"/>
                </a:lnTo>
                <a:lnTo>
                  <a:pt x="203" y="145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36" name="Freeform 40">
            <a:extLst>
              <a:ext uri="{FF2B5EF4-FFF2-40B4-BE49-F238E27FC236}">
                <a16:creationId xmlns:a16="http://schemas.microsoft.com/office/drawing/2014/main" id="{36DADE51-2501-DD58-3705-1078EC571C03}"/>
              </a:ext>
            </a:extLst>
          </p:cNvPr>
          <p:cNvSpPr>
            <a:spLocks/>
          </p:cNvSpPr>
          <p:nvPr/>
        </p:nvSpPr>
        <p:spPr bwMode="auto">
          <a:xfrm>
            <a:off x="8745538" y="3657600"/>
            <a:ext cx="698500" cy="692150"/>
          </a:xfrm>
          <a:custGeom>
            <a:avLst/>
            <a:gdLst>
              <a:gd name="T0" fmla="*/ 2147483646 w 314"/>
              <a:gd name="T1" fmla="*/ 2147483646 h 385"/>
              <a:gd name="T2" fmla="*/ 2147483646 w 314"/>
              <a:gd name="T3" fmla="*/ 2147483646 h 385"/>
              <a:gd name="T4" fmla="*/ 2147483646 w 314"/>
              <a:gd name="T5" fmla="*/ 2147483646 h 385"/>
              <a:gd name="T6" fmla="*/ 2147483646 w 314"/>
              <a:gd name="T7" fmla="*/ 2147483646 h 385"/>
              <a:gd name="T8" fmla="*/ 2147483646 w 314"/>
              <a:gd name="T9" fmla="*/ 2147483646 h 385"/>
              <a:gd name="T10" fmla="*/ 2147483646 w 314"/>
              <a:gd name="T11" fmla="*/ 2147483646 h 385"/>
              <a:gd name="T12" fmla="*/ 2147483646 w 314"/>
              <a:gd name="T13" fmla="*/ 2147483646 h 385"/>
              <a:gd name="T14" fmla="*/ 2147483646 w 314"/>
              <a:gd name="T15" fmla="*/ 2147483646 h 385"/>
              <a:gd name="T16" fmla="*/ 2147483646 w 314"/>
              <a:gd name="T17" fmla="*/ 0 h 385"/>
              <a:gd name="T18" fmla="*/ 2147483646 w 314"/>
              <a:gd name="T19" fmla="*/ 2147483646 h 385"/>
              <a:gd name="T20" fmla="*/ 2147483646 w 314"/>
              <a:gd name="T21" fmla="*/ 2147483646 h 385"/>
              <a:gd name="T22" fmla="*/ 2147483646 w 314"/>
              <a:gd name="T23" fmla="*/ 2147483646 h 385"/>
              <a:gd name="T24" fmla="*/ 0 w 314"/>
              <a:gd name="T25" fmla="*/ 2147483646 h 385"/>
              <a:gd name="T26" fmla="*/ 2147483646 w 314"/>
              <a:gd name="T27" fmla="*/ 2147483646 h 385"/>
              <a:gd name="T28" fmla="*/ 2147483646 w 314"/>
              <a:gd name="T29" fmla="*/ 2147483646 h 385"/>
              <a:gd name="T30" fmla="*/ 2147483646 w 314"/>
              <a:gd name="T31" fmla="*/ 2147483646 h 385"/>
              <a:gd name="T32" fmla="*/ 2147483646 w 314"/>
              <a:gd name="T33" fmla="*/ 2147483646 h 385"/>
              <a:gd name="T34" fmla="*/ 2147483646 w 314"/>
              <a:gd name="T35" fmla="*/ 2147483646 h 385"/>
              <a:gd name="T36" fmla="*/ 2147483646 w 314"/>
              <a:gd name="T37" fmla="*/ 2147483646 h 385"/>
              <a:gd name="T38" fmla="*/ 2147483646 w 314"/>
              <a:gd name="T39" fmla="*/ 2147483646 h 385"/>
              <a:gd name="T40" fmla="*/ 2147483646 w 314"/>
              <a:gd name="T41" fmla="*/ 2147483646 h 38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14"/>
              <a:gd name="T64" fmla="*/ 0 h 385"/>
              <a:gd name="T65" fmla="*/ 314 w 314"/>
              <a:gd name="T66" fmla="*/ 385 h 38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14" h="385">
                <a:moveTo>
                  <a:pt x="263" y="154"/>
                </a:moveTo>
                <a:lnTo>
                  <a:pt x="245" y="51"/>
                </a:lnTo>
                <a:lnTo>
                  <a:pt x="209" y="25"/>
                </a:lnTo>
                <a:lnTo>
                  <a:pt x="173" y="25"/>
                </a:lnTo>
                <a:lnTo>
                  <a:pt x="173" y="51"/>
                </a:lnTo>
                <a:lnTo>
                  <a:pt x="158" y="25"/>
                </a:lnTo>
                <a:lnTo>
                  <a:pt x="122" y="25"/>
                </a:lnTo>
                <a:lnTo>
                  <a:pt x="122" y="10"/>
                </a:lnTo>
                <a:lnTo>
                  <a:pt x="97" y="0"/>
                </a:lnTo>
                <a:lnTo>
                  <a:pt x="69" y="25"/>
                </a:lnTo>
                <a:lnTo>
                  <a:pt x="19" y="10"/>
                </a:lnTo>
                <a:lnTo>
                  <a:pt x="26" y="239"/>
                </a:lnTo>
                <a:lnTo>
                  <a:pt x="0" y="364"/>
                </a:lnTo>
                <a:lnTo>
                  <a:pt x="36" y="384"/>
                </a:lnTo>
                <a:lnTo>
                  <a:pt x="43" y="384"/>
                </a:lnTo>
                <a:lnTo>
                  <a:pt x="104" y="374"/>
                </a:lnTo>
                <a:lnTo>
                  <a:pt x="122" y="384"/>
                </a:lnTo>
                <a:lnTo>
                  <a:pt x="295" y="384"/>
                </a:lnTo>
                <a:lnTo>
                  <a:pt x="313" y="219"/>
                </a:lnTo>
                <a:lnTo>
                  <a:pt x="295" y="179"/>
                </a:lnTo>
                <a:lnTo>
                  <a:pt x="263" y="154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37" name="Freeform 41">
            <a:extLst>
              <a:ext uri="{FF2B5EF4-FFF2-40B4-BE49-F238E27FC236}">
                <a16:creationId xmlns:a16="http://schemas.microsoft.com/office/drawing/2014/main" id="{17BD1366-943E-043D-D495-2B511BED6B72}"/>
              </a:ext>
            </a:extLst>
          </p:cNvPr>
          <p:cNvSpPr>
            <a:spLocks/>
          </p:cNvSpPr>
          <p:nvPr/>
        </p:nvSpPr>
        <p:spPr bwMode="auto">
          <a:xfrm>
            <a:off x="7680325" y="2157413"/>
            <a:ext cx="414338" cy="541337"/>
          </a:xfrm>
          <a:custGeom>
            <a:avLst/>
            <a:gdLst>
              <a:gd name="T0" fmla="*/ 0 w 186"/>
              <a:gd name="T1" fmla="*/ 2147483646 h 301"/>
              <a:gd name="T2" fmla="*/ 2147483646 w 186"/>
              <a:gd name="T3" fmla="*/ 0 h 301"/>
              <a:gd name="T4" fmla="*/ 2147483646 w 186"/>
              <a:gd name="T5" fmla="*/ 0 h 301"/>
              <a:gd name="T6" fmla="*/ 2147483646 w 186"/>
              <a:gd name="T7" fmla="*/ 2147483646 h 301"/>
              <a:gd name="T8" fmla="*/ 2147483646 w 186"/>
              <a:gd name="T9" fmla="*/ 2147483646 h 301"/>
              <a:gd name="T10" fmla="*/ 2147483646 w 186"/>
              <a:gd name="T11" fmla="*/ 2147483646 h 301"/>
              <a:gd name="T12" fmla="*/ 2147483646 w 186"/>
              <a:gd name="T13" fmla="*/ 2147483646 h 301"/>
              <a:gd name="T14" fmla="*/ 2147483646 w 186"/>
              <a:gd name="T15" fmla="*/ 2147483646 h 301"/>
              <a:gd name="T16" fmla="*/ 2147483646 w 186"/>
              <a:gd name="T17" fmla="*/ 2147483646 h 301"/>
              <a:gd name="T18" fmla="*/ 2147483646 w 186"/>
              <a:gd name="T19" fmla="*/ 2147483646 h 301"/>
              <a:gd name="T20" fmla="*/ 2147483646 w 186"/>
              <a:gd name="T21" fmla="*/ 2147483646 h 301"/>
              <a:gd name="T22" fmla="*/ 2147483646 w 186"/>
              <a:gd name="T23" fmla="*/ 2147483646 h 301"/>
              <a:gd name="T24" fmla="*/ 2147483646 w 186"/>
              <a:gd name="T25" fmla="*/ 2147483646 h 301"/>
              <a:gd name="T26" fmla="*/ 2147483646 w 186"/>
              <a:gd name="T27" fmla="*/ 2147483646 h 301"/>
              <a:gd name="T28" fmla="*/ 2147483646 w 186"/>
              <a:gd name="T29" fmla="*/ 2147483646 h 301"/>
              <a:gd name="T30" fmla="*/ 0 w 186"/>
              <a:gd name="T31" fmla="*/ 2147483646 h 30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86"/>
              <a:gd name="T49" fmla="*/ 0 h 301"/>
              <a:gd name="T50" fmla="*/ 186 w 186"/>
              <a:gd name="T51" fmla="*/ 301 h 30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86" h="301">
                <a:moveTo>
                  <a:pt x="0" y="300"/>
                </a:moveTo>
                <a:lnTo>
                  <a:pt x="33" y="0"/>
                </a:lnTo>
                <a:lnTo>
                  <a:pt x="124" y="0"/>
                </a:lnTo>
                <a:lnTo>
                  <a:pt x="124" y="121"/>
                </a:lnTo>
                <a:lnTo>
                  <a:pt x="131" y="130"/>
                </a:lnTo>
                <a:lnTo>
                  <a:pt x="155" y="130"/>
                </a:lnTo>
                <a:lnTo>
                  <a:pt x="148" y="155"/>
                </a:lnTo>
                <a:lnTo>
                  <a:pt x="155" y="181"/>
                </a:lnTo>
                <a:lnTo>
                  <a:pt x="167" y="155"/>
                </a:lnTo>
                <a:lnTo>
                  <a:pt x="185" y="181"/>
                </a:lnTo>
                <a:lnTo>
                  <a:pt x="167" y="230"/>
                </a:lnTo>
                <a:lnTo>
                  <a:pt x="148" y="255"/>
                </a:lnTo>
                <a:lnTo>
                  <a:pt x="124" y="255"/>
                </a:lnTo>
                <a:lnTo>
                  <a:pt x="105" y="300"/>
                </a:lnTo>
                <a:lnTo>
                  <a:pt x="62" y="300"/>
                </a:lnTo>
                <a:lnTo>
                  <a:pt x="0" y="300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38" name="Freeform 42">
            <a:extLst>
              <a:ext uri="{FF2B5EF4-FFF2-40B4-BE49-F238E27FC236}">
                <a16:creationId xmlns:a16="http://schemas.microsoft.com/office/drawing/2014/main" id="{558A6C0C-0082-723F-832F-913E893465D5}"/>
              </a:ext>
            </a:extLst>
          </p:cNvPr>
          <p:cNvSpPr>
            <a:spLocks/>
          </p:cNvSpPr>
          <p:nvPr/>
        </p:nvSpPr>
        <p:spPr bwMode="auto">
          <a:xfrm>
            <a:off x="9210675" y="2266950"/>
            <a:ext cx="622300" cy="692150"/>
          </a:xfrm>
          <a:custGeom>
            <a:avLst/>
            <a:gdLst>
              <a:gd name="T0" fmla="*/ 2147483646 w 280"/>
              <a:gd name="T1" fmla="*/ 2147483646 h 385"/>
              <a:gd name="T2" fmla="*/ 2147483646 w 280"/>
              <a:gd name="T3" fmla="*/ 2147483646 h 385"/>
              <a:gd name="T4" fmla="*/ 2147483646 w 280"/>
              <a:gd name="T5" fmla="*/ 2147483646 h 385"/>
              <a:gd name="T6" fmla="*/ 2147483646 w 280"/>
              <a:gd name="T7" fmla="*/ 2147483646 h 385"/>
              <a:gd name="T8" fmla="*/ 2147483646 w 280"/>
              <a:gd name="T9" fmla="*/ 2147483646 h 385"/>
              <a:gd name="T10" fmla="*/ 2147483646 w 280"/>
              <a:gd name="T11" fmla="*/ 2147483646 h 385"/>
              <a:gd name="T12" fmla="*/ 2147483646 w 280"/>
              <a:gd name="T13" fmla="*/ 0 h 385"/>
              <a:gd name="T14" fmla="*/ 0 w 280"/>
              <a:gd name="T15" fmla="*/ 2147483646 h 385"/>
              <a:gd name="T16" fmla="*/ 2147483646 w 280"/>
              <a:gd name="T17" fmla="*/ 2147483646 h 385"/>
              <a:gd name="T18" fmla="*/ 2147483646 w 280"/>
              <a:gd name="T19" fmla="*/ 2147483646 h 385"/>
              <a:gd name="T20" fmla="*/ 2147483646 w 280"/>
              <a:gd name="T21" fmla="*/ 2147483646 h 385"/>
              <a:gd name="T22" fmla="*/ 2147483646 w 280"/>
              <a:gd name="T23" fmla="*/ 2147483646 h 385"/>
              <a:gd name="T24" fmla="*/ 2147483646 w 280"/>
              <a:gd name="T25" fmla="*/ 2147483646 h 385"/>
              <a:gd name="T26" fmla="*/ 2147483646 w 280"/>
              <a:gd name="T27" fmla="*/ 2147483646 h 385"/>
              <a:gd name="T28" fmla="*/ 2147483646 w 280"/>
              <a:gd name="T29" fmla="*/ 2147483646 h 385"/>
              <a:gd name="T30" fmla="*/ 2147483646 w 280"/>
              <a:gd name="T31" fmla="*/ 2147483646 h 385"/>
              <a:gd name="T32" fmla="*/ 2147483646 w 280"/>
              <a:gd name="T33" fmla="*/ 2147483646 h 385"/>
              <a:gd name="T34" fmla="*/ 2147483646 w 280"/>
              <a:gd name="T35" fmla="*/ 2147483646 h 385"/>
              <a:gd name="T36" fmla="*/ 2147483646 w 280"/>
              <a:gd name="T37" fmla="*/ 2147483646 h 385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80"/>
              <a:gd name="T58" fmla="*/ 0 h 385"/>
              <a:gd name="T59" fmla="*/ 280 w 280"/>
              <a:gd name="T60" fmla="*/ 385 h 385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80" h="385">
                <a:moveTo>
                  <a:pt x="236" y="120"/>
                </a:moveTo>
                <a:lnTo>
                  <a:pt x="208" y="94"/>
                </a:lnTo>
                <a:lnTo>
                  <a:pt x="183" y="94"/>
                </a:lnTo>
                <a:lnTo>
                  <a:pt x="164" y="51"/>
                </a:lnTo>
                <a:lnTo>
                  <a:pt x="121" y="34"/>
                </a:lnTo>
                <a:lnTo>
                  <a:pt x="115" y="25"/>
                </a:lnTo>
                <a:lnTo>
                  <a:pt x="78" y="0"/>
                </a:lnTo>
                <a:lnTo>
                  <a:pt x="0" y="239"/>
                </a:lnTo>
                <a:lnTo>
                  <a:pt x="43" y="264"/>
                </a:lnTo>
                <a:lnTo>
                  <a:pt x="61" y="339"/>
                </a:lnTo>
                <a:lnTo>
                  <a:pt x="104" y="384"/>
                </a:lnTo>
                <a:lnTo>
                  <a:pt x="208" y="290"/>
                </a:lnTo>
                <a:lnTo>
                  <a:pt x="236" y="290"/>
                </a:lnTo>
                <a:lnTo>
                  <a:pt x="251" y="264"/>
                </a:lnTo>
                <a:lnTo>
                  <a:pt x="279" y="279"/>
                </a:lnTo>
                <a:lnTo>
                  <a:pt x="279" y="194"/>
                </a:lnTo>
                <a:lnTo>
                  <a:pt x="260" y="169"/>
                </a:lnTo>
                <a:lnTo>
                  <a:pt x="243" y="120"/>
                </a:lnTo>
                <a:lnTo>
                  <a:pt x="236" y="120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41414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39" name="Freeform 43">
            <a:extLst>
              <a:ext uri="{FF2B5EF4-FFF2-40B4-BE49-F238E27FC236}">
                <a16:creationId xmlns:a16="http://schemas.microsoft.com/office/drawing/2014/main" id="{B8690829-6A40-229E-FE9E-F0ED88EFE2FF}"/>
              </a:ext>
            </a:extLst>
          </p:cNvPr>
          <p:cNvSpPr>
            <a:spLocks/>
          </p:cNvSpPr>
          <p:nvPr/>
        </p:nvSpPr>
        <p:spPr bwMode="auto">
          <a:xfrm>
            <a:off x="5765800" y="2116138"/>
            <a:ext cx="601663" cy="415925"/>
          </a:xfrm>
          <a:custGeom>
            <a:avLst/>
            <a:gdLst>
              <a:gd name="T0" fmla="*/ 2147483646 w 271"/>
              <a:gd name="T1" fmla="*/ 2147483646 h 231"/>
              <a:gd name="T2" fmla="*/ 2147483646 w 271"/>
              <a:gd name="T3" fmla="*/ 2147483646 h 231"/>
              <a:gd name="T4" fmla="*/ 2147483646 w 271"/>
              <a:gd name="T5" fmla="*/ 2147483646 h 231"/>
              <a:gd name="T6" fmla="*/ 2147483646 w 271"/>
              <a:gd name="T7" fmla="*/ 2147483646 h 231"/>
              <a:gd name="T8" fmla="*/ 2147483646 w 271"/>
              <a:gd name="T9" fmla="*/ 2147483646 h 231"/>
              <a:gd name="T10" fmla="*/ 2147483646 w 271"/>
              <a:gd name="T11" fmla="*/ 2147483646 h 231"/>
              <a:gd name="T12" fmla="*/ 2147483646 w 271"/>
              <a:gd name="T13" fmla="*/ 2147483646 h 231"/>
              <a:gd name="T14" fmla="*/ 0 w 271"/>
              <a:gd name="T15" fmla="*/ 2147483646 h 231"/>
              <a:gd name="T16" fmla="*/ 0 w 271"/>
              <a:gd name="T17" fmla="*/ 2147483646 h 231"/>
              <a:gd name="T18" fmla="*/ 2147483646 w 271"/>
              <a:gd name="T19" fmla="*/ 2147483646 h 231"/>
              <a:gd name="T20" fmla="*/ 2147483646 w 271"/>
              <a:gd name="T21" fmla="*/ 2147483646 h 231"/>
              <a:gd name="T22" fmla="*/ 2147483646 w 271"/>
              <a:gd name="T23" fmla="*/ 2147483646 h 231"/>
              <a:gd name="T24" fmla="*/ 2147483646 w 271"/>
              <a:gd name="T25" fmla="*/ 2147483646 h 231"/>
              <a:gd name="T26" fmla="*/ 2147483646 w 271"/>
              <a:gd name="T27" fmla="*/ 0 h 231"/>
              <a:gd name="T28" fmla="*/ 2147483646 w 271"/>
              <a:gd name="T29" fmla="*/ 2147483646 h 231"/>
              <a:gd name="T30" fmla="*/ 2147483646 w 271"/>
              <a:gd name="T31" fmla="*/ 2147483646 h 231"/>
              <a:gd name="T32" fmla="*/ 2147483646 w 271"/>
              <a:gd name="T33" fmla="*/ 2147483646 h 23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71"/>
              <a:gd name="T52" fmla="*/ 0 h 231"/>
              <a:gd name="T53" fmla="*/ 271 w 271"/>
              <a:gd name="T54" fmla="*/ 231 h 23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71" h="231">
                <a:moveTo>
                  <a:pt x="166" y="194"/>
                </a:moveTo>
                <a:lnTo>
                  <a:pt x="166" y="215"/>
                </a:lnTo>
                <a:lnTo>
                  <a:pt x="104" y="215"/>
                </a:lnTo>
                <a:lnTo>
                  <a:pt x="61" y="230"/>
                </a:lnTo>
                <a:lnTo>
                  <a:pt x="43" y="230"/>
                </a:lnTo>
                <a:lnTo>
                  <a:pt x="50" y="205"/>
                </a:lnTo>
                <a:lnTo>
                  <a:pt x="18" y="155"/>
                </a:lnTo>
                <a:lnTo>
                  <a:pt x="0" y="179"/>
                </a:lnTo>
                <a:lnTo>
                  <a:pt x="0" y="136"/>
                </a:lnTo>
                <a:lnTo>
                  <a:pt x="18" y="119"/>
                </a:lnTo>
                <a:lnTo>
                  <a:pt x="35" y="110"/>
                </a:lnTo>
                <a:lnTo>
                  <a:pt x="35" y="36"/>
                </a:lnTo>
                <a:lnTo>
                  <a:pt x="25" y="10"/>
                </a:lnTo>
                <a:lnTo>
                  <a:pt x="25" y="0"/>
                </a:lnTo>
                <a:lnTo>
                  <a:pt x="270" y="10"/>
                </a:lnTo>
                <a:lnTo>
                  <a:pt x="263" y="205"/>
                </a:lnTo>
                <a:lnTo>
                  <a:pt x="166" y="194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40" name="Freeform 44">
            <a:extLst>
              <a:ext uri="{FF2B5EF4-FFF2-40B4-BE49-F238E27FC236}">
                <a16:creationId xmlns:a16="http://schemas.microsoft.com/office/drawing/2014/main" id="{AB49127C-9144-C67F-4F5C-15231DB66683}"/>
              </a:ext>
            </a:extLst>
          </p:cNvPr>
          <p:cNvSpPr>
            <a:spLocks/>
          </p:cNvSpPr>
          <p:nvPr/>
        </p:nvSpPr>
        <p:spPr bwMode="auto">
          <a:xfrm>
            <a:off x="8280400" y="2116138"/>
            <a:ext cx="698500" cy="652462"/>
          </a:xfrm>
          <a:custGeom>
            <a:avLst/>
            <a:gdLst>
              <a:gd name="T0" fmla="*/ 0 w 314"/>
              <a:gd name="T1" fmla="*/ 2147483646 h 363"/>
              <a:gd name="T2" fmla="*/ 0 w 314"/>
              <a:gd name="T3" fmla="*/ 2147483646 h 363"/>
              <a:gd name="T4" fmla="*/ 2147483646 w 314"/>
              <a:gd name="T5" fmla="*/ 2147483646 h 363"/>
              <a:gd name="T6" fmla="*/ 2147483646 w 314"/>
              <a:gd name="T7" fmla="*/ 2147483646 h 363"/>
              <a:gd name="T8" fmla="*/ 2147483646 w 314"/>
              <a:gd name="T9" fmla="*/ 2147483646 h 363"/>
              <a:gd name="T10" fmla="*/ 2147483646 w 314"/>
              <a:gd name="T11" fmla="*/ 2147483646 h 363"/>
              <a:gd name="T12" fmla="*/ 2147483646 w 314"/>
              <a:gd name="T13" fmla="*/ 2147483646 h 363"/>
              <a:gd name="T14" fmla="*/ 2147483646 w 314"/>
              <a:gd name="T15" fmla="*/ 2147483646 h 363"/>
              <a:gd name="T16" fmla="*/ 2147483646 w 314"/>
              <a:gd name="T17" fmla="*/ 2147483646 h 363"/>
              <a:gd name="T18" fmla="*/ 2147483646 w 314"/>
              <a:gd name="T19" fmla="*/ 2147483646 h 363"/>
              <a:gd name="T20" fmla="*/ 2147483646 w 314"/>
              <a:gd name="T21" fmla="*/ 2147483646 h 363"/>
              <a:gd name="T22" fmla="*/ 2147483646 w 314"/>
              <a:gd name="T23" fmla="*/ 2147483646 h 363"/>
              <a:gd name="T24" fmla="*/ 2147483646 w 314"/>
              <a:gd name="T25" fmla="*/ 2147483646 h 363"/>
              <a:gd name="T26" fmla="*/ 2147483646 w 314"/>
              <a:gd name="T27" fmla="*/ 2147483646 h 363"/>
              <a:gd name="T28" fmla="*/ 2147483646 w 314"/>
              <a:gd name="T29" fmla="*/ 0 h 363"/>
              <a:gd name="T30" fmla="*/ 2147483646 w 314"/>
              <a:gd name="T31" fmla="*/ 2147483646 h 363"/>
              <a:gd name="T32" fmla="*/ 2147483646 w 314"/>
              <a:gd name="T33" fmla="*/ 2147483646 h 363"/>
              <a:gd name="T34" fmla="*/ 2147483646 w 314"/>
              <a:gd name="T35" fmla="*/ 2147483646 h 363"/>
              <a:gd name="T36" fmla="*/ 2147483646 w 314"/>
              <a:gd name="T37" fmla="*/ 2147483646 h 363"/>
              <a:gd name="T38" fmla="*/ 2147483646 w 314"/>
              <a:gd name="T39" fmla="*/ 2147483646 h 363"/>
              <a:gd name="T40" fmla="*/ 2147483646 w 314"/>
              <a:gd name="T41" fmla="*/ 2147483646 h 363"/>
              <a:gd name="T42" fmla="*/ 0 w 314"/>
              <a:gd name="T43" fmla="*/ 2147483646 h 363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314"/>
              <a:gd name="T67" fmla="*/ 0 h 363"/>
              <a:gd name="T68" fmla="*/ 314 w 314"/>
              <a:gd name="T69" fmla="*/ 363 h 363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314" h="363">
                <a:moveTo>
                  <a:pt x="0" y="144"/>
                </a:moveTo>
                <a:lnTo>
                  <a:pt x="0" y="193"/>
                </a:lnTo>
                <a:lnTo>
                  <a:pt x="69" y="229"/>
                </a:lnTo>
                <a:lnTo>
                  <a:pt x="87" y="263"/>
                </a:lnTo>
                <a:lnTo>
                  <a:pt x="111" y="263"/>
                </a:lnTo>
                <a:lnTo>
                  <a:pt x="111" y="287"/>
                </a:lnTo>
                <a:lnTo>
                  <a:pt x="155" y="313"/>
                </a:lnTo>
                <a:lnTo>
                  <a:pt x="173" y="362"/>
                </a:lnTo>
                <a:lnTo>
                  <a:pt x="313" y="49"/>
                </a:lnTo>
                <a:lnTo>
                  <a:pt x="295" y="35"/>
                </a:lnTo>
                <a:lnTo>
                  <a:pt x="263" y="35"/>
                </a:lnTo>
                <a:lnTo>
                  <a:pt x="245" y="10"/>
                </a:lnTo>
                <a:lnTo>
                  <a:pt x="216" y="10"/>
                </a:lnTo>
                <a:lnTo>
                  <a:pt x="209" y="10"/>
                </a:lnTo>
                <a:lnTo>
                  <a:pt x="141" y="0"/>
                </a:lnTo>
                <a:lnTo>
                  <a:pt x="123" y="24"/>
                </a:lnTo>
                <a:lnTo>
                  <a:pt x="97" y="24"/>
                </a:lnTo>
                <a:lnTo>
                  <a:pt x="69" y="84"/>
                </a:lnTo>
                <a:lnTo>
                  <a:pt x="51" y="84"/>
                </a:lnTo>
                <a:lnTo>
                  <a:pt x="36" y="59"/>
                </a:lnTo>
                <a:lnTo>
                  <a:pt x="36" y="69"/>
                </a:lnTo>
                <a:lnTo>
                  <a:pt x="0" y="144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41" name="Freeform 45">
            <a:extLst>
              <a:ext uri="{FF2B5EF4-FFF2-40B4-BE49-F238E27FC236}">
                <a16:creationId xmlns:a16="http://schemas.microsoft.com/office/drawing/2014/main" id="{29E0AC2C-4382-02AD-D237-B2BAF730BA3E}"/>
              </a:ext>
            </a:extLst>
          </p:cNvPr>
          <p:cNvSpPr>
            <a:spLocks/>
          </p:cNvSpPr>
          <p:nvPr/>
        </p:nvSpPr>
        <p:spPr bwMode="auto">
          <a:xfrm>
            <a:off x="4524375" y="3354388"/>
            <a:ext cx="703263" cy="395287"/>
          </a:xfrm>
          <a:custGeom>
            <a:avLst/>
            <a:gdLst>
              <a:gd name="T0" fmla="*/ 2147483646 w 316"/>
              <a:gd name="T1" fmla="*/ 2147483646 h 220"/>
              <a:gd name="T2" fmla="*/ 2147483646 w 316"/>
              <a:gd name="T3" fmla="*/ 2147483646 h 220"/>
              <a:gd name="T4" fmla="*/ 2147483646 w 316"/>
              <a:gd name="T5" fmla="*/ 2147483646 h 220"/>
              <a:gd name="T6" fmla="*/ 2147483646 w 316"/>
              <a:gd name="T7" fmla="*/ 2147483646 h 220"/>
              <a:gd name="T8" fmla="*/ 2147483646 w 316"/>
              <a:gd name="T9" fmla="*/ 2147483646 h 220"/>
              <a:gd name="T10" fmla="*/ 0 w 316"/>
              <a:gd name="T11" fmla="*/ 0 h 220"/>
              <a:gd name="T12" fmla="*/ 2147483646 w 316"/>
              <a:gd name="T13" fmla="*/ 0 h 220"/>
              <a:gd name="T14" fmla="*/ 2147483646 w 316"/>
              <a:gd name="T15" fmla="*/ 2147483646 h 220"/>
              <a:gd name="T16" fmla="*/ 2147483646 w 316"/>
              <a:gd name="T17" fmla="*/ 2147483646 h 220"/>
              <a:gd name="T18" fmla="*/ 2147483646 w 316"/>
              <a:gd name="T19" fmla="*/ 2147483646 h 220"/>
              <a:gd name="T20" fmla="*/ 2147483646 w 316"/>
              <a:gd name="T21" fmla="*/ 2147483646 h 220"/>
              <a:gd name="T22" fmla="*/ 2147483646 w 316"/>
              <a:gd name="T23" fmla="*/ 2147483646 h 220"/>
              <a:gd name="T24" fmla="*/ 2147483646 w 316"/>
              <a:gd name="T25" fmla="*/ 2147483646 h 220"/>
              <a:gd name="T26" fmla="*/ 2147483646 w 316"/>
              <a:gd name="T27" fmla="*/ 2147483646 h 220"/>
              <a:gd name="T28" fmla="*/ 2147483646 w 316"/>
              <a:gd name="T29" fmla="*/ 2147483646 h 22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316"/>
              <a:gd name="T46" fmla="*/ 0 h 220"/>
              <a:gd name="T47" fmla="*/ 316 w 316"/>
              <a:gd name="T48" fmla="*/ 220 h 22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316" h="220">
                <a:moveTo>
                  <a:pt x="79" y="193"/>
                </a:moveTo>
                <a:lnTo>
                  <a:pt x="79" y="120"/>
                </a:lnTo>
                <a:lnTo>
                  <a:pt x="61" y="94"/>
                </a:lnTo>
                <a:lnTo>
                  <a:pt x="61" y="60"/>
                </a:lnTo>
                <a:lnTo>
                  <a:pt x="33" y="50"/>
                </a:lnTo>
                <a:lnTo>
                  <a:pt x="0" y="0"/>
                </a:lnTo>
                <a:lnTo>
                  <a:pt x="296" y="0"/>
                </a:lnTo>
                <a:lnTo>
                  <a:pt x="278" y="34"/>
                </a:lnTo>
                <a:lnTo>
                  <a:pt x="296" y="24"/>
                </a:lnTo>
                <a:lnTo>
                  <a:pt x="315" y="34"/>
                </a:lnTo>
                <a:lnTo>
                  <a:pt x="278" y="60"/>
                </a:lnTo>
                <a:lnTo>
                  <a:pt x="261" y="120"/>
                </a:lnTo>
                <a:lnTo>
                  <a:pt x="261" y="193"/>
                </a:lnTo>
                <a:lnTo>
                  <a:pt x="246" y="219"/>
                </a:lnTo>
                <a:lnTo>
                  <a:pt x="79" y="193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42" name="Freeform 46">
            <a:extLst>
              <a:ext uri="{FF2B5EF4-FFF2-40B4-BE49-F238E27FC236}">
                <a16:creationId xmlns:a16="http://schemas.microsoft.com/office/drawing/2014/main" id="{5FBDD428-5B9A-FAB0-FE35-E58214F8A7B0}"/>
              </a:ext>
            </a:extLst>
          </p:cNvPr>
          <p:cNvSpPr>
            <a:spLocks/>
          </p:cNvSpPr>
          <p:nvPr/>
        </p:nvSpPr>
        <p:spPr bwMode="auto">
          <a:xfrm>
            <a:off x="10334625" y="1703388"/>
            <a:ext cx="657225" cy="369887"/>
          </a:xfrm>
          <a:custGeom>
            <a:avLst/>
            <a:gdLst>
              <a:gd name="T0" fmla="*/ 2147483646 w 296"/>
              <a:gd name="T1" fmla="*/ 2147483646 h 205"/>
              <a:gd name="T2" fmla="*/ 2147483646 w 296"/>
              <a:gd name="T3" fmla="*/ 2147483646 h 205"/>
              <a:gd name="T4" fmla="*/ 2147483646 w 296"/>
              <a:gd name="T5" fmla="*/ 2147483646 h 205"/>
              <a:gd name="T6" fmla="*/ 2147483646 w 296"/>
              <a:gd name="T7" fmla="*/ 2147483646 h 205"/>
              <a:gd name="T8" fmla="*/ 0 w 296"/>
              <a:gd name="T9" fmla="*/ 2147483646 h 205"/>
              <a:gd name="T10" fmla="*/ 2147483646 w 296"/>
              <a:gd name="T11" fmla="*/ 2147483646 h 205"/>
              <a:gd name="T12" fmla="*/ 2147483646 w 296"/>
              <a:gd name="T13" fmla="*/ 0 h 205"/>
              <a:gd name="T14" fmla="*/ 2147483646 w 296"/>
              <a:gd name="T15" fmla="*/ 0 h 205"/>
              <a:gd name="T16" fmla="*/ 2147483646 w 296"/>
              <a:gd name="T17" fmla="*/ 2147483646 h 205"/>
              <a:gd name="T18" fmla="*/ 2147483646 w 296"/>
              <a:gd name="T19" fmla="*/ 2147483646 h 205"/>
              <a:gd name="T20" fmla="*/ 2147483646 w 296"/>
              <a:gd name="T21" fmla="*/ 2147483646 h 205"/>
              <a:gd name="T22" fmla="*/ 2147483646 w 296"/>
              <a:gd name="T23" fmla="*/ 2147483646 h 205"/>
              <a:gd name="T24" fmla="*/ 2147483646 w 296"/>
              <a:gd name="T25" fmla="*/ 2147483646 h 205"/>
              <a:gd name="T26" fmla="*/ 2147483646 w 296"/>
              <a:gd name="T27" fmla="*/ 2147483646 h 205"/>
              <a:gd name="T28" fmla="*/ 2147483646 w 296"/>
              <a:gd name="T29" fmla="*/ 2147483646 h 205"/>
              <a:gd name="T30" fmla="*/ 2147483646 w 296"/>
              <a:gd name="T31" fmla="*/ 2147483646 h 205"/>
              <a:gd name="T32" fmla="*/ 2147483646 w 296"/>
              <a:gd name="T33" fmla="*/ 2147483646 h 20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6"/>
              <a:gd name="T52" fmla="*/ 0 h 205"/>
              <a:gd name="T53" fmla="*/ 296 w 296"/>
              <a:gd name="T54" fmla="*/ 205 h 20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6" h="205">
                <a:moveTo>
                  <a:pt x="154" y="204"/>
                </a:moveTo>
                <a:lnTo>
                  <a:pt x="104" y="144"/>
                </a:lnTo>
                <a:lnTo>
                  <a:pt x="79" y="144"/>
                </a:lnTo>
                <a:lnTo>
                  <a:pt x="7" y="110"/>
                </a:lnTo>
                <a:lnTo>
                  <a:pt x="0" y="59"/>
                </a:lnTo>
                <a:lnTo>
                  <a:pt x="32" y="34"/>
                </a:lnTo>
                <a:lnTo>
                  <a:pt x="26" y="0"/>
                </a:lnTo>
                <a:lnTo>
                  <a:pt x="244" y="0"/>
                </a:lnTo>
                <a:lnTo>
                  <a:pt x="269" y="23"/>
                </a:lnTo>
                <a:lnTo>
                  <a:pt x="269" y="70"/>
                </a:lnTo>
                <a:lnTo>
                  <a:pt x="295" y="144"/>
                </a:lnTo>
                <a:lnTo>
                  <a:pt x="233" y="153"/>
                </a:lnTo>
                <a:lnTo>
                  <a:pt x="226" y="168"/>
                </a:lnTo>
                <a:lnTo>
                  <a:pt x="208" y="179"/>
                </a:lnTo>
                <a:lnTo>
                  <a:pt x="191" y="179"/>
                </a:lnTo>
                <a:lnTo>
                  <a:pt x="154" y="193"/>
                </a:lnTo>
                <a:lnTo>
                  <a:pt x="154" y="204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43" name="Freeform 47">
            <a:extLst>
              <a:ext uri="{FF2B5EF4-FFF2-40B4-BE49-F238E27FC236}">
                <a16:creationId xmlns:a16="http://schemas.microsoft.com/office/drawing/2014/main" id="{0A91B7C7-35B2-F3DD-7104-02F69F89379D}"/>
              </a:ext>
            </a:extLst>
          </p:cNvPr>
          <p:cNvSpPr>
            <a:spLocks/>
          </p:cNvSpPr>
          <p:nvPr/>
        </p:nvSpPr>
        <p:spPr bwMode="auto">
          <a:xfrm>
            <a:off x="1209675" y="3262313"/>
            <a:ext cx="569913" cy="369887"/>
          </a:xfrm>
          <a:custGeom>
            <a:avLst/>
            <a:gdLst>
              <a:gd name="T0" fmla="*/ 2147483646 w 257"/>
              <a:gd name="T1" fmla="*/ 2147483646 h 206"/>
              <a:gd name="T2" fmla="*/ 2147483646 w 257"/>
              <a:gd name="T3" fmla="*/ 0 h 206"/>
              <a:gd name="T4" fmla="*/ 2147483646 w 257"/>
              <a:gd name="T5" fmla="*/ 2147483646 h 206"/>
              <a:gd name="T6" fmla="*/ 2147483646 w 257"/>
              <a:gd name="T7" fmla="*/ 0 h 206"/>
              <a:gd name="T8" fmla="*/ 2147483646 w 257"/>
              <a:gd name="T9" fmla="*/ 2147483646 h 206"/>
              <a:gd name="T10" fmla="*/ 2147483646 w 257"/>
              <a:gd name="T11" fmla="*/ 2147483646 h 206"/>
              <a:gd name="T12" fmla="*/ 2147483646 w 257"/>
              <a:gd name="T13" fmla="*/ 2147483646 h 206"/>
              <a:gd name="T14" fmla="*/ 2147483646 w 257"/>
              <a:gd name="T15" fmla="*/ 2147483646 h 206"/>
              <a:gd name="T16" fmla="*/ 2147483646 w 257"/>
              <a:gd name="T17" fmla="*/ 2147483646 h 206"/>
              <a:gd name="T18" fmla="*/ 2147483646 w 257"/>
              <a:gd name="T19" fmla="*/ 2147483646 h 206"/>
              <a:gd name="T20" fmla="*/ 2147483646 w 257"/>
              <a:gd name="T21" fmla="*/ 2147483646 h 206"/>
              <a:gd name="T22" fmla="*/ 2147483646 w 257"/>
              <a:gd name="T23" fmla="*/ 2147483646 h 206"/>
              <a:gd name="T24" fmla="*/ 2147483646 w 257"/>
              <a:gd name="T25" fmla="*/ 2147483646 h 206"/>
              <a:gd name="T26" fmla="*/ 2147483646 w 257"/>
              <a:gd name="T27" fmla="*/ 2147483646 h 206"/>
              <a:gd name="T28" fmla="*/ 2147483646 w 257"/>
              <a:gd name="T29" fmla="*/ 2147483646 h 206"/>
              <a:gd name="T30" fmla="*/ 2147483646 w 257"/>
              <a:gd name="T31" fmla="*/ 2147483646 h 206"/>
              <a:gd name="T32" fmla="*/ 2147483646 w 257"/>
              <a:gd name="T33" fmla="*/ 2147483646 h 206"/>
              <a:gd name="T34" fmla="*/ 2147483646 w 257"/>
              <a:gd name="T35" fmla="*/ 2147483646 h 206"/>
              <a:gd name="T36" fmla="*/ 2147483646 w 257"/>
              <a:gd name="T37" fmla="*/ 2147483646 h 206"/>
              <a:gd name="T38" fmla="*/ 2147483646 w 257"/>
              <a:gd name="T39" fmla="*/ 2147483646 h 206"/>
              <a:gd name="T40" fmla="*/ 2147483646 w 257"/>
              <a:gd name="T41" fmla="*/ 2147483646 h 206"/>
              <a:gd name="T42" fmla="*/ 0 w 257"/>
              <a:gd name="T43" fmla="*/ 2147483646 h 206"/>
              <a:gd name="T44" fmla="*/ 2147483646 w 257"/>
              <a:gd name="T45" fmla="*/ 2147483646 h 20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57"/>
              <a:gd name="T70" fmla="*/ 0 h 206"/>
              <a:gd name="T71" fmla="*/ 257 w 257"/>
              <a:gd name="T72" fmla="*/ 206 h 20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57" h="206">
                <a:moveTo>
                  <a:pt x="11" y="50"/>
                </a:moveTo>
                <a:lnTo>
                  <a:pt x="47" y="0"/>
                </a:lnTo>
                <a:lnTo>
                  <a:pt x="54" y="25"/>
                </a:lnTo>
                <a:lnTo>
                  <a:pt x="61" y="0"/>
                </a:lnTo>
                <a:lnTo>
                  <a:pt x="98" y="25"/>
                </a:lnTo>
                <a:lnTo>
                  <a:pt x="133" y="25"/>
                </a:lnTo>
                <a:lnTo>
                  <a:pt x="133" y="15"/>
                </a:lnTo>
                <a:lnTo>
                  <a:pt x="220" y="40"/>
                </a:lnTo>
                <a:lnTo>
                  <a:pt x="220" y="25"/>
                </a:lnTo>
                <a:lnTo>
                  <a:pt x="238" y="40"/>
                </a:lnTo>
                <a:lnTo>
                  <a:pt x="256" y="25"/>
                </a:lnTo>
                <a:lnTo>
                  <a:pt x="256" y="74"/>
                </a:lnTo>
                <a:lnTo>
                  <a:pt x="238" y="100"/>
                </a:lnTo>
                <a:lnTo>
                  <a:pt x="195" y="125"/>
                </a:lnTo>
                <a:lnTo>
                  <a:pt x="203" y="161"/>
                </a:lnTo>
                <a:lnTo>
                  <a:pt x="184" y="171"/>
                </a:lnTo>
                <a:lnTo>
                  <a:pt x="166" y="184"/>
                </a:lnTo>
                <a:lnTo>
                  <a:pt x="133" y="171"/>
                </a:lnTo>
                <a:lnTo>
                  <a:pt x="108" y="171"/>
                </a:lnTo>
                <a:lnTo>
                  <a:pt x="36" y="205"/>
                </a:lnTo>
                <a:lnTo>
                  <a:pt x="11" y="195"/>
                </a:lnTo>
                <a:lnTo>
                  <a:pt x="0" y="144"/>
                </a:lnTo>
                <a:lnTo>
                  <a:pt x="11" y="50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44" name="Freeform 48">
            <a:extLst>
              <a:ext uri="{FF2B5EF4-FFF2-40B4-BE49-F238E27FC236}">
                <a16:creationId xmlns:a16="http://schemas.microsoft.com/office/drawing/2014/main" id="{7FC33CD7-D49F-3AEA-F788-DE6E9C043730}"/>
              </a:ext>
            </a:extLst>
          </p:cNvPr>
          <p:cNvSpPr>
            <a:spLocks/>
          </p:cNvSpPr>
          <p:nvPr/>
        </p:nvSpPr>
        <p:spPr bwMode="auto">
          <a:xfrm>
            <a:off x="7954963" y="1703388"/>
            <a:ext cx="441325" cy="762000"/>
          </a:xfrm>
          <a:custGeom>
            <a:avLst/>
            <a:gdLst>
              <a:gd name="T0" fmla="*/ 2147483646 w 199"/>
              <a:gd name="T1" fmla="*/ 0 h 423"/>
              <a:gd name="T2" fmla="*/ 2147483646 w 199"/>
              <a:gd name="T3" fmla="*/ 2147483646 h 423"/>
              <a:gd name="T4" fmla="*/ 2147483646 w 199"/>
              <a:gd name="T5" fmla="*/ 2147483646 h 423"/>
              <a:gd name="T6" fmla="*/ 2147483646 w 199"/>
              <a:gd name="T7" fmla="*/ 2147483646 h 423"/>
              <a:gd name="T8" fmla="*/ 2147483646 w 199"/>
              <a:gd name="T9" fmla="*/ 2147483646 h 423"/>
              <a:gd name="T10" fmla="*/ 2147483646 w 199"/>
              <a:gd name="T11" fmla="*/ 2147483646 h 423"/>
              <a:gd name="T12" fmla="*/ 2147483646 w 199"/>
              <a:gd name="T13" fmla="*/ 2147483646 h 423"/>
              <a:gd name="T14" fmla="*/ 2147483646 w 199"/>
              <a:gd name="T15" fmla="*/ 2147483646 h 423"/>
              <a:gd name="T16" fmla="*/ 2147483646 w 199"/>
              <a:gd name="T17" fmla="*/ 2147483646 h 423"/>
              <a:gd name="T18" fmla="*/ 0 w 199"/>
              <a:gd name="T19" fmla="*/ 2147483646 h 423"/>
              <a:gd name="T20" fmla="*/ 0 w 199"/>
              <a:gd name="T21" fmla="*/ 2147483646 h 423"/>
              <a:gd name="T22" fmla="*/ 2147483646 w 199"/>
              <a:gd name="T23" fmla="*/ 0 h 423"/>
              <a:gd name="T24" fmla="*/ 2147483646 w 199"/>
              <a:gd name="T25" fmla="*/ 0 h 42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99"/>
              <a:gd name="T40" fmla="*/ 0 h 423"/>
              <a:gd name="T41" fmla="*/ 199 w 199"/>
              <a:gd name="T42" fmla="*/ 423 h 423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99" h="423">
                <a:moveTo>
                  <a:pt x="198" y="0"/>
                </a:moveTo>
                <a:lnTo>
                  <a:pt x="183" y="23"/>
                </a:lnTo>
                <a:lnTo>
                  <a:pt x="165" y="70"/>
                </a:lnTo>
                <a:lnTo>
                  <a:pt x="183" y="298"/>
                </a:lnTo>
                <a:lnTo>
                  <a:pt x="147" y="373"/>
                </a:lnTo>
                <a:lnTo>
                  <a:pt x="147" y="422"/>
                </a:lnTo>
                <a:lnTo>
                  <a:pt x="68" y="382"/>
                </a:lnTo>
                <a:lnTo>
                  <a:pt x="32" y="382"/>
                </a:lnTo>
                <a:lnTo>
                  <a:pt x="7" y="382"/>
                </a:lnTo>
                <a:lnTo>
                  <a:pt x="0" y="373"/>
                </a:lnTo>
                <a:lnTo>
                  <a:pt x="0" y="253"/>
                </a:lnTo>
                <a:lnTo>
                  <a:pt x="7" y="0"/>
                </a:lnTo>
                <a:lnTo>
                  <a:pt x="198" y="0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45" name="Freeform 49">
            <a:extLst>
              <a:ext uri="{FF2B5EF4-FFF2-40B4-BE49-F238E27FC236}">
                <a16:creationId xmlns:a16="http://schemas.microsoft.com/office/drawing/2014/main" id="{6671528A-9920-7357-211A-174181919BC8}"/>
              </a:ext>
            </a:extLst>
          </p:cNvPr>
          <p:cNvSpPr>
            <a:spLocks/>
          </p:cNvSpPr>
          <p:nvPr/>
        </p:nvSpPr>
        <p:spPr bwMode="auto">
          <a:xfrm>
            <a:off x="9210675" y="3003550"/>
            <a:ext cx="463550" cy="439738"/>
          </a:xfrm>
          <a:custGeom>
            <a:avLst/>
            <a:gdLst>
              <a:gd name="T0" fmla="*/ 2147483646 w 209"/>
              <a:gd name="T1" fmla="*/ 2147483646 h 245"/>
              <a:gd name="T2" fmla="*/ 2147483646 w 209"/>
              <a:gd name="T3" fmla="*/ 2147483646 h 245"/>
              <a:gd name="T4" fmla="*/ 2147483646 w 209"/>
              <a:gd name="T5" fmla="*/ 2147483646 h 245"/>
              <a:gd name="T6" fmla="*/ 2147483646 w 209"/>
              <a:gd name="T7" fmla="*/ 2147483646 h 245"/>
              <a:gd name="T8" fmla="*/ 2147483646 w 209"/>
              <a:gd name="T9" fmla="*/ 2147483646 h 245"/>
              <a:gd name="T10" fmla="*/ 2147483646 w 209"/>
              <a:gd name="T11" fmla="*/ 2147483646 h 245"/>
              <a:gd name="T12" fmla="*/ 2147483646 w 209"/>
              <a:gd name="T13" fmla="*/ 2147483646 h 245"/>
              <a:gd name="T14" fmla="*/ 2147483646 w 209"/>
              <a:gd name="T15" fmla="*/ 2147483646 h 245"/>
              <a:gd name="T16" fmla="*/ 2147483646 w 209"/>
              <a:gd name="T17" fmla="*/ 2147483646 h 245"/>
              <a:gd name="T18" fmla="*/ 2147483646 w 209"/>
              <a:gd name="T19" fmla="*/ 2147483646 h 245"/>
              <a:gd name="T20" fmla="*/ 2147483646 w 209"/>
              <a:gd name="T21" fmla="*/ 0 h 245"/>
              <a:gd name="T22" fmla="*/ 0 w 209"/>
              <a:gd name="T23" fmla="*/ 2147483646 h 245"/>
              <a:gd name="T24" fmla="*/ 0 w 209"/>
              <a:gd name="T25" fmla="*/ 2147483646 h 245"/>
              <a:gd name="T26" fmla="*/ 2147483646 w 209"/>
              <a:gd name="T27" fmla="*/ 2147483646 h 245"/>
              <a:gd name="T28" fmla="*/ 2147483646 w 209"/>
              <a:gd name="T29" fmla="*/ 2147483646 h 24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09"/>
              <a:gd name="T46" fmla="*/ 0 h 245"/>
              <a:gd name="T47" fmla="*/ 209 w 209"/>
              <a:gd name="T48" fmla="*/ 245 h 24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09" h="245">
                <a:moveTo>
                  <a:pt x="72" y="218"/>
                </a:moveTo>
                <a:lnTo>
                  <a:pt x="86" y="244"/>
                </a:lnTo>
                <a:lnTo>
                  <a:pt x="115" y="244"/>
                </a:lnTo>
                <a:lnTo>
                  <a:pt x="122" y="218"/>
                </a:lnTo>
                <a:lnTo>
                  <a:pt x="147" y="218"/>
                </a:lnTo>
                <a:lnTo>
                  <a:pt x="183" y="194"/>
                </a:lnTo>
                <a:lnTo>
                  <a:pt x="201" y="194"/>
                </a:lnTo>
                <a:lnTo>
                  <a:pt x="208" y="184"/>
                </a:lnTo>
                <a:lnTo>
                  <a:pt x="183" y="109"/>
                </a:lnTo>
                <a:lnTo>
                  <a:pt x="122" y="50"/>
                </a:lnTo>
                <a:lnTo>
                  <a:pt x="78" y="0"/>
                </a:lnTo>
                <a:lnTo>
                  <a:pt x="0" y="60"/>
                </a:lnTo>
                <a:lnTo>
                  <a:pt x="0" y="184"/>
                </a:lnTo>
                <a:lnTo>
                  <a:pt x="18" y="228"/>
                </a:lnTo>
                <a:lnTo>
                  <a:pt x="72" y="218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46" name="Freeform 50">
            <a:extLst>
              <a:ext uri="{FF2B5EF4-FFF2-40B4-BE49-F238E27FC236}">
                <a16:creationId xmlns:a16="http://schemas.microsoft.com/office/drawing/2014/main" id="{DF9E9C4A-04D8-EBC4-C023-997BE1D856E3}"/>
              </a:ext>
            </a:extLst>
          </p:cNvPr>
          <p:cNvSpPr>
            <a:spLocks/>
          </p:cNvSpPr>
          <p:nvPr/>
        </p:nvSpPr>
        <p:spPr bwMode="auto">
          <a:xfrm>
            <a:off x="6350000" y="2132013"/>
            <a:ext cx="655638" cy="522287"/>
          </a:xfrm>
          <a:custGeom>
            <a:avLst/>
            <a:gdLst>
              <a:gd name="T0" fmla="*/ 2147483646 w 295"/>
              <a:gd name="T1" fmla="*/ 2147483646 h 290"/>
              <a:gd name="T2" fmla="*/ 0 w 295"/>
              <a:gd name="T3" fmla="*/ 2147483646 h 290"/>
              <a:gd name="T4" fmla="*/ 0 w 295"/>
              <a:gd name="T5" fmla="*/ 2147483646 h 290"/>
              <a:gd name="T6" fmla="*/ 2147483646 w 295"/>
              <a:gd name="T7" fmla="*/ 0 h 290"/>
              <a:gd name="T8" fmla="*/ 2147483646 w 295"/>
              <a:gd name="T9" fmla="*/ 0 h 290"/>
              <a:gd name="T10" fmla="*/ 2147483646 w 295"/>
              <a:gd name="T11" fmla="*/ 2147483646 h 29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95"/>
              <a:gd name="T19" fmla="*/ 0 h 290"/>
              <a:gd name="T20" fmla="*/ 295 w 295"/>
              <a:gd name="T21" fmla="*/ 290 h 29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95" h="290">
                <a:moveTo>
                  <a:pt x="294" y="289"/>
                </a:moveTo>
                <a:lnTo>
                  <a:pt x="0" y="269"/>
                </a:lnTo>
                <a:lnTo>
                  <a:pt x="0" y="195"/>
                </a:lnTo>
                <a:lnTo>
                  <a:pt x="7" y="0"/>
                </a:lnTo>
                <a:lnTo>
                  <a:pt x="294" y="0"/>
                </a:lnTo>
                <a:lnTo>
                  <a:pt x="294" y="289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47" name="Freeform 51">
            <a:extLst>
              <a:ext uri="{FF2B5EF4-FFF2-40B4-BE49-F238E27FC236}">
                <a16:creationId xmlns:a16="http://schemas.microsoft.com/office/drawing/2014/main" id="{6EBC63B8-E3B2-E917-FA17-3A7971CC58EA}"/>
              </a:ext>
            </a:extLst>
          </p:cNvPr>
          <p:cNvSpPr>
            <a:spLocks/>
          </p:cNvSpPr>
          <p:nvPr/>
        </p:nvSpPr>
        <p:spPr bwMode="auto">
          <a:xfrm>
            <a:off x="8977313" y="1766888"/>
            <a:ext cx="1008062" cy="717550"/>
          </a:xfrm>
          <a:custGeom>
            <a:avLst/>
            <a:gdLst>
              <a:gd name="T0" fmla="*/ 2147483646 w 454"/>
              <a:gd name="T1" fmla="*/ 2147483646 h 399"/>
              <a:gd name="T2" fmla="*/ 2147483646 w 454"/>
              <a:gd name="T3" fmla="*/ 2147483646 h 399"/>
              <a:gd name="T4" fmla="*/ 2147483646 w 454"/>
              <a:gd name="T5" fmla="*/ 2147483646 h 399"/>
              <a:gd name="T6" fmla="*/ 2147483646 w 454"/>
              <a:gd name="T7" fmla="*/ 2147483646 h 399"/>
              <a:gd name="T8" fmla="*/ 2147483646 w 454"/>
              <a:gd name="T9" fmla="*/ 2147483646 h 399"/>
              <a:gd name="T10" fmla="*/ 2147483646 w 454"/>
              <a:gd name="T11" fmla="*/ 2147483646 h 399"/>
              <a:gd name="T12" fmla="*/ 2147483646 w 454"/>
              <a:gd name="T13" fmla="*/ 2147483646 h 399"/>
              <a:gd name="T14" fmla="*/ 2147483646 w 454"/>
              <a:gd name="T15" fmla="*/ 2147483646 h 399"/>
              <a:gd name="T16" fmla="*/ 2147483646 w 454"/>
              <a:gd name="T17" fmla="*/ 2147483646 h 399"/>
              <a:gd name="T18" fmla="*/ 2147483646 w 454"/>
              <a:gd name="T19" fmla="*/ 2147483646 h 399"/>
              <a:gd name="T20" fmla="*/ 2147483646 w 454"/>
              <a:gd name="T21" fmla="*/ 2147483646 h 399"/>
              <a:gd name="T22" fmla="*/ 2147483646 w 454"/>
              <a:gd name="T23" fmla="*/ 2147483646 h 399"/>
              <a:gd name="T24" fmla="*/ 2147483646 w 454"/>
              <a:gd name="T25" fmla="*/ 2147483646 h 399"/>
              <a:gd name="T26" fmla="*/ 2147483646 w 454"/>
              <a:gd name="T27" fmla="*/ 2147483646 h 399"/>
              <a:gd name="T28" fmla="*/ 2147483646 w 454"/>
              <a:gd name="T29" fmla="*/ 2147483646 h 399"/>
              <a:gd name="T30" fmla="*/ 2147483646 w 454"/>
              <a:gd name="T31" fmla="*/ 2147483646 h 399"/>
              <a:gd name="T32" fmla="*/ 2147483646 w 454"/>
              <a:gd name="T33" fmla="*/ 2147483646 h 399"/>
              <a:gd name="T34" fmla="*/ 2147483646 w 454"/>
              <a:gd name="T35" fmla="*/ 2147483646 h 399"/>
              <a:gd name="T36" fmla="*/ 0 w 454"/>
              <a:gd name="T37" fmla="*/ 2147483646 h 399"/>
              <a:gd name="T38" fmla="*/ 2147483646 w 454"/>
              <a:gd name="T39" fmla="*/ 2147483646 h 399"/>
              <a:gd name="T40" fmla="*/ 2147483646 w 454"/>
              <a:gd name="T41" fmla="*/ 0 h 399"/>
              <a:gd name="T42" fmla="*/ 2147483646 w 454"/>
              <a:gd name="T43" fmla="*/ 0 h 399"/>
              <a:gd name="T44" fmla="*/ 2147483646 w 454"/>
              <a:gd name="T45" fmla="*/ 2147483646 h 399"/>
              <a:gd name="T46" fmla="*/ 2147483646 w 454"/>
              <a:gd name="T47" fmla="*/ 2147483646 h 399"/>
              <a:gd name="T48" fmla="*/ 2147483646 w 454"/>
              <a:gd name="T49" fmla="*/ 2147483646 h 399"/>
              <a:gd name="T50" fmla="*/ 2147483646 w 454"/>
              <a:gd name="T51" fmla="*/ 2147483646 h 399"/>
              <a:gd name="T52" fmla="*/ 2147483646 w 454"/>
              <a:gd name="T53" fmla="*/ 2147483646 h 399"/>
              <a:gd name="T54" fmla="*/ 2147483646 w 454"/>
              <a:gd name="T55" fmla="*/ 2147483646 h 399"/>
              <a:gd name="T56" fmla="*/ 2147483646 w 454"/>
              <a:gd name="T57" fmla="*/ 2147483646 h 399"/>
              <a:gd name="T58" fmla="*/ 2147483646 w 454"/>
              <a:gd name="T59" fmla="*/ 2147483646 h 399"/>
              <a:gd name="T60" fmla="*/ 2147483646 w 454"/>
              <a:gd name="T61" fmla="*/ 2147483646 h 399"/>
              <a:gd name="T62" fmla="*/ 2147483646 w 454"/>
              <a:gd name="T63" fmla="*/ 2147483646 h 399"/>
              <a:gd name="T64" fmla="*/ 2147483646 w 454"/>
              <a:gd name="T65" fmla="*/ 2147483646 h 399"/>
              <a:gd name="T66" fmla="*/ 2147483646 w 454"/>
              <a:gd name="T67" fmla="*/ 2147483646 h 399"/>
              <a:gd name="T68" fmla="*/ 2147483646 w 454"/>
              <a:gd name="T69" fmla="*/ 2147483646 h 399"/>
              <a:gd name="T70" fmla="*/ 2147483646 w 454"/>
              <a:gd name="T71" fmla="*/ 2147483646 h 399"/>
              <a:gd name="T72" fmla="*/ 2147483646 w 454"/>
              <a:gd name="T73" fmla="*/ 2147483646 h 399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454"/>
              <a:gd name="T112" fmla="*/ 0 h 399"/>
              <a:gd name="T113" fmla="*/ 454 w 454"/>
              <a:gd name="T114" fmla="*/ 399 h 399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454" h="399">
                <a:moveTo>
                  <a:pt x="453" y="328"/>
                </a:moveTo>
                <a:lnTo>
                  <a:pt x="403" y="348"/>
                </a:lnTo>
                <a:lnTo>
                  <a:pt x="349" y="398"/>
                </a:lnTo>
                <a:lnTo>
                  <a:pt x="342" y="398"/>
                </a:lnTo>
                <a:lnTo>
                  <a:pt x="313" y="372"/>
                </a:lnTo>
                <a:lnTo>
                  <a:pt x="289" y="372"/>
                </a:lnTo>
                <a:lnTo>
                  <a:pt x="270" y="328"/>
                </a:lnTo>
                <a:lnTo>
                  <a:pt x="227" y="312"/>
                </a:lnTo>
                <a:lnTo>
                  <a:pt x="220" y="303"/>
                </a:lnTo>
                <a:lnTo>
                  <a:pt x="183" y="278"/>
                </a:lnTo>
                <a:lnTo>
                  <a:pt x="165" y="303"/>
                </a:lnTo>
                <a:lnTo>
                  <a:pt x="148" y="278"/>
                </a:lnTo>
                <a:lnTo>
                  <a:pt x="130" y="288"/>
                </a:lnTo>
                <a:lnTo>
                  <a:pt x="69" y="288"/>
                </a:lnTo>
                <a:lnTo>
                  <a:pt x="54" y="252"/>
                </a:lnTo>
                <a:lnTo>
                  <a:pt x="36" y="252"/>
                </a:lnTo>
                <a:lnTo>
                  <a:pt x="26" y="252"/>
                </a:lnTo>
                <a:lnTo>
                  <a:pt x="18" y="263"/>
                </a:lnTo>
                <a:lnTo>
                  <a:pt x="0" y="243"/>
                </a:lnTo>
                <a:lnTo>
                  <a:pt x="54" y="94"/>
                </a:lnTo>
                <a:lnTo>
                  <a:pt x="69" y="0"/>
                </a:lnTo>
                <a:lnTo>
                  <a:pt x="115" y="0"/>
                </a:lnTo>
                <a:lnTo>
                  <a:pt x="148" y="25"/>
                </a:lnTo>
                <a:lnTo>
                  <a:pt x="165" y="15"/>
                </a:lnTo>
                <a:lnTo>
                  <a:pt x="209" y="25"/>
                </a:lnTo>
                <a:lnTo>
                  <a:pt x="227" y="49"/>
                </a:lnTo>
                <a:lnTo>
                  <a:pt x="270" y="85"/>
                </a:lnTo>
                <a:lnTo>
                  <a:pt x="270" y="109"/>
                </a:lnTo>
                <a:lnTo>
                  <a:pt x="245" y="134"/>
                </a:lnTo>
                <a:lnTo>
                  <a:pt x="252" y="158"/>
                </a:lnTo>
                <a:lnTo>
                  <a:pt x="281" y="158"/>
                </a:lnTo>
                <a:lnTo>
                  <a:pt x="331" y="144"/>
                </a:lnTo>
                <a:lnTo>
                  <a:pt x="349" y="194"/>
                </a:lnTo>
                <a:lnTo>
                  <a:pt x="366" y="203"/>
                </a:lnTo>
                <a:lnTo>
                  <a:pt x="366" y="229"/>
                </a:lnTo>
                <a:lnTo>
                  <a:pt x="418" y="278"/>
                </a:lnTo>
                <a:lnTo>
                  <a:pt x="453" y="328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48" name="Freeform 52">
            <a:extLst>
              <a:ext uri="{FF2B5EF4-FFF2-40B4-BE49-F238E27FC236}">
                <a16:creationId xmlns:a16="http://schemas.microsoft.com/office/drawing/2014/main" id="{F1BADA17-EA7C-347A-1BCC-EF85CD6EC43F}"/>
              </a:ext>
            </a:extLst>
          </p:cNvPr>
          <p:cNvSpPr>
            <a:spLocks/>
          </p:cNvSpPr>
          <p:nvPr/>
        </p:nvSpPr>
        <p:spPr bwMode="auto">
          <a:xfrm>
            <a:off x="7416800" y="3094038"/>
            <a:ext cx="895350" cy="566737"/>
          </a:xfrm>
          <a:custGeom>
            <a:avLst/>
            <a:gdLst>
              <a:gd name="T0" fmla="*/ 2147483646 w 402"/>
              <a:gd name="T1" fmla="*/ 0 h 315"/>
              <a:gd name="T2" fmla="*/ 2147483646 w 402"/>
              <a:gd name="T3" fmla="*/ 2147483646 h 315"/>
              <a:gd name="T4" fmla="*/ 2147483646 w 402"/>
              <a:gd name="T5" fmla="*/ 2147483646 h 315"/>
              <a:gd name="T6" fmla="*/ 2147483646 w 402"/>
              <a:gd name="T7" fmla="*/ 2147483646 h 315"/>
              <a:gd name="T8" fmla="*/ 2147483646 w 402"/>
              <a:gd name="T9" fmla="*/ 2147483646 h 315"/>
              <a:gd name="T10" fmla="*/ 2147483646 w 402"/>
              <a:gd name="T11" fmla="*/ 2147483646 h 315"/>
              <a:gd name="T12" fmla="*/ 2147483646 w 402"/>
              <a:gd name="T13" fmla="*/ 2147483646 h 315"/>
              <a:gd name="T14" fmla="*/ 2147483646 w 402"/>
              <a:gd name="T15" fmla="*/ 2147483646 h 315"/>
              <a:gd name="T16" fmla="*/ 2147483646 w 402"/>
              <a:gd name="T17" fmla="*/ 2147483646 h 315"/>
              <a:gd name="T18" fmla="*/ 2147483646 w 402"/>
              <a:gd name="T19" fmla="*/ 2147483646 h 315"/>
              <a:gd name="T20" fmla="*/ 2147483646 w 402"/>
              <a:gd name="T21" fmla="*/ 2147483646 h 315"/>
              <a:gd name="T22" fmla="*/ 2147483646 w 402"/>
              <a:gd name="T23" fmla="*/ 2147483646 h 315"/>
              <a:gd name="T24" fmla="*/ 0 w 402"/>
              <a:gd name="T25" fmla="*/ 2147483646 h 315"/>
              <a:gd name="T26" fmla="*/ 2147483646 w 402"/>
              <a:gd name="T27" fmla="*/ 2147483646 h 315"/>
              <a:gd name="T28" fmla="*/ 2147483646 w 402"/>
              <a:gd name="T29" fmla="*/ 2147483646 h 315"/>
              <a:gd name="T30" fmla="*/ 2147483646 w 402"/>
              <a:gd name="T31" fmla="*/ 0 h 31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02"/>
              <a:gd name="T49" fmla="*/ 0 h 315"/>
              <a:gd name="T50" fmla="*/ 402 w 402"/>
              <a:gd name="T51" fmla="*/ 315 h 31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02" h="315">
                <a:moveTo>
                  <a:pt x="185" y="0"/>
                </a:moveTo>
                <a:lnTo>
                  <a:pt x="307" y="59"/>
                </a:lnTo>
                <a:lnTo>
                  <a:pt x="350" y="110"/>
                </a:lnTo>
                <a:lnTo>
                  <a:pt x="401" y="204"/>
                </a:lnTo>
                <a:lnTo>
                  <a:pt x="393" y="219"/>
                </a:lnTo>
                <a:lnTo>
                  <a:pt x="375" y="239"/>
                </a:lnTo>
                <a:lnTo>
                  <a:pt x="358" y="278"/>
                </a:lnTo>
                <a:lnTo>
                  <a:pt x="289" y="265"/>
                </a:lnTo>
                <a:lnTo>
                  <a:pt x="271" y="265"/>
                </a:lnTo>
                <a:lnTo>
                  <a:pt x="253" y="265"/>
                </a:lnTo>
                <a:lnTo>
                  <a:pt x="173" y="289"/>
                </a:lnTo>
                <a:lnTo>
                  <a:pt x="80" y="314"/>
                </a:lnTo>
                <a:lnTo>
                  <a:pt x="0" y="265"/>
                </a:lnTo>
                <a:lnTo>
                  <a:pt x="26" y="229"/>
                </a:lnTo>
                <a:lnTo>
                  <a:pt x="148" y="49"/>
                </a:lnTo>
                <a:lnTo>
                  <a:pt x="185" y="0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49" name="Freeform 53">
            <a:extLst>
              <a:ext uri="{FF2B5EF4-FFF2-40B4-BE49-F238E27FC236}">
                <a16:creationId xmlns:a16="http://schemas.microsoft.com/office/drawing/2014/main" id="{5747BB48-208D-07A6-C8B8-108F3B7ECEFC}"/>
              </a:ext>
            </a:extLst>
          </p:cNvPr>
          <p:cNvSpPr>
            <a:spLocks/>
          </p:cNvSpPr>
          <p:nvPr/>
        </p:nvSpPr>
        <p:spPr bwMode="auto">
          <a:xfrm>
            <a:off x="2201863" y="2789238"/>
            <a:ext cx="654050" cy="735012"/>
          </a:xfrm>
          <a:custGeom>
            <a:avLst/>
            <a:gdLst>
              <a:gd name="T0" fmla="*/ 0 w 294"/>
              <a:gd name="T1" fmla="*/ 2147483646 h 409"/>
              <a:gd name="T2" fmla="*/ 2147483646 w 294"/>
              <a:gd name="T3" fmla="*/ 2147483646 h 409"/>
              <a:gd name="T4" fmla="*/ 2147483646 w 294"/>
              <a:gd name="T5" fmla="*/ 2147483646 h 409"/>
              <a:gd name="T6" fmla="*/ 2147483646 w 294"/>
              <a:gd name="T7" fmla="*/ 2147483646 h 409"/>
              <a:gd name="T8" fmla="*/ 2147483646 w 294"/>
              <a:gd name="T9" fmla="*/ 2147483646 h 409"/>
              <a:gd name="T10" fmla="*/ 2147483646 w 294"/>
              <a:gd name="T11" fmla="*/ 0 h 409"/>
              <a:gd name="T12" fmla="*/ 2147483646 w 294"/>
              <a:gd name="T13" fmla="*/ 2147483646 h 409"/>
              <a:gd name="T14" fmla="*/ 2147483646 w 294"/>
              <a:gd name="T15" fmla="*/ 2147483646 h 409"/>
              <a:gd name="T16" fmla="*/ 2147483646 w 294"/>
              <a:gd name="T17" fmla="*/ 2147483646 h 409"/>
              <a:gd name="T18" fmla="*/ 2147483646 w 294"/>
              <a:gd name="T19" fmla="*/ 2147483646 h 409"/>
              <a:gd name="T20" fmla="*/ 2147483646 w 294"/>
              <a:gd name="T21" fmla="*/ 2147483646 h 409"/>
              <a:gd name="T22" fmla="*/ 2147483646 w 294"/>
              <a:gd name="T23" fmla="*/ 2147483646 h 409"/>
              <a:gd name="T24" fmla="*/ 2147483646 w 294"/>
              <a:gd name="T25" fmla="*/ 2147483646 h 409"/>
              <a:gd name="T26" fmla="*/ 2147483646 w 294"/>
              <a:gd name="T27" fmla="*/ 2147483646 h 409"/>
              <a:gd name="T28" fmla="*/ 2147483646 w 294"/>
              <a:gd name="T29" fmla="*/ 2147483646 h 409"/>
              <a:gd name="T30" fmla="*/ 2147483646 w 294"/>
              <a:gd name="T31" fmla="*/ 2147483646 h 409"/>
              <a:gd name="T32" fmla="*/ 2147483646 w 294"/>
              <a:gd name="T33" fmla="*/ 2147483646 h 409"/>
              <a:gd name="T34" fmla="*/ 2147483646 w 294"/>
              <a:gd name="T35" fmla="*/ 2147483646 h 409"/>
              <a:gd name="T36" fmla="*/ 2147483646 w 294"/>
              <a:gd name="T37" fmla="*/ 2147483646 h 409"/>
              <a:gd name="T38" fmla="*/ 2147483646 w 294"/>
              <a:gd name="T39" fmla="*/ 2147483646 h 409"/>
              <a:gd name="T40" fmla="*/ 2147483646 w 294"/>
              <a:gd name="T41" fmla="*/ 2147483646 h 409"/>
              <a:gd name="T42" fmla="*/ 2147483646 w 294"/>
              <a:gd name="T43" fmla="*/ 2147483646 h 409"/>
              <a:gd name="T44" fmla="*/ 2147483646 w 294"/>
              <a:gd name="T45" fmla="*/ 2147483646 h 409"/>
              <a:gd name="T46" fmla="*/ 2147483646 w 294"/>
              <a:gd name="T47" fmla="*/ 2147483646 h 409"/>
              <a:gd name="T48" fmla="*/ 2147483646 w 294"/>
              <a:gd name="T49" fmla="*/ 2147483646 h 409"/>
              <a:gd name="T50" fmla="*/ 2147483646 w 294"/>
              <a:gd name="T51" fmla="*/ 2147483646 h 409"/>
              <a:gd name="T52" fmla="*/ 2147483646 w 294"/>
              <a:gd name="T53" fmla="*/ 2147483646 h 409"/>
              <a:gd name="T54" fmla="*/ 2147483646 w 294"/>
              <a:gd name="T55" fmla="*/ 2147483646 h 409"/>
              <a:gd name="T56" fmla="*/ 2147483646 w 294"/>
              <a:gd name="T57" fmla="*/ 2147483646 h 409"/>
              <a:gd name="T58" fmla="*/ 2147483646 w 294"/>
              <a:gd name="T59" fmla="*/ 2147483646 h 409"/>
              <a:gd name="T60" fmla="*/ 2147483646 w 294"/>
              <a:gd name="T61" fmla="*/ 2147483646 h 409"/>
              <a:gd name="T62" fmla="*/ 0 w 294"/>
              <a:gd name="T63" fmla="*/ 2147483646 h 409"/>
              <a:gd name="T64" fmla="*/ 0 w 294"/>
              <a:gd name="T65" fmla="*/ 2147483646 h 40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94"/>
              <a:gd name="T100" fmla="*/ 0 h 409"/>
              <a:gd name="T101" fmla="*/ 294 w 294"/>
              <a:gd name="T102" fmla="*/ 409 h 40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94" h="409">
                <a:moveTo>
                  <a:pt x="0" y="74"/>
                </a:moveTo>
                <a:lnTo>
                  <a:pt x="35" y="59"/>
                </a:lnTo>
                <a:lnTo>
                  <a:pt x="61" y="25"/>
                </a:lnTo>
                <a:lnTo>
                  <a:pt x="104" y="10"/>
                </a:lnTo>
                <a:lnTo>
                  <a:pt x="158" y="25"/>
                </a:lnTo>
                <a:lnTo>
                  <a:pt x="171" y="0"/>
                </a:lnTo>
                <a:lnTo>
                  <a:pt x="171" y="49"/>
                </a:lnTo>
                <a:lnTo>
                  <a:pt x="200" y="49"/>
                </a:lnTo>
                <a:lnTo>
                  <a:pt x="219" y="94"/>
                </a:lnTo>
                <a:lnTo>
                  <a:pt x="232" y="144"/>
                </a:lnTo>
                <a:lnTo>
                  <a:pt x="262" y="144"/>
                </a:lnTo>
                <a:lnTo>
                  <a:pt x="279" y="179"/>
                </a:lnTo>
                <a:lnTo>
                  <a:pt x="269" y="264"/>
                </a:lnTo>
                <a:lnTo>
                  <a:pt x="279" y="289"/>
                </a:lnTo>
                <a:lnTo>
                  <a:pt x="293" y="304"/>
                </a:lnTo>
                <a:lnTo>
                  <a:pt x="243" y="389"/>
                </a:lnTo>
                <a:lnTo>
                  <a:pt x="225" y="389"/>
                </a:lnTo>
                <a:lnTo>
                  <a:pt x="189" y="408"/>
                </a:lnTo>
                <a:lnTo>
                  <a:pt x="171" y="389"/>
                </a:lnTo>
                <a:lnTo>
                  <a:pt x="158" y="348"/>
                </a:lnTo>
                <a:lnTo>
                  <a:pt x="129" y="324"/>
                </a:lnTo>
                <a:lnTo>
                  <a:pt x="96" y="279"/>
                </a:lnTo>
                <a:lnTo>
                  <a:pt x="68" y="264"/>
                </a:lnTo>
                <a:lnTo>
                  <a:pt x="68" y="238"/>
                </a:lnTo>
                <a:lnTo>
                  <a:pt x="43" y="229"/>
                </a:lnTo>
                <a:lnTo>
                  <a:pt x="61" y="194"/>
                </a:lnTo>
                <a:lnTo>
                  <a:pt x="43" y="170"/>
                </a:lnTo>
                <a:lnTo>
                  <a:pt x="54" y="134"/>
                </a:lnTo>
                <a:lnTo>
                  <a:pt x="35" y="119"/>
                </a:lnTo>
                <a:lnTo>
                  <a:pt x="43" y="94"/>
                </a:lnTo>
                <a:lnTo>
                  <a:pt x="24" y="84"/>
                </a:lnTo>
                <a:lnTo>
                  <a:pt x="0" y="84"/>
                </a:lnTo>
                <a:lnTo>
                  <a:pt x="0" y="74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50" name="Freeform 54">
            <a:extLst>
              <a:ext uri="{FF2B5EF4-FFF2-40B4-BE49-F238E27FC236}">
                <a16:creationId xmlns:a16="http://schemas.microsoft.com/office/drawing/2014/main" id="{8535198C-001E-E12A-28E6-B17E9090E84E}"/>
              </a:ext>
            </a:extLst>
          </p:cNvPr>
          <p:cNvSpPr>
            <a:spLocks/>
          </p:cNvSpPr>
          <p:nvPr/>
        </p:nvSpPr>
        <p:spPr bwMode="auto">
          <a:xfrm>
            <a:off x="2854325" y="3219450"/>
            <a:ext cx="628650" cy="530225"/>
          </a:xfrm>
          <a:custGeom>
            <a:avLst/>
            <a:gdLst>
              <a:gd name="T0" fmla="*/ 2147483646 w 283"/>
              <a:gd name="T1" fmla="*/ 2147483646 h 295"/>
              <a:gd name="T2" fmla="*/ 2147483646 w 283"/>
              <a:gd name="T3" fmla="*/ 2147483646 h 295"/>
              <a:gd name="T4" fmla="*/ 2147483646 w 283"/>
              <a:gd name="T5" fmla="*/ 2147483646 h 295"/>
              <a:gd name="T6" fmla="*/ 2147483646 w 283"/>
              <a:gd name="T7" fmla="*/ 2147483646 h 295"/>
              <a:gd name="T8" fmla="*/ 2147483646 w 283"/>
              <a:gd name="T9" fmla="*/ 2147483646 h 295"/>
              <a:gd name="T10" fmla="*/ 2147483646 w 283"/>
              <a:gd name="T11" fmla="*/ 2147483646 h 295"/>
              <a:gd name="T12" fmla="*/ 0 w 283"/>
              <a:gd name="T13" fmla="*/ 2147483646 h 295"/>
              <a:gd name="T14" fmla="*/ 2147483646 w 283"/>
              <a:gd name="T15" fmla="*/ 2147483646 h 295"/>
              <a:gd name="T16" fmla="*/ 2147483646 w 283"/>
              <a:gd name="T17" fmla="*/ 2147483646 h 295"/>
              <a:gd name="T18" fmla="*/ 2147483646 w 283"/>
              <a:gd name="T19" fmla="*/ 2147483646 h 295"/>
              <a:gd name="T20" fmla="*/ 2147483646 w 283"/>
              <a:gd name="T21" fmla="*/ 2147483646 h 295"/>
              <a:gd name="T22" fmla="*/ 2147483646 w 283"/>
              <a:gd name="T23" fmla="*/ 2147483646 h 295"/>
              <a:gd name="T24" fmla="*/ 2147483646 w 283"/>
              <a:gd name="T25" fmla="*/ 2147483646 h 295"/>
              <a:gd name="T26" fmla="*/ 2147483646 w 283"/>
              <a:gd name="T27" fmla="*/ 2147483646 h 295"/>
              <a:gd name="T28" fmla="*/ 2147483646 w 283"/>
              <a:gd name="T29" fmla="*/ 2147483646 h 295"/>
              <a:gd name="T30" fmla="*/ 2147483646 w 283"/>
              <a:gd name="T31" fmla="*/ 0 h 295"/>
              <a:gd name="T32" fmla="*/ 2147483646 w 283"/>
              <a:gd name="T33" fmla="*/ 2147483646 h 295"/>
              <a:gd name="T34" fmla="*/ 2147483646 w 283"/>
              <a:gd name="T35" fmla="*/ 2147483646 h 295"/>
              <a:gd name="T36" fmla="*/ 2147483646 w 283"/>
              <a:gd name="T37" fmla="*/ 2147483646 h 295"/>
              <a:gd name="T38" fmla="*/ 2147483646 w 283"/>
              <a:gd name="T39" fmla="*/ 2147483646 h 295"/>
              <a:gd name="T40" fmla="*/ 2147483646 w 283"/>
              <a:gd name="T41" fmla="*/ 2147483646 h 295"/>
              <a:gd name="T42" fmla="*/ 2147483646 w 283"/>
              <a:gd name="T43" fmla="*/ 2147483646 h 295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283"/>
              <a:gd name="T67" fmla="*/ 0 h 295"/>
              <a:gd name="T68" fmla="*/ 283 w 283"/>
              <a:gd name="T69" fmla="*/ 295 h 295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283" h="295">
                <a:moveTo>
                  <a:pt x="221" y="253"/>
                </a:moveTo>
                <a:lnTo>
                  <a:pt x="214" y="229"/>
                </a:lnTo>
                <a:lnTo>
                  <a:pt x="177" y="268"/>
                </a:lnTo>
                <a:lnTo>
                  <a:pt x="159" y="268"/>
                </a:lnTo>
                <a:lnTo>
                  <a:pt x="105" y="294"/>
                </a:lnTo>
                <a:lnTo>
                  <a:pt x="72" y="159"/>
                </a:lnTo>
                <a:lnTo>
                  <a:pt x="0" y="65"/>
                </a:lnTo>
                <a:lnTo>
                  <a:pt x="30" y="41"/>
                </a:lnTo>
                <a:lnTo>
                  <a:pt x="47" y="41"/>
                </a:lnTo>
                <a:lnTo>
                  <a:pt x="105" y="50"/>
                </a:lnTo>
                <a:lnTo>
                  <a:pt x="124" y="50"/>
                </a:lnTo>
                <a:lnTo>
                  <a:pt x="159" y="50"/>
                </a:lnTo>
                <a:lnTo>
                  <a:pt x="196" y="26"/>
                </a:lnTo>
                <a:lnTo>
                  <a:pt x="221" y="26"/>
                </a:lnTo>
                <a:lnTo>
                  <a:pt x="221" y="15"/>
                </a:lnTo>
                <a:lnTo>
                  <a:pt x="245" y="0"/>
                </a:lnTo>
                <a:lnTo>
                  <a:pt x="282" y="26"/>
                </a:lnTo>
                <a:lnTo>
                  <a:pt x="282" y="50"/>
                </a:lnTo>
                <a:lnTo>
                  <a:pt x="282" y="86"/>
                </a:lnTo>
                <a:lnTo>
                  <a:pt x="238" y="169"/>
                </a:lnTo>
                <a:lnTo>
                  <a:pt x="228" y="244"/>
                </a:lnTo>
                <a:lnTo>
                  <a:pt x="221" y="253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51" name="Freeform 55">
            <a:extLst>
              <a:ext uri="{FF2B5EF4-FFF2-40B4-BE49-F238E27FC236}">
                <a16:creationId xmlns:a16="http://schemas.microsoft.com/office/drawing/2014/main" id="{89A6ED04-EB72-6554-8AF9-8CD6FD1B3239}"/>
              </a:ext>
            </a:extLst>
          </p:cNvPr>
          <p:cNvSpPr>
            <a:spLocks/>
          </p:cNvSpPr>
          <p:nvPr/>
        </p:nvSpPr>
        <p:spPr bwMode="auto">
          <a:xfrm>
            <a:off x="10021888" y="1703388"/>
            <a:ext cx="658812" cy="430212"/>
          </a:xfrm>
          <a:custGeom>
            <a:avLst/>
            <a:gdLst>
              <a:gd name="T0" fmla="*/ 2147483646 w 297"/>
              <a:gd name="T1" fmla="*/ 2147483646 h 239"/>
              <a:gd name="T2" fmla="*/ 2147483646 w 297"/>
              <a:gd name="T3" fmla="*/ 2147483646 h 239"/>
              <a:gd name="T4" fmla="*/ 0 w 297"/>
              <a:gd name="T5" fmla="*/ 2147483646 h 239"/>
              <a:gd name="T6" fmla="*/ 2147483646 w 297"/>
              <a:gd name="T7" fmla="*/ 2147483646 h 239"/>
              <a:gd name="T8" fmla="*/ 2147483646 w 297"/>
              <a:gd name="T9" fmla="*/ 2147483646 h 239"/>
              <a:gd name="T10" fmla="*/ 2147483646 w 297"/>
              <a:gd name="T11" fmla="*/ 2147483646 h 239"/>
              <a:gd name="T12" fmla="*/ 2147483646 w 297"/>
              <a:gd name="T13" fmla="*/ 2147483646 h 239"/>
              <a:gd name="T14" fmla="*/ 2147483646 w 297"/>
              <a:gd name="T15" fmla="*/ 2147483646 h 239"/>
              <a:gd name="T16" fmla="*/ 2147483646 w 297"/>
              <a:gd name="T17" fmla="*/ 0 h 239"/>
              <a:gd name="T18" fmla="*/ 2147483646 w 297"/>
              <a:gd name="T19" fmla="*/ 0 h 239"/>
              <a:gd name="T20" fmla="*/ 2147483646 w 297"/>
              <a:gd name="T21" fmla="*/ 2147483646 h 239"/>
              <a:gd name="T22" fmla="*/ 2147483646 w 297"/>
              <a:gd name="T23" fmla="*/ 2147483646 h 239"/>
              <a:gd name="T24" fmla="*/ 2147483646 w 297"/>
              <a:gd name="T25" fmla="*/ 2147483646 h 239"/>
              <a:gd name="T26" fmla="*/ 2147483646 w 297"/>
              <a:gd name="T27" fmla="*/ 2147483646 h 239"/>
              <a:gd name="T28" fmla="*/ 2147483646 w 297"/>
              <a:gd name="T29" fmla="*/ 2147483646 h 239"/>
              <a:gd name="T30" fmla="*/ 2147483646 w 297"/>
              <a:gd name="T31" fmla="*/ 2147483646 h 239"/>
              <a:gd name="T32" fmla="*/ 2147483646 w 297"/>
              <a:gd name="T33" fmla="*/ 2147483646 h 23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7"/>
              <a:gd name="T52" fmla="*/ 0 h 239"/>
              <a:gd name="T53" fmla="*/ 297 w 297"/>
              <a:gd name="T54" fmla="*/ 239 h 23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7" h="239">
                <a:moveTo>
                  <a:pt x="296" y="213"/>
                </a:moveTo>
                <a:lnTo>
                  <a:pt x="278" y="238"/>
                </a:lnTo>
                <a:lnTo>
                  <a:pt x="0" y="238"/>
                </a:lnTo>
                <a:lnTo>
                  <a:pt x="36" y="70"/>
                </a:lnTo>
                <a:lnTo>
                  <a:pt x="43" y="59"/>
                </a:lnTo>
                <a:lnTo>
                  <a:pt x="79" y="49"/>
                </a:lnTo>
                <a:lnTo>
                  <a:pt x="68" y="23"/>
                </a:lnTo>
                <a:lnTo>
                  <a:pt x="36" y="23"/>
                </a:lnTo>
                <a:lnTo>
                  <a:pt x="18" y="0"/>
                </a:lnTo>
                <a:lnTo>
                  <a:pt x="166" y="0"/>
                </a:lnTo>
                <a:lnTo>
                  <a:pt x="173" y="34"/>
                </a:lnTo>
                <a:lnTo>
                  <a:pt x="141" y="59"/>
                </a:lnTo>
                <a:lnTo>
                  <a:pt x="148" y="109"/>
                </a:lnTo>
                <a:lnTo>
                  <a:pt x="220" y="144"/>
                </a:lnTo>
                <a:lnTo>
                  <a:pt x="246" y="144"/>
                </a:lnTo>
                <a:lnTo>
                  <a:pt x="296" y="204"/>
                </a:lnTo>
                <a:lnTo>
                  <a:pt x="296" y="213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52" name="Freeform 56">
            <a:extLst>
              <a:ext uri="{FF2B5EF4-FFF2-40B4-BE49-F238E27FC236}">
                <a16:creationId xmlns:a16="http://schemas.microsoft.com/office/drawing/2014/main" id="{8EEA34A2-8FDF-A988-B3EE-FE0A7213D17F}"/>
              </a:ext>
            </a:extLst>
          </p:cNvPr>
          <p:cNvSpPr>
            <a:spLocks/>
          </p:cNvSpPr>
          <p:nvPr/>
        </p:nvSpPr>
        <p:spPr bwMode="auto">
          <a:xfrm>
            <a:off x="7116763" y="3630613"/>
            <a:ext cx="544512" cy="550862"/>
          </a:xfrm>
          <a:custGeom>
            <a:avLst/>
            <a:gdLst>
              <a:gd name="T0" fmla="*/ 2147483646 w 245"/>
              <a:gd name="T1" fmla="*/ 2147483646 h 306"/>
              <a:gd name="T2" fmla="*/ 2147483646 w 245"/>
              <a:gd name="T3" fmla="*/ 2147483646 h 306"/>
              <a:gd name="T4" fmla="*/ 2147483646 w 245"/>
              <a:gd name="T5" fmla="*/ 2147483646 h 306"/>
              <a:gd name="T6" fmla="*/ 2147483646 w 245"/>
              <a:gd name="T7" fmla="*/ 2147483646 h 306"/>
              <a:gd name="T8" fmla="*/ 2147483646 w 245"/>
              <a:gd name="T9" fmla="*/ 2147483646 h 306"/>
              <a:gd name="T10" fmla="*/ 2147483646 w 245"/>
              <a:gd name="T11" fmla="*/ 2147483646 h 306"/>
              <a:gd name="T12" fmla="*/ 0 w 245"/>
              <a:gd name="T13" fmla="*/ 2147483646 h 306"/>
              <a:gd name="T14" fmla="*/ 2147483646 w 245"/>
              <a:gd name="T15" fmla="*/ 2147483646 h 306"/>
              <a:gd name="T16" fmla="*/ 2147483646 w 245"/>
              <a:gd name="T17" fmla="*/ 0 h 306"/>
              <a:gd name="T18" fmla="*/ 2147483646 w 245"/>
              <a:gd name="T19" fmla="*/ 2147483646 h 306"/>
              <a:gd name="T20" fmla="*/ 2147483646 w 245"/>
              <a:gd name="T21" fmla="*/ 2147483646 h 306"/>
              <a:gd name="T22" fmla="*/ 2147483646 w 245"/>
              <a:gd name="T23" fmla="*/ 2147483646 h 30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45"/>
              <a:gd name="T37" fmla="*/ 0 h 306"/>
              <a:gd name="T38" fmla="*/ 245 w 245"/>
              <a:gd name="T39" fmla="*/ 306 h 30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45" h="306">
                <a:moveTo>
                  <a:pt x="193" y="75"/>
                </a:moveTo>
                <a:lnTo>
                  <a:pt x="212" y="134"/>
                </a:lnTo>
                <a:lnTo>
                  <a:pt x="244" y="209"/>
                </a:lnTo>
                <a:lnTo>
                  <a:pt x="150" y="305"/>
                </a:lnTo>
                <a:lnTo>
                  <a:pt x="61" y="305"/>
                </a:lnTo>
                <a:lnTo>
                  <a:pt x="54" y="220"/>
                </a:lnTo>
                <a:lnTo>
                  <a:pt x="0" y="134"/>
                </a:lnTo>
                <a:lnTo>
                  <a:pt x="72" y="49"/>
                </a:lnTo>
                <a:lnTo>
                  <a:pt x="122" y="0"/>
                </a:lnTo>
                <a:lnTo>
                  <a:pt x="175" y="40"/>
                </a:lnTo>
                <a:lnTo>
                  <a:pt x="212" y="40"/>
                </a:lnTo>
                <a:lnTo>
                  <a:pt x="193" y="75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53" name="Freeform 57">
            <a:extLst>
              <a:ext uri="{FF2B5EF4-FFF2-40B4-BE49-F238E27FC236}">
                <a16:creationId xmlns:a16="http://schemas.microsoft.com/office/drawing/2014/main" id="{505904CF-3024-5F65-C978-B438C5C7F93D}"/>
              </a:ext>
            </a:extLst>
          </p:cNvPr>
          <p:cNvSpPr>
            <a:spLocks/>
          </p:cNvSpPr>
          <p:nvPr/>
        </p:nvSpPr>
        <p:spPr bwMode="auto">
          <a:xfrm>
            <a:off x="11547475" y="3657600"/>
            <a:ext cx="342900" cy="198438"/>
          </a:xfrm>
          <a:custGeom>
            <a:avLst/>
            <a:gdLst>
              <a:gd name="T0" fmla="*/ 2147483646 w 154"/>
              <a:gd name="T1" fmla="*/ 2147483646 h 110"/>
              <a:gd name="T2" fmla="*/ 2147483646 w 154"/>
              <a:gd name="T3" fmla="*/ 0 h 110"/>
              <a:gd name="T4" fmla="*/ 0 w 154"/>
              <a:gd name="T5" fmla="*/ 2147483646 h 110"/>
              <a:gd name="T6" fmla="*/ 2147483646 w 154"/>
              <a:gd name="T7" fmla="*/ 2147483646 h 110"/>
              <a:gd name="T8" fmla="*/ 2147483646 w 154"/>
              <a:gd name="T9" fmla="*/ 2147483646 h 1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4"/>
              <a:gd name="T16" fmla="*/ 0 h 110"/>
              <a:gd name="T17" fmla="*/ 154 w 154"/>
              <a:gd name="T18" fmla="*/ 110 h 1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4" h="110">
                <a:moveTo>
                  <a:pt x="44" y="69"/>
                </a:moveTo>
                <a:lnTo>
                  <a:pt x="153" y="0"/>
                </a:lnTo>
                <a:lnTo>
                  <a:pt x="0" y="109"/>
                </a:lnTo>
                <a:lnTo>
                  <a:pt x="18" y="69"/>
                </a:lnTo>
                <a:lnTo>
                  <a:pt x="44" y="69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54" name="Freeform 58">
            <a:extLst>
              <a:ext uri="{FF2B5EF4-FFF2-40B4-BE49-F238E27FC236}">
                <a16:creationId xmlns:a16="http://schemas.microsoft.com/office/drawing/2014/main" id="{BBD38CCC-65CF-45AE-3342-8CC1C17BBC4D}"/>
              </a:ext>
            </a:extLst>
          </p:cNvPr>
          <p:cNvSpPr>
            <a:spLocks/>
          </p:cNvSpPr>
          <p:nvPr/>
        </p:nvSpPr>
        <p:spPr bwMode="auto">
          <a:xfrm>
            <a:off x="10756900" y="2922588"/>
            <a:ext cx="968375" cy="568325"/>
          </a:xfrm>
          <a:custGeom>
            <a:avLst/>
            <a:gdLst>
              <a:gd name="T0" fmla="*/ 2147483646 w 436"/>
              <a:gd name="T1" fmla="*/ 2147483646 h 316"/>
              <a:gd name="T2" fmla="*/ 2147483646 w 436"/>
              <a:gd name="T3" fmla="*/ 2147483646 h 316"/>
              <a:gd name="T4" fmla="*/ 2147483646 w 436"/>
              <a:gd name="T5" fmla="*/ 2147483646 h 316"/>
              <a:gd name="T6" fmla="*/ 2147483646 w 436"/>
              <a:gd name="T7" fmla="*/ 2147483646 h 316"/>
              <a:gd name="T8" fmla="*/ 2147483646 w 436"/>
              <a:gd name="T9" fmla="*/ 2147483646 h 316"/>
              <a:gd name="T10" fmla="*/ 2147483646 w 436"/>
              <a:gd name="T11" fmla="*/ 2147483646 h 316"/>
              <a:gd name="T12" fmla="*/ 2147483646 w 436"/>
              <a:gd name="T13" fmla="*/ 2147483646 h 316"/>
              <a:gd name="T14" fmla="*/ 2147483646 w 436"/>
              <a:gd name="T15" fmla="*/ 2147483646 h 316"/>
              <a:gd name="T16" fmla="*/ 2147483646 w 436"/>
              <a:gd name="T17" fmla="*/ 2147483646 h 316"/>
              <a:gd name="T18" fmla="*/ 2147483646 w 436"/>
              <a:gd name="T19" fmla="*/ 2147483646 h 316"/>
              <a:gd name="T20" fmla="*/ 2147483646 w 436"/>
              <a:gd name="T21" fmla="*/ 2147483646 h 316"/>
              <a:gd name="T22" fmla="*/ 2147483646 w 436"/>
              <a:gd name="T23" fmla="*/ 2147483646 h 316"/>
              <a:gd name="T24" fmla="*/ 2147483646 w 436"/>
              <a:gd name="T25" fmla="*/ 2147483646 h 316"/>
              <a:gd name="T26" fmla="*/ 2147483646 w 436"/>
              <a:gd name="T27" fmla="*/ 2147483646 h 316"/>
              <a:gd name="T28" fmla="*/ 2147483646 w 436"/>
              <a:gd name="T29" fmla="*/ 2147483646 h 316"/>
              <a:gd name="T30" fmla="*/ 2147483646 w 436"/>
              <a:gd name="T31" fmla="*/ 2147483646 h 316"/>
              <a:gd name="T32" fmla="*/ 2147483646 w 436"/>
              <a:gd name="T33" fmla="*/ 2147483646 h 316"/>
              <a:gd name="T34" fmla="*/ 2147483646 w 436"/>
              <a:gd name="T35" fmla="*/ 2147483646 h 316"/>
              <a:gd name="T36" fmla="*/ 2147483646 w 436"/>
              <a:gd name="T37" fmla="*/ 2147483646 h 316"/>
              <a:gd name="T38" fmla="*/ 2147483646 w 436"/>
              <a:gd name="T39" fmla="*/ 2147483646 h 316"/>
              <a:gd name="T40" fmla="*/ 2147483646 w 436"/>
              <a:gd name="T41" fmla="*/ 2147483646 h 316"/>
              <a:gd name="T42" fmla="*/ 2147483646 w 436"/>
              <a:gd name="T43" fmla="*/ 2147483646 h 316"/>
              <a:gd name="T44" fmla="*/ 2147483646 w 436"/>
              <a:gd name="T45" fmla="*/ 2147483646 h 316"/>
              <a:gd name="T46" fmla="*/ 2147483646 w 436"/>
              <a:gd name="T47" fmla="*/ 2147483646 h 316"/>
              <a:gd name="T48" fmla="*/ 2147483646 w 436"/>
              <a:gd name="T49" fmla="*/ 2147483646 h 316"/>
              <a:gd name="T50" fmla="*/ 2147483646 w 436"/>
              <a:gd name="T51" fmla="*/ 2147483646 h 316"/>
              <a:gd name="T52" fmla="*/ 2147483646 w 436"/>
              <a:gd name="T53" fmla="*/ 2147483646 h 316"/>
              <a:gd name="T54" fmla="*/ 2147483646 w 436"/>
              <a:gd name="T55" fmla="*/ 2147483646 h 316"/>
              <a:gd name="T56" fmla="*/ 2147483646 w 436"/>
              <a:gd name="T57" fmla="*/ 2147483646 h 316"/>
              <a:gd name="T58" fmla="*/ 2147483646 w 436"/>
              <a:gd name="T59" fmla="*/ 2147483646 h 316"/>
              <a:gd name="T60" fmla="*/ 2147483646 w 436"/>
              <a:gd name="T61" fmla="*/ 2147483646 h 316"/>
              <a:gd name="T62" fmla="*/ 2147483646 w 436"/>
              <a:gd name="T63" fmla="*/ 2147483646 h 316"/>
              <a:gd name="T64" fmla="*/ 2147483646 w 436"/>
              <a:gd name="T65" fmla="*/ 2147483646 h 316"/>
              <a:gd name="T66" fmla="*/ 0 w 436"/>
              <a:gd name="T67" fmla="*/ 0 h 316"/>
              <a:gd name="T68" fmla="*/ 2147483646 w 436"/>
              <a:gd name="T69" fmla="*/ 2147483646 h 316"/>
              <a:gd name="T70" fmla="*/ 2147483646 w 436"/>
              <a:gd name="T71" fmla="*/ 2147483646 h 316"/>
              <a:gd name="T72" fmla="*/ 2147483646 w 436"/>
              <a:gd name="T73" fmla="*/ 0 h 316"/>
              <a:gd name="T74" fmla="*/ 2147483646 w 436"/>
              <a:gd name="T75" fmla="*/ 2147483646 h 316"/>
              <a:gd name="T76" fmla="*/ 2147483646 w 436"/>
              <a:gd name="T77" fmla="*/ 2147483646 h 316"/>
              <a:gd name="T78" fmla="*/ 2147483646 w 436"/>
              <a:gd name="T79" fmla="*/ 2147483646 h 31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436"/>
              <a:gd name="T121" fmla="*/ 0 h 316"/>
              <a:gd name="T122" fmla="*/ 436 w 436"/>
              <a:gd name="T123" fmla="*/ 316 h 31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436" h="316">
                <a:moveTo>
                  <a:pt x="416" y="79"/>
                </a:moveTo>
                <a:lnTo>
                  <a:pt x="435" y="105"/>
                </a:lnTo>
                <a:lnTo>
                  <a:pt x="416" y="121"/>
                </a:lnTo>
                <a:lnTo>
                  <a:pt x="416" y="130"/>
                </a:lnTo>
                <a:lnTo>
                  <a:pt x="373" y="155"/>
                </a:lnTo>
                <a:lnTo>
                  <a:pt x="385" y="164"/>
                </a:lnTo>
                <a:lnTo>
                  <a:pt x="366" y="190"/>
                </a:lnTo>
                <a:lnTo>
                  <a:pt x="366" y="205"/>
                </a:lnTo>
                <a:lnTo>
                  <a:pt x="355" y="240"/>
                </a:lnTo>
                <a:lnTo>
                  <a:pt x="348" y="230"/>
                </a:lnTo>
                <a:lnTo>
                  <a:pt x="331" y="230"/>
                </a:lnTo>
                <a:lnTo>
                  <a:pt x="323" y="274"/>
                </a:lnTo>
                <a:lnTo>
                  <a:pt x="280" y="290"/>
                </a:lnTo>
                <a:lnTo>
                  <a:pt x="269" y="315"/>
                </a:lnTo>
                <a:lnTo>
                  <a:pt x="262" y="290"/>
                </a:lnTo>
                <a:lnTo>
                  <a:pt x="233" y="290"/>
                </a:lnTo>
                <a:lnTo>
                  <a:pt x="218" y="274"/>
                </a:lnTo>
                <a:lnTo>
                  <a:pt x="226" y="264"/>
                </a:lnTo>
                <a:lnTo>
                  <a:pt x="218" y="264"/>
                </a:lnTo>
                <a:lnTo>
                  <a:pt x="218" y="290"/>
                </a:lnTo>
                <a:lnTo>
                  <a:pt x="209" y="290"/>
                </a:lnTo>
                <a:lnTo>
                  <a:pt x="190" y="290"/>
                </a:lnTo>
                <a:lnTo>
                  <a:pt x="201" y="274"/>
                </a:lnTo>
                <a:lnTo>
                  <a:pt x="172" y="274"/>
                </a:lnTo>
                <a:lnTo>
                  <a:pt x="183" y="251"/>
                </a:lnTo>
                <a:lnTo>
                  <a:pt x="172" y="264"/>
                </a:lnTo>
                <a:lnTo>
                  <a:pt x="157" y="240"/>
                </a:lnTo>
                <a:lnTo>
                  <a:pt x="157" y="264"/>
                </a:lnTo>
                <a:lnTo>
                  <a:pt x="140" y="264"/>
                </a:lnTo>
                <a:lnTo>
                  <a:pt x="129" y="240"/>
                </a:lnTo>
                <a:lnTo>
                  <a:pt x="140" y="240"/>
                </a:lnTo>
                <a:lnTo>
                  <a:pt x="140" y="230"/>
                </a:lnTo>
                <a:lnTo>
                  <a:pt x="122" y="215"/>
                </a:lnTo>
                <a:lnTo>
                  <a:pt x="129" y="205"/>
                </a:lnTo>
                <a:lnTo>
                  <a:pt x="140" y="205"/>
                </a:lnTo>
                <a:lnTo>
                  <a:pt x="129" y="190"/>
                </a:lnTo>
                <a:lnTo>
                  <a:pt x="122" y="205"/>
                </a:lnTo>
                <a:lnTo>
                  <a:pt x="114" y="205"/>
                </a:lnTo>
                <a:lnTo>
                  <a:pt x="122" y="230"/>
                </a:lnTo>
                <a:lnTo>
                  <a:pt x="114" y="230"/>
                </a:lnTo>
                <a:lnTo>
                  <a:pt x="114" y="251"/>
                </a:lnTo>
                <a:lnTo>
                  <a:pt x="104" y="251"/>
                </a:lnTo>
                <a:lnTo>
                  <a:pt x="104" y="230"/>
                </a:lnTo>
                <a:lnTo>
                  <a:pt x="86" y="240"/>
                </a:lnTo>
                <a:lnTo>
                  <a:pt x="96" y="264"/>
                </a:lnTo>
                <a:lnTo>
                  <a:pt x="79" y="264"/>
                </a:lnTo>
                <a:lnTo>
                  <a:pt x="68" y="240"/>
                </a:lnTo>
                <a:lnTo>
                  <a:pt x="68" y="251"/>
                </a:lnTo>
                <a:lnTo>
                  <a:pt x="53" y="240"/>
                </a:lnTo>
                <a:lnTo>
                  <a:pt x="61" y="215"/>
                </a:lnTo>
                <a:lnTo>
                  <a:pt x="68" y="230"/>
                </a:lnTo>
                <a:lnTo>
                  <a:pt x="53" y="215"/>
                </a:lnTo>
                <a:lnTo>
                  <a:pt x="35" y="205"/>
                </a:lnTo>
                <a:lnTo>
                  <a:pt x="53" y="190"/>
                </a:lnTo>
                <a:lnTo>
                  <a:pt x="79" y="205"/>
                </a:lnTo>
                <a:lnTo>
                  <a:pt x="61" y="179"/>
                </a:lnTo>
                <a:lnTo>
                  <a:pt x="53" y="179"/>
                </a:lnTo>
                <a:lnTo>
                  <a:pt x="42" y="190"/>
                </a:lnTo>
                <a:lnTo>
                  <a:pt x="25" y="164"/>
                </a:lnTo>
                <a:lnTo>
                  <a:pt x="79" y="164"/>
                </a:lnTo>
                <a:lnTo>
                  <a:pt x="86" y="155"/>
                </a:lnTo>
                <a:lnTo>
                  <a:pt x="104" y="121"/>
                </a:lnTo>
                <a:lnTo>
                  <a:pt x="86" y="121"/>
                </a:lnTo>
                <a:lnTo>
                  <a:pt x="68" y="96"/>
                </a:lnTo>
                <a:lnTo>
                  <a:pt x="53" y="96"/>
                </a:lnTo>
                <a:lnTo>
                  <a:pt x="18" y="70"/>
                </a:lnTo>
                <a:lnTo>
                  <a:pt x="18" y="36"/>
                </a:lnTo>
                <a:lnTo>
                  <a:pt x="0" y="0"/>
                </a:lnTo>
                <a:lnTo>
                  <a:pt x="129" y="10"/>
                </a:lnTo>
                <a:lnTo>
                  <a:pt x="209" y="10"/>
                </a:lnTo>
                <a:lnTo>
                  <a:pt x="190" y="79"/>
                </a:lnTo>
                <a:lnTo>
                  <a:pt x="244" y="96"/>
                </a:lnTo>
                <a:lnTo>
                  <a:pt x="262" y="10"/>
                </a:lnTo>
                <a:lnTo>
                  <a:pt x="280" y="0"/>
                </a:lnTo>
                <a:lnTo>
                  <a:pt x="312" y="21"/>
                </a:lnTo>
                <a:lnTo>
                  <a:pt x="342" y="36"/>
                </a:lnTo>
                <a:lnTo>
                  <a:pt x="366" y="36"/>
                </a:lnTo>
                <a:lnTo>
                  <a:pt x="416" y="36"/>
                </a:lnTo>
                <a:lnTo>
                  <a:pt x="435" y="70"/>
                </a:lnTo>
                <a:lnTo>
                  <a:pt x="416" y="79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55" name="Freeform 59">
            <a:extLst>
              <a:ext uri="{FF2B5EF4-FFF2-40B4-BE49-F238E27FC236}">
                <a16:creationId xmlns:a16="http://schemas.microsoft.com/office/drawing/2014/main" id="{82D06090-42A2-10E6-9C50-BAFA3B9864AD}"/>
              </a:ext>
            </a:extLst>
          </p:cNvPr>
          <p:cNvSpPr>
            <a:spLocks/>
          </p:cNvSpPr>
          <p:nvPr/>
        </p:nvSpPr>
        <p:spPr bwMode="auto">
          <a:xfrm>
            <a:off x="4976813" y="2419350"/>
            <a:ext cx="533400" cy="801688"/>
          </a:xfrm>
          <a:custGeom>
            <a:avLst/>
            <a:gdLst>
              <a:gd name="T0" fmla="*/ 2147483646 w 240"/>
              <a:gd name="T1" fmla="*/ 2147483646 h 445"/>
              <a:gd name="T2" fmla="*/ 2147483646 w 240"/>
              <a:gd name="T3" fmla="*/ 2147483646 h 445"/>
              <a:gd name="T4" fmla="*/ 2147483646 w 240"/>
              <a:gd name="T5" fmla="*/ 2147483646 h 445"/>
              <a:gd name="T6" fmla="*/ 2147483646 w 240"/>
              <a:gd name="T7" fmla="*/ 0 h 445"/>
              <a:gd name="T8" fmla="*/ 2147483646 w 240"/>
              <a:gd name="T9" fmla="*/ 0 h 445"/>
              <a:gd name="T10" fmla="*/ 2147483646 w 240"/>
              <a:gd name="T11" fmla="*/ 0 h 445"/>
              <a:gd name="T12" fmla="*/ 2147483646 w 240"/>
              <a:gd name="T13" fmla="*/ 2147483646 h 445"/>
              <a:gd name="T14" fmla="*/ 2147483646 w 240"/>
              <a:gd name="T15" fmla="*/ 2147483646 h 445"/>
              <a:gd name="T16" fmla="*/ 2147483646 w 240"/>
              <a:gd name="T17" fmla="*/ 2147483646 h 445"/>
              <a:gd name="T18" fmla="*/ 2147483646 w 240"/>
              <a:gd name="T19" fmla="*/ 2147483646 h 445"/>
              <a:gd name="T20" fmla="*/ 2147483646 w 240"/>
              <a:gd name="T21" fmla="*/ 2147483646 h 445"/>
              <a:gd name="T22" fmla="*/ 2147483646 w 240"/>
              <a:gd name="T23" fmla="*/ 2147483646 h 445"/>
              <a:gd name="T24" fmla="*/ 2147483646 w 240"/>
              <a:gd name="T25" fmla="*/ 2147483646 h 445"/>
              <a:gd name="T26" fmla="*/ 2147483646 w 240"/>
              <a:gd name="T27" fmla="*/ 2147483646 h 445"/>
              <a:gd name="T28" fmla="*/ 2147483646 w 240"/>
              <a:gd name="T29" fmla="*/ 2147483646 h 445"/>
              <a:gd name="T30" fmla="*/ 2147483646 w 240"/>
              <a:gd name="T31" fmla="*/ 2147483646 h 445"/>
              <a:gd name="T32" fmla="*/ 0 w 240"/>
              <a:gd name="T33" fmla="*/ 2147483646 h 445"/>
              <a:gd name="T34" fmla="*/ 2147483646 w 240"/>
              <a:gd name="T35" fmla="*/ 2147483646 h 44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40"/>
              <a:gd name="T55" fmla="*/ 0 h 445"/>
              <a:gd name="T56" fmla="*/ 240 w 240"/>
              <a:gd name="T57" fmla="*/ 445 h 44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40" h="445">
                <a:moveTo>
                  <a:pt x="43" y="155"/>
                </a:moveTo>
                <a:lnTo>
                  <a:pt x="58" y="85"/>
                </a:lnTo>
                <a:lnTo>
                  <a:pt x="50" y="10"/>
                </a:lnTo>
                <a:lnTo>
                  <a:pt x="75" y="0"/>
                </a:lnTo>
                <a:lnTo>
                  <a:pt x="129" y="0"/>
                </a:lnTo>
                <a:lnTo>
                  <a:pt x="239" y="0"/>
                </a:lnTo>
                <a:lnTo>
                  <a:pt x="232" y="155"/>
                </a:lnTo>
                <a:lnTo>
                  <a:pt x="196" y="300"/>
                </a:lnTo>
                <a:lnTo>
                  <a:pt x="214" y="444"/>
                </a:lnTo>
                <a:lnTo>
                  <a:pt x="189" y="444"/>
                </a:lnTo>
                <a:lnTo>
                  <a:pt x="93" y="434"/>
                </a:lnTo>
                <a:lnTo>
                  <a:pt x="93" y="425"/>
                </a:lnTo>
                <a:lnTo>
                  <a:pt x="93" y="410"/>
                </a:lnTo>
                <a:lnTo>
                  <a:pt x="111" y="349"/>
                </a:lnTo>
                <a:lnTo>
                  <a:pt x="58" y="280"/>
                </a:lnTo>
                <a:lnTo>
                  <a:pt x="25" y="280"/>
                </a:lnTo>
                <a:lnTo>
                  <a:pt x="0" y="230"/>
                </a:lnTo>
                <a:lnTo>
                  <a:pt x="43" y="155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56" name="Freeform 60">
            <a:extLst>
              <a:ext uri="{FF2B5EF4-FFF2-40B4-BE49-F238E27FC236}">
                <a16:creationId xmlns:a16="http://schemas.microsoft.com/office/drawing/2014/main" id="{A159A00D-A7FB-4C3A-9C4C-7434779AECC4}"/>
              </a:ext>
            </a:extLst>
          </p:cNvPr>
          <p:cNvSpPr>
            <a:spLocks/>
          </p:cNvSpPr>
          <p:nvPr/>
        </p:nvSpPr>
        <p:spPr bwMode="auto">
          <a:xfrm>
            <a:off x="2066925" y="3184525"/>
            <a:ext cx="557213" cy="752475"/>
          </a:xfrm>
          <a:custGeom>
            <a:avLst/>
            <a:gdLst>
              <a:gd name="T0" fmla="*/ 2147483646 w 251"/>
              <a:gd name="T1" fmla="*/ 2147483646 h 418"/>
              <a:gd name="T2" fmla="*/ 2147483646 w 251"/>
              <a:gd name="T3" fmla="*/ 2147483646 h 418"/>
              <a:gd name="T4" fmla="*/ 2147483646 w 251"/>
              <a:gd name="T5" fmla="*/ 2147483646 h 418"/>
              <a:gd name="T6" fmla="*/ 2147483646 w 251"/>
              <a:gd name="T7" fmla="*/ 2147483646 h 418"/>
              <a:gd name="T8" fmla="*/ 2147483646 w 251"/>
              <a:gd name="T9" fmla="*/ 2147483646 h 418"/>
              <a:gd name="T10" fmla="*/ 2147483646 w 251"/>
              <a:gd name="T11" fmla="*/ 2147483646 h 418"/>
              <a:gd name="T12" fmla="*/ 2147483646 w 251"/>
              <a:gd name="T13" fmla="*/ 2147483646 h 418"/>
              <a:gd name="T14" fmla="*/ 2147483646 w 251"/>
              <a:gd name="T15" fmla="*/ 2147483646 h 418"/>
              <a:gd name="T16" fmla="*/ 0 w 251"/>
              <a:gd name="T17" fmla="*/ 2147483646 h 418"/>
              <a:gd name="T18" fmla="*/ 2147483646 w 251"/>
              <a:gd name="T19" fmla="*/ 2147483646 h 418"/>
              <a:gd name="T20" fmla="*/ 2147483646 w 251"/>
              <a:gd name="T21" fmla="*/ 2147483646 h 418"/>
              <a:gd name="T22" fmla="*/ 2147483646 w 251"/>
              <a:gd name="T23" fmla="*/ 0 h 418"/>
              <a:gd name="T24" fmla="*/ 2147483646 w 251"/>
              <a:gd name="T25" fmla="*/ 2147483646 h 418"/>
              <a:gd name="T26" fmla="*/ 2147483646 w 251"/>
              <a:gd name="T27" fmla="*/ 2147483646 h 418"/>
              <a:gd name="T28" fmla="*/ 2147483646 w 251"/>
              <a:gd name="T29" fmla="*/ 2147483646 h 418"/>
              <a:gd name="T30" fmla="*/ 2147483646 w 251"/>
              <a:gd name="T31" fmla="*/ 2147483646 h 418"/>
              <a:gd name="T32" fmla="*/ 2147483646 w 251"/>
              <a:gd name="T33" fmla="*/ 2147483646 h 418"/>
              <a:gd name="T34" fmla="*/ 2147483646 w 251"/>
              <a:gd name="T35" fmla="*/ 2147483646 h 418"/>
              <a:gd name="T36" fmla="*/ 2147483646 w 251"/>
              <a:gd name="T37" fmla="*/ 2147483646 h 418"/>
              <a:gd name="T38" fmla="*/ 2147483646 w 251"/>
              <a:gd name="T39" fmla="*/ 2147483646 h 418"/>
              <a:gd name="T40" fmla="*/ 2147483646 w 251"/>
              <a:gd name="T41" fmla="*/ 2147483646 h 418"/>
              <a:gd name="T42" fmla="*/ 2147483646 w 251"/>
              <a:gd name="T43" fmla="*/ 2147483646 h 418"/>
              <a:gd name="T44" fmla="*/ 2147483646 w 251"/>
              <a:gd name="T45" fmla="*/ 2147483646 h 418"/>
              <a:gd name="T46" fmla="*/ 2147483646 w 251"/>
              <a:gd name="T47" fmla="*/ 2147483646 h 418"/>
              <a:gd name="T48" fmla="*/ 2147483646 w 251"/>
              <a:gd name="T49" fmla="*/ 2147483646 h 418"/>
              <a:gd name="T50" fmla="*/ 2147483646 w 251"/>
              <a:gd name="T51" fmla="*/ 2147483646 h 418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251"/>
              <a:gd name="T79" fmla="*/ 0 h 418"/>
              <a:gd name="T80" fmla="*/ 251 w 251"/>
              <a:gd name="T81" fmla="*/ 418 h 418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251" h="418">
                <a:moveTo>
                  <a:pt x="147" y="417"/>
                </a:moveTo>
                <a:lnTo>
                  <a:pt x="115" y="372"/>
                </a:lnTo>
                <a:lnTo>
                  <a:pt x="122" y="348"/>
                </a:lnTo>
                <a:lnTo>
                  <a:pt x="78" y="288"/>
                </a:lnTo>
                <a:lnTo>
                  <a:pt x="78" y="238"/>
                </a:lnTo>
                <a:lnTo>
                  <a:pt x="43" y="238"/>
                </a:lnTo>
                <a:lnTo>
                  <a:pt x="7" y="154"/>
                </a:lnTo>
                <a:lnTo>
                  <a:pt x="18" y="119"/>
                </a:lnTo>
                <a:lnTo>
                  <a:pt x="0" y="94"/>
                </a:lnTo>
                <a:lnTo>
                  <a:pt x="7" y="45"/>
                </a:lnTo>
                <a:lnTo>
                  <a:pt x="25" y="45"/>
                </a:lnTo>
                <a:lnTo>
                  <a:pt x="78" y="0"/>
                </a:lnTo>
                <a:lnTo>
                  <a:pt x="104" y="10"/>
                </a:lnTo>
                <a:lnTo>
                  <a:pt x="128" y="19"/>
                </a:lnTo>
                <a:lnTo>
                  <a:pt x="128" y="45"/>
                </a:lnTo>
                <a:lnTo>
                  <a:pt x="157" y="60"/>
                </a:lnTo>
                <a:lnTo>
                  <a:pt x="190" y="105"/>
                </a:lnTo>
                <a:lnTo>
                  <a:pt x="219" y="128"/>
                </a:lnTo>
                <a:lnTo>
                  <a:pt x="232" y="169"/>
                </a:lnTo>
                <a:lnTo>
                  <a:pt x="250" y="188"/>
                </a:lnTo>
                <a:lnTo>
                  <a:pt x="250" y="238"/>
                </a:lnTo>
                <a:lnTo>
                  <a:pt x="219" y="297"/>
                </a:lnTo>
                <a:lnTo>
                  <a:pt x="225" y="313"/>
                </a:lnTo>
                <a:lnTo>
                  <a:pt x="182" y="382"/>
                </a:lnTo>
                <a:lnTo>
                  <a:pt x="208" y="407"/>
                </a:lnTo>
                <a:lnTo>
                  <a:pt x="147" y="417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57" name="Freeform 61">
            <a:extLst>
              <a:ext uri="{FF2B5EF4-FFF2-40B4-BE49-F238E27FC236}">
                <a16:creationId xmlns:a16="http://schemas.microsoft.com/office/drawing/2014/main" id="{CEAB7AFA-4711-2771-6D0A-B1BC46D564F6}"/>
              </a:ext>
            </a:extLst>
          </p:cNvPr>
          <p:cNvSpPr>
            <a:spLocks/>
          </p:cNvSpPr>
          <p:nvPr/>
        </p:nvSpPr>
        <p:spPr bwMode="auto">
          <a:xfrm>
            <a:off x="8091488" y="2767013"/>
            <a:ext cx="808037" cy="804862"/>
          </a:xfrm>
          <a:custGeom>
            <a:avLst/>
            <a:gdLst>
              <a:gd name="T0" fmla="*/ 2147483646 w 363"/>
              <a:gd name="T1" fmla="*/ 2147483646 h 447"/>
              <a:gd name="T2" fmla="*/ 2147483646 w 363"/>
              <a:gd name="T3" fmla="*/ 2147483646 h 447"/>
              <a:gd name="T4" fmla="*/ 0 w 363"/>
              <a:gd name="T5" fmla="*/ 2147483646 h 447"/>
              <a:gd name="T6" fmla="*/ 2147483646 w 363"/>
              <a:gd name="T7" fmla="*/ 2147483646 h 447"/>
              <a:gd name="T8" fmla="*/ 2147483646 w 363"/>
              <a:gd name="T9" fmla="*/ 0 h 447"/>
              <a:gd name="T10" fmla="*/ 2147483646 w 363"/>
              <a:gd name="T11" fmla="*/ 2147483646 h 447"/>
              <a:gd name="T12" fmla="*/ 2147483646 w 363"/>
              <a:gd name="T13" fmla="*/ 2147483646 h 447"/>
              <a:gd name="T14" fmla="*/ 2147483646 w 363"/>
              <a:gd name="T15" fmla="*/ 2147483646 h 447"/>
              <a:gd name="T16" fmla="*/ 2147483646 w 363"/>
              <a:gd name="T17" fmla="*/ 2147483646 h 447"/>
              <a:gd name="T18" fmla="*/ 2147483646 w 363"/>
              <a:gd name="T19" fmla="*/ 2147483646 h 447"/>
              <a:gd name="T20" fmla="*/ 2147483646 w 363"/>
              <a:gd name="T21" fmla="*/ 2147483646 h 447"/>
              <a:gd name="T22" fmla="*/ 2147483646 w 363"/>
              <a:gd name="T23" fmla="*/ 2147483646 h 447"/>
              <a:gd name="T24" fmla="*/ 2147483646 w 363"/>
              <a:gd name="T25" fmla="*/ 2147483646 h 447"/>
              <a:gd name="T26" fmla="*/ 2147483646 w 363"/>
              <a:gd name="T27" fmla="*/ 2147483646 h 447"/>
              <a:gd name="T28" fmla="*/ 2147483646 w 363"/>
              <a:gd name="T29" fmla="*/ 2147483646 h 447"/>
              <a:gd name="T30" fmla="*/ 2147483646 w 363"/>
              <a:gd name="T31" fmla="*/ 2147483646 h 447"/>
              <a:gd name="T32" fmla="*/ 2147483646 w 363"/>
              <a:gd name="T33" fmla="*/ 2147483646 h 447"/>
              <a:gd name="T34" fmla="*/ 2147483646 w 363"/>
              <a:gd name="T35" fmla="*/ 2147483646 h 44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63"/>
              <a:gd name="T55" fmla="*/ 0 h 447"/>
              <a:gd name="T56" fmla="*/ 363 w 363"/>
              <a:gd name="T57" fmla="*/ 447 h 447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63" h="447">
                <a:moveTo>
                  <a:pt x="93" y="386"/>
                </a:moveTo>
                <a:lnTo>
                  <a:pt x="42" y="291"/>
                </a:lnTo>
                <a:lnTo>
                  <a:pt x="0" y="240"/>
                </a:lnTo>
                <a:lnTo>
                  <a:pt x="136" y="85"/>
                </a:lnTo>
                <a:lnTo>
                  <a:pt x="258" y="0"/>
                </a:lnTo>
                <a:lnTo>
                  <a:pt x="258" y="36"/>
                </a:lnTo>
                <a:lnTo>
                  <a:pt x="293" y="60"/>
                </a:lnTo>
                <a:lnTo>
                  <a:pt x="312" y="85"/>
                </a:lnTo>
                <a:lnTo>
                  <a:pt x="330" y="165"/>
                </a:lnTo>
                <a:lnTo>
                  <a:pt x="362" y="181"/>
                </a:lnTo>
                <a:lnTo>
                  <a:pt x="312" y="325"/>
                </a:lnTo>
                <a:lnTo>
                  <a:pt x="312" y="376"/>
                </a:lnTo>
                <a:lnTo>
                  <a:pt x="239" y="401"/>
                </a:lnTo>
                <a:lnTo>
                  <a:pt x="226" y="420"/>
                </a:lnTo>
                <a:lnTo>
                  <a:pt x="165" y="446"/>
                </a:lnTo>
                <a:lnTo>
                  <a:pt x="122" y="446"/>
                </a:lnTo>
                <a:lnTo>
                  <a:pt x="85" y="401"/>
                </a:lnTo>
                <a:lnTo>
                  <a:pt x="93" y="386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58" name="Freeform 62">
            <a:extLst>
              <a:ext uri="{FF2B5EF4-FFF2-40B4-BE49-F238E27FC236}">
                <a16:creationId xmlns:a16="http://schemas.microsoft.com/office/drawing/2014/main" id="{114432A9-35E2-F9BF-CD92-1121B0675BFE}"/>
              </a:ext>
            </a:extLst>
          </p:cNvPr>
          <p:cNvSpPr>
            <a:spLocks/>
          </p:cNvSpPr>
          <p:nvPr/>
        </p:nvSpPr>
        <p:spPr bwMode="auto">
          <a:xfrm>
            <a:off x="9328150" y="3590925"/>
            <a:ext cx="890588" cy="677863"/>
          </a:xfrm>
          <a:custGeom>
            <a:avLst/>
            <a:gdLst>
              <a:gd name="T0" fmla="*/ 2147483646 w 401"/>
              <a:gd name="T1" fmla="*/ 2147483646 h 377"/>
              <a:gd name="T2" fmla="*/ 2147483646 w 401"/>
              <a:gd name="T3" fmla="*/ 2147483646 h 377"/>
              <a:gd name="T4" fmla="*/ 2147483646 w 401"/>
              <a:gd name="T5" fmla="*/ 2147483646 h 377"/>
              <a:gd name="T6" fmla="*/ 2147483646 w 401"/>
              <a:gd name="T7" fmla="*/ 2147483646 h 377"/>
              <a:gd name="T8" fmla="*/ 2147483646 w 401"/>
              <a:gd name="T9" fmla="*/ 2147483646 h 377"/>
              <a:gd name="T10" fmla="*/ 2147483646 w 401"/>
              <a:gd name="T11" fmla="*/ 2147483646 h 377"/>
              <a:gd name="T12" fmla="*/ 2147483646 w 401"/>
              <a:gd name="T13" fmla="*/ 2147483646 h 377"/>
              <a:gd name="T14" fmla="*/ 2147483646 w 401"/>
              <a:gd name="T15" fmla="*/ 2147483646 h 377"/>
              <a:gd name="T16" fmla="*/ 2147483646 w 401"/>
              <a:gd name="T17" fmla="*/ 2147483646 h 377"/>
              <a:gd name="T18" fmla="*/ 2147483646 w 401"/>
              <a:gd name="T19" fmla="*/ 2147483646 h 377"/>
              <a:gd name="T20" fmla="*/ 2147483646 w 401"/>
              <a:gd name="T21" fmla="*/ 2147483646 h 377"/>
              <a:gd name="T22" fmla="*/ 2147483646 w 401"/>
              <a:gd name="T23" fmla="*/ 2147483646 h 377"/>
              <a:gd name="T24" fmla="*/ 0 w 401"/>
              <a:gd name="T25" fmla="*/ 2147483646 h 377"/>
              <a:gd name="T26" fmla="*/ 2147483646 w 401"/>
              <a:gd name="T27" fmla="*/ 2147483646 h 377"/>
              <a:gd name="T28" fmla="*/ 2147483646 w 401"/>
              <a:gd name="T29" fmla="*/ 2147483646 h 377"/>
              <a:gd name="T30" fmla="*/ 2147483646 w 401"/>
              <a:gd name="T31" fmla="*/ 0 h 377"/>
              <a:gd name="T32" fmla="*/ 2147483646 w 401"/>
              <a:gd name="T33" fmla="*/ 2147483646 h 377"/>
              <a:gd name="T34" fmla="*/ 2147483646 w 401"/>
              <a:gd name="T35" fmla="*/ 2147483646 h 377"/>
              <a:gd name="T36" fmla="*/ 2147483646 w 401"/>
              <a:gd name="T37" fmla="*/ 2147483646 h 377"/>
              <a:gd name="T38" fmla="*/ 2147483646 w 401"/>
              <a:gd name="T39" fmla="*/ 2147483646 h 377"/>
              <a:gd name="T40" fmla="*/ 2147483646 w 401"/>
              <a:gd name="T41" fmla="*/ 2147483646 h 377"/>
              <a:gd name="T42" fmla="*/ 2147483646 w 401"/>
              <a:gd name="T43" fmla="*/ 2147483646 h 377"/>
              <a:gd name="T44" fmla="*/ 2147483646 w 401"/>
              <a:gd name="T45" fmla="*/ 2147483646 h 377"/>
              <a:gd name="T46" fmla="*/ 2147483646 w 401"/>
              <a:gd name="T47" fmla="*/ 2147483646 h 377"/>
              <a:gd name="T48" fmla="*/ 2147483646 w 401"/>
              <a:gd name="T49" fmla="*/ 2147483646 h 377"/>
              <a:gd name="T50" fmla="*/ 2147483646 w 401"/>
              <a:gd name="T51" fmla="*/ 2147483646 h 377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401"/>
              <a:gd name="T79" fmla="*/ 0 h 377"/>
              <a:gd name="T80" fmla="*/ 401 w 401"/>
              <a:gd name="T81" fmla="*/ 377 h 377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401" h="377">
                <a:moveTo>
                  <a:pt x="375" y="351"/>
                </a:moveTo>
                <a:lnTo>
                  <a:pt x="332" y="361"/>
                </a:lnTo>
                <a:lnTo>
                  <a:pt x="332" y="376"/>
                </a:lnTo>
                <a:lnTo>
                  <a:pt x="314" y="351"/>
                </a:lnTo>
                <a:lnTo>
                  <a:pt x="332" y="327"/>
                </a:lnTo>
                <a:lnTo>
                  <a:pt x="314" y="327"/>
                </a:lnTo>
                <a:lnTo>
                  <a:pt x="271" y="255"/>
                </a:lnTo>
                <a:lnTo>
                  <a:pt x="245" y="255"/>
                </a:lnTo>
                <a:lnTo>
                  <a:pt x="216" y="266"/>
                </a:lnTo>
                <a:lnTo>
                  <a:pt x="137" y="231"/>
                </a:lnTo>
                <a:lnTo>
                  <a:pt x="50" y="206"/>
                </a:lnTo>
                <a:lnTo>
                  <a:pt x="33" y="215"/>
                </a:lnTo>
                <a:lnTo>
                  <a:pt x="0" y="191"/>
                </a:lnTo>
                <a:lnTo>
                  <a:pt x="79" y="130"/>
                </a:lnTo>
                <a:lnTo>
                  <a:pt x="130" y="60"/>
                </a:lnTo>
                <a:lnTo>
                  <a:pt x="122" y="0"/>
                </a:lnTo>
                <a:lnTo>
                  <a:pt x="155" y="11"/>
                </a:lnTo>
                <a:lnTo>
                  <a:pt x="199" y="60"/>
                </a:lnTo>
                <a:lnTo>
                  <a:pt x="314" y="130"/>
                </a:lnTo>
                <a:lnTo>
                  <a:pt x="321" y="145"/>
                </a:lnTo>
                <a:lnTo>
                  <a:pt x="350" y="155"/>
                </a:lnTo>
                <a:lnTo>
                  <a:pt x="357" y="130"/>
                </a:lnTo>
                <a:lnTo>
                  <a:pt x="364" y="130"/>
                </a:lnTo>
                <a:lnTo>
                  <a:pt x="364" y="327"/>
                </a:lnTo>
                <a:lnTo>
                  <a:pt x="400" y="327"/>
                </a:lnTo>
                <a:lnTo>
                  <a:pt x="375" y="351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59" name="Freeform 63">
            <a:extLst>
              <a:ext uri="{FF2B5EF4-FFF2-40B4-BE49-F238E27FC236}">
                <a16:creationId xmlns:a16="http://schemas.microsoft.com/office/drawing/2014/main" id="{BF229B6D-C4CD-5DEF-4675-FB6AEF080463}"/>
              </a:ext>
            </a:extLst>
          </p:cNvPr>
          <p:cNvSpPr>
            <a:spLocks/>
          </p:cNvSpPr>
          <p:nvPr/>
        </p:nvSpPr>
        <p:spPr bwMode="auto">
          <a:xfrm>
            <a:off x="7234238" y="3048000"/>
            <a:ext cx="506412" cy="458788"/>
          </a:xfrm>
          <a:custGeom>
            <a:avLst/>
            <a:gdLst>
              <a:gd name="T0" fmla="*/ 2147483646 w 228"/>
              <a:gd name="T1" fmla="*/ 2147483646 h 255"/>
              <a:gd name="T2" fmla="*/ 2147483646 w 228"/>
              <a:gd name="T3" fmla="*/ 2147483646 h 255"/>
              <a:gd name="T4" fmla="*/ 2147483646 w 228"/>
              <a:gd name="T5" fmla="*/ 2147483646 h 255"/>
              <a:gd name="T6" fmla="*/ 2147483646 w 228"/>
              <a:gd name="T7" fmla="*/ 2147483646 h 255"/>
              <a:gd name="T8" fmla="*/ 2147483646 w 228"/>
              <a:gd name="T9" fmla="*/ 2147483646 h 255"/>
              <a:gd name="T10" fmla="*/ 2147483646 w 228"/>
              <a:gd name="T11" fmla="*/ 2147483646 h 255"/>
              <a:gd name="T12" fmla="*/ 2147483646 w 228"/>
              <a:gd name="T13" fmla="*/ 2147483646 h 255"/>
              <a:gd name="T14" fmla="*/ 2147483646 w 228"/>
              <a:gd name="T15" fmla="*/ 2147483646 h 255"/>
              <a:gd name="T16" fmla="*/ 2147483646 w 228"/>
              <a:gd name="T17" fmla="*/ 0 h 255"/>
              <a:gd name="T18" fmla="*/ 2147483646 w 228"/>
              <a:gd name="T19" fmla="*/ 2147483646 h 255"/>
              <a:gd name="T20" fmla="*/ 2147483646 w 228"/>
              <a:gd name="T21" fmla="*/ 2147483646 h 255"/>
              <a:gd name="T22" fmla="*/ 2147483646 w 228"/>
              <a:gd name="T23" fmla="*/ 2147483646 h 255"/>
              <a:gd name="T24" fmla="*/ 2147483646 w 228"/>
              <a:gd name="T25" fmla="*/ 2147483646 h 255"/>
              <a:gd name="T26" fmla="*/ 2147483646 w 228"/>
              <a:gd name="T27" fmla="*/ 2147483646 h 255"/>
              <a:gd name="T28" fmla="*/ 2147483646 w 228"/>
              <a:gd name="T29" fmla="*/ 2147483646 h 255"/>
              <a:gd name="T30" fmla="*/ 2147483646 w 228"/>
              <a:gd name="T31" fmla="*/ 2147483646 h 255"/>
              <a:gd name="T32" fmla="*/ 0 w 228"/>
              <a:gd name="T33" fmla="*/ 2147483646 h 255"/>
              <a:gd name="T34" fmla="*/ 2147483646 w 228"/>
              <a:gd name="T35" fmla="*/ 2147483646 h 255"/>
              <a:gd name="T36" fmla="*/ 0 w 228"/>
              <a:gd name="T37" fmla="*/ 2147483646 h 255"/>
              <a:gd name="T38" fmla="*/ 2147483646 w 228"/>
              <a:gd name="T39" fmla="*/ 2147483646 h 255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28"/>
              <a:gd name="T61" fmla="*/ 0 h 255"/>
              <a:gd name="T62" fmla="*/ 228 w 228"/>
              <a:gd name="T63" fmla="*/ 255 h 255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28" h="255">
                <a:moveTo>
                  <a:pt x="25" y="75"/>
                </a:moveTo>
                <a:lnTo>
                  <a:pt x="36" y="51"/>
                </a:lnTo>
                <a:lnTo>
                  <a:pt x="43" y="51"/>
                </a:lnTo>
                <a:lnTo>
                  <a:pt x="36" y="75"/>
                </a:lnTo>
                <a:lnTo>
                  <a:pt x="53" y="75"/>
                </a:lnTo>
                <a:lnTo>
                  <a:pt x="68" y="36"/>
                </a:lnTo>
                <a:lnTo>
                  <a:pt x="79" y="51"/>
                </a:lnTo>
                <a:lnTo>
                  <a:pt x="87" y="51"/>
                </a:lnTo>
                <a:lnTo>
                  <a:pt x="140" y="0"/>
                </a:lnTo>
                <a:lnTo>
                  <a:pt x="173" y="10"/>
                </a:lnTo>
                <a:lnTo>
                  <a:pt x="191" y="60"/>
                </a:lnTo>
                <a:lnTo>
                  <a:pt x="227" y="75"/>
                </a:lnTo>
                <a:lnTo>
                  <a:pt x="105" y="254"/>
                </a:lnTo>
                <a:lnTo>
                  <a:pt x="53" y="220"/>
                </a:lnTo>
                <a:lnTo>
                  <a:pt x="43" y="180"/>
                </a:lnTo>
                <a:lnTo>
                  <a:pt x="18" y="160"/>
                </a:lnTo>
                <a:lnTo>
                  <a:pt x="0" y="120"/>
                </a:lnTo>
                <a:lnTo>
                  <a:pt x="18" y="94"/>
                </a:lnTo>
                <a:lnTo>
                  <a:pt x="0" y="85"/>
                </a:lnTo>
                <a:lnTo>
                  <a:pt x="25" y="75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41414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60" name="Freeform 64">
            <a:extLst>
              <a:ext uri="{FF2B5EF4-FFF2-40B4-BE49-F238E27FC236}">
                <a16:creationId xmlns:a16="http://schemas.microsoft.com/office/drawing/2014/main" id="{667C307F-6A77-C0AD-DD14-42CAF41C1162}"/>
              </a:ext>
            </a:extLst>
          </p:cNvPr>
          <p:cNvSpPr>
            <a:spLocks/>
          </p:cNvSpPr>
          <p:nvPr/>
        </p:nvSpPr>
        <p:spPr bwMode="auto">
          <a:xfrm>
            <a:off x="9210675" y="3335338"/>
            <a:ext cx="579438" cy="601662"/>
          </a:xfrm>
          <a:custGeom>
            <a:avLst/>
            <a:gdLst>
              <a:gd name="T0" fmla="*/ 2147483646 w 261"/>
              <a:gd name="T1" fmla="*/ 2147483646 h 334"/>
              <a:gd name="T2" fmla="*/ 2147483646 w 261"/>
              <a:gd name="T3" fmla="*/ 2147483646 h 334"/>
              <a:gd name="T4" fmla="*/ 2147483646 w 261"/>
              <a:gd name="T5" fmla="*/ 2147483646 h 334"/>
              <a:gd name="T6" fmla="*/ 2147483646 w 261"/>
              <a:gd name="T7" fmla="*/ 2147483646 h 334"/>
              <a:gd name="T8" fmla="*/ 2147483646 w 261"/>
              <a:gd name="T9" fmla="*/ 2147483646 h 334"/>
              <a:gd name="T10" fmla="*/ 2147483646 w 261"/>
              <a:gd name="T11" fmla="*/ 2147483646 h 334"/>
              <a:gd name="T12" fmla="*/ 2147483646 w 261"/>
              <a:gd name="T13" fmla="*/ 2147483646 h 334"/>
              <a:gd name="T14" fmla="*/ 2147483646 w 261"/>
              <a:gd name="T15" fmla="*/ 2147483646 h 334"/>
              <a:gd name="T16" fmla="*/ 2147483646 w 261"/>
              <a:gd name="T17" fmla="*/ 2147483646 h 334"/>
              <a:gd name="T18" fmla="*/ 0 w 261"/>
              <a:gd name="T19" fmla="*/ 2147483646 h 334"/>
              <a:gd name="T20" fmla="*/ 0 w 261"/>
              <a:gd name="T21" fmla="*/ 2147483646 h 334"/>
              <a:gd name="T22" fmla="*/ 2147483646 w 261"/>
              <a:gd name="T23" fmla="*/ 2147483646 h 334"/>
              <a:gd name="T24" fmla="*/ 2147483646 w 261"/>
              <a:gd name="T25" fmla="*/ 2147483646 h 334"/>
              <a:gd name="T26" fmla="*/ 2147483646 w 261"/>
              <a:gd name="T27" fmla="*/ 2147483646 h 334"/>
              <a:gd name="T28" fmla="*/ 2147483646 w 261"/>
              <a:gd name="T29" fmla="*/ 2147483646 h 334"/>
              <a:gd name="T30" fmla="*/ 2147483646 w 261"/>
              <a:gd name="T31" fmla="*/ 2147483646 h 334"/>
              <a:gd name="T32" fmla="*/ 2147483646 w 261"/>
              <a:gd name="T33" fmla="*/ 2147483646 h 334"/>
              <a:gd name="T34" fmla="*/ 2147483646 w 261"/>
              <a:gd name="T35" fmla="*/ 2147483646 h 334"/>
              <a:gd name="T36" fmla="*/ 2147483646 w 261"/>
              <a:gd name="T37" fmla="*/ 2147483646 h 334"/>
              <a:gd name="T38" fmla="*/ 2147483646 w 261"/>
              <a:gd name="T39" fmla="*/ 0 h 334"/>
              <a:gd name="T40" fmla="*/ 2147483646 w 261"/>
              <a:gd name="T41" fmla="*/ 2147483646 h 334"/>
              <a:gd name="T42" fmla="*/ 2147483646 w 261"/>
              <a:gd name="T43" fmla="*/ 2147483646 h 334"/>
              <a:gd name="T44" fmla="*/ 2147483646 w 261"/>
              <a:gd name="T45" fmla="*/ 2147483646 h 33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61"/>
              <a:gd name="T70" fmla="*/ 0 h 334"/>
              <a:gd name="T71" fmla="*/ 261 w 261"/>
              <a:gd name="T72" fmla="*/ 334 h 33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61" h="334">
                <a:moveTo>
                  <a:pt x="225" y="85"/>
                </a:moveTo>
                <a:lnTo>
                  <a:pt x="225" y="104"/>
                </a:lnTo>
                <a:lnTo>
                  <a:pt x="242" y="130"/>
                </a:lnTo>
                <a:lnTo>
                  <a:pt x="207" y="154"/>
                </a:lnTo>
                <a:lnTo>
                  <a:pt x="175" y="143"/>
                </a:lnTo>
                <a:lnTo>
                  <a:pt x="183" y="203"/>
                </a:lnTo>
                <a:lnTo>
                  <a:pt x="132" y="273"/>
                </a:lnTo>
                <a:lnTo>
                  <a:pt x="54" y="333"/>
                </a:lnTo>
                <a:lnTo>
                  <a:pt x="36" y="229"/>
                </a:lnTo>
                <a:lnTo>
                  <a:pt x="0" y="203"/>
                </a:lnTo>
                <a:lnTo>
                  <a:pt x="0" y="60"/>
                </a:lnTo>
                <a:lnTo>
                  <a:pt x="18" y="44"/>
                </a:lnTo>
                <a:lnTo>
                  <a:pt x="71" y="34"/>
                </a:lnTo>
                <a:lnTo>
                  <a:pt x="86" y="60"/>
                </a:lnTo>
                <a:lnTo>
                  <a:pt x="114" y="60"/>
                </a:lnTo>
                <a:lnTo>
                  <a:pt x="121" y="34"/>
                </a:lnTo>
                <a:lnTo>
                  <a:pt x="147" y="34"/>
                </a:lnTo>
                <a:lnTo>
                  <a:pt x="183" y="10"/>
                </a:lnTo>
                <a:lnTo>
                  <a:pt x="200" y="10"/>
                </a:lnTo>
                <a:lnTo>
                  <a:pt x="207" y="0"/>
                </a:lnTo>
                <a:lnTo>
                  <a:pt x="225" y="34"/>
                </a:lnTo>
                <a:lnTo>
                  <a:pt x="260" y="60"/>
                </a:lnTo>
                <a:lnTo>
                  <a:pt x="225" y="85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41414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61" name="Freeform 65">
            <a:extLst>
              <a:ext uri="{FF2B5EF4-FFF2-40B4-BE49-F238E27FC236}">
                <a16:creationId xmlns:a16="http://schemas.microsoft.com/office/drawing/2014/main" id="{939B6A13-F140-E267-19F9-9EA5979545F8}"/>
              </a:ext>
            </a:extLst>
          </p:cNvPr>
          <p:cNvSpPr>
            <a:spLocks/>
          </p:cNvSpPr>
          <p:nvPr/>
        </p:nvSpPr>
        <p:spPr bwMode="auto">
          <a:xfrm>
            <a:off x="4432300" y="3138488"/>
            <a:ext cx="752475" cy="217487"/>
          </a:xfrm>
          <a:custGeom>
            <a:avLst/>
            <a:gdLst>
              <a:gd name="T0" fmla="*/ 2147483646 w 339"/>
              <a:gd name="T1" fmla="*/ 2147483646 h 121"/>
              <a:gd name="T2" fmla="*/ 2147483646 w 339"/>
              <a:gd name="T3" fmla="*/ 2147483646 h 121"/>
              <a:gd name="T4" fmla="*/ 2147483646 w 339"/>
              <a:gd name="T5" fmla="*/ 2147483646 h 121"/>
              <a:gd name="T6" fmla="*/ 2147483646 w 339"/>
              <a:gd name="T7" fmla="*/ 2147483646 h 121"/>
              <a:gd name="T8" fmla="*/ 2147483646 w 339"/>
              <a:gd name="T9" fmla="*/ 2147483646 h 121"/>
              <a:gd name="T10" fmla="*/ 2147483646 w 339"/>
              <a:gd name="T11" fmla="*/ 0 h 121"/>
              <a:gd name="T12" fmla="*/ 0 w 339"/>
              <a:gd name="T13" fmla="*/ 0 h 121"/>
              <a:gd name="T14" fmla="*/ 2147483646 w 339"/>
              <a:gd name="T15" fmla="*/ 2147483646 h 12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39"/>
              <a:gd name="T25" fmla="*/ 0 h 121"/>
              <a:gd name="T26" fmla="*/ 339 w 339"/>
              <a:gd name="T27" fmla="*/ 121 h 121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39" h="121">
                <a:moveTo>
                  <a:pt x="338" y="10"/>
                </a:moveTo>
                <a:lnTo>
                  <a:pt x="338" y="25"/>
                </a:lnTo>
                <a:lnTo>
                  <a:pt x="338" y="34"/>
                </a:lnTo>
                <a:lnTo>
                  <a:pt x="338" y="120"/>
                </a:lnTo>
                <a:lnTo>
                  <a:pt x="43" y="120"/>
                </a:lnTo>
                <a:lnTo>
                  <a:pt x="18" y="0"/>
                </a:lnTo>
                <a:lnTo>
                  <a:pt x="0" y="0"/>
                </a:lnTo>
                <a:lnTo>
                  <a:pt x="338" y="10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62" name="Freeform 66">
            <a:extLst>
              <a:ext uri="{FF2B5EF4-FFF2-40B4-BE49-F238E27FC236}">
                <a16:creationId xmlns:a16="http://schemas.microsoft.com/office/drawing/2014/main" id="{5A94E1C7-9862-2BC9-F71B-A984F6A19E52}"/>
              </a:ext>
            </a:extLst>
          </p:cNvPr>
          <p:cNvSpPr>
            <a:spLocks/>
          </p:cNvSpPr>
          <p:nvPr/>
        </p:nvSpPr>
        <p:spPr bwMode="auto">
          <a:xfrm>
            <a:off x="3440113" y="2571750"/>
            <a:ext cx="625475" cy="614363"/>
          </a:xfrm>
          <a:custGeom>
            <a:avLst/>
            <a:gdLst>
              <a:gd name="T0" fmla="*/ 2147483646 w 281"/>
              <a:gd name="T1" fmla="*/ 0 h 342"/>
              <a:gd name="T2" fmla="*/ 2147483646 w 281"/>
              <a:gd name="T3" fmla="*/ 2147483646 h 342"/>
              <a:gd name="T4" fmla="*/ 2147483646 w 281"/>
              <a:gd name="T5" fmla="*/ 2147483646 h 342"/>
              <a:gd name="T6" fmla="*/ 2147483646 w 281"/>
              <a:gd name="T7" fmla="*/ 2147483646 h 342"/>
              <a:gd name="T8" fmla="*/ 2147483646 w 281"/>
              <a:gd name="T9" fmla="*/ 2147483646 h 342"/>
              <a:gd name="T10" fmla="*/ 2147483646 w 281"/>
              <a:gd name="T11" fmla="*/ 2147483646 h 342"/>
              <a:gd name="T12" fmla="*/ 2147483646 w 281"/>
              <a:gd name="T13" fmla="*/ 2147483646 h 342"/>
              <a:gd name="T14" fmla="*/ 2147483646 w 281"/>
              <a:gd name="T15" fmla="*/ 2147483646 h 342"/>
              <a:gd name="T16" fmla="*/ 2147483646 w 281"/>
              <a:gd name="T17" fmla="*/ 2147483646 h 342"/>
              <a:gd name="T18" fmla="*/ 2147483646 w 281"/>
              <a:gd name="T19" fmla="*/ 2147483646 h 342"/>
              <a:gd name="T20" fmla="*/ 2147483646 w 281"/>
              <a:gd name="T21" fmla="*/ 2147483646 h 342"/>
              <a:gd name="T22" fmla="*/ 0 w 281"/>
              <a:gd name="T23" fmla="*/ 2147483646 h 342"/>
              <a:gd name="T24" fmla="*/ 2147483646 w 281"/>
              <a:gd name="T25" fmla="*/ 2147483646 h 342"/>
              <a:gd name="T26" fmla="*/ 0 w 281"/>
              <a:gd name="T27" fmla="*/ 2147483646 h 342"/>
              <a:gd name="T28" fmla="*/ 2147483646 w 281"/>
              <a:gd name="T29" fmla="*/ 2147483646 h 342"/>
              <a:gd name="T30" fmla="*/ 2147483646 w 281"/>
              <a:gd name="T31" fmla="*/ 2147483646 h 342"/>
              <a:gd name="T32" fmla="*/ 2147483646 w 281"/>
              <a:gd name="T33" fmla="*/ 2147483646 h 342"/>
              <a:gd name="T34" fmla="*/ 2147483646 w 281"/>
              <a:gd name="T35" fmla="*/ 2147483646 h 342"/>
              <a:gd name="T36" fmla="*/ 2147483646 w 281"/>
              <a:gd name="T37" fmla="*/ 2147483646 h 342"/>
              <a:gd name="T38" fmla="*/ 2147483646 w 281"/>
              <a:gd name="T39" fmla="*/ 2147483646 h 342"/>
              <a:gd name="T40" fmla="*/ 2147483646 w 281"/>
              <a:gd name="T41" fmla="*/ 2147483646 h 342"/>
              <a:gd name="T42" fmla="*/ 2147483646 w 281"/>
              <a:gd name="T43" fmla="*/ 2147483646 h 342"/>
              <a:gd name="T44" fmla="*/ 2147483646 w 281"/>
              <a:gd name="T45" fmla="*/ 2147483646 h 342"/>
              <a:gd name="T46" fmla="*/ 2147483646 w 281"/>
              <a:gd name="T47" fmla="*/ 0 h 34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281"/>
              <a:gd name="T73" fmla="*/ 0 h 342"/>
              <a:gd name="T74" fmla="*/ 281 w 281"/>
              <a:gd name="T75" fmla="*/ 342 h 34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281" h="342">
                <a:moveTo>
                  <a:pt x="208" y="0"/>
                </a:moveTo>
                <a:lnTo>
                  <a:pt x="226" y="61"/>
                </a:lnTo>
                <a:lnTo>
                  <a:pt x="219" y="85"/>
                </a:lnTo>
                <a:lnTo>
                  <a:pt x="183" y="121"/>
                </a:lnTo>
                <a:lnTo>
                  <a:pt x="252" y="195"/>
                </a:lnTo>
                <a:lnTo>
                  <a:pt x="280" y="301"/>
                </a:lnTo>
                <a:lnTo>
                  <a:pt x="262" y="326"/>
                </a:lnTo>
                <a:lnTo>
                  <a:pt x="191" y="341"/>
                </a:lnTo>
                <a:lnTo>
                  <a:pt x="176" y="326"/>
                </a:lnTo>
                <a:lnTo>
                  <a:pt x="157" y="341"/>
                </a:lnTo>
                <a:lnTo>
                  <a:pt x="68" y="341"/>
                </a:lnTo>
                <a:lnTo>
                  <a:pt x="0" y="292"/>
                </a:lnTo>
                <a:lnTo>
                  <a:pt x="18" y="265"/>
                </a:lnTo>
                <a:lnTo>
                  <a:pt x="0" y="216"/>
                </a:lnTo>
                <a:lnTo>
                  <a:pt x="18" y="195"/>
                </a:lnTo>
                <a:lnTo>
                  <a:pt x="25" y="205"/>
                </a:lnTo>
                <a:lnTo>
                  <a:pt x="61" y="171"/>
                </a:lnTo>
                <a:lnTo>
                  <a:pt x="97" y="95"/>
                </a:lnTo>
                <a:lnTo>
                  <a:pt x="122" y="70"/>
                </a:lnTo>
                <a:lnTo>
                  <a:pt x="157" y="70"/>
                </a:lnTo>
                <a:lnTo>
                  <a:pt x="157" y="45"/>
                </a:lnTo>
                <a:lnTo>
                  <a:pt x="176" y="61"/>
                </a:lnTo>
                <a:lnTo>
                  <a:pt x="183" y="25"/>
                </a:lnTo>
                <a:lnTo>
                  <a:pt x="208" y="0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63" name="Freeform 67">
            <a:extLst>
              <a:ext uri="{FF2B5EF4-FFF2-40B4-BE49-F238E27FC236}">
                <a16:creationId xmlns:a16="http://schemas.microsoft.com/office/drawing/2014/main" id="{45DC07FF-94A8-5DC1-1EAC-38734B6A89CA}"/>
              </a:ext>
            </a:extLst>
          </p:cNvPr>
          <p:cNvSpPr>
            <a:spLocks/>
          </p:cNvSpPr>
          <p:nvPr/>
        </p:nvSpPr>
        <p:spPr bwMode="auto">
          <a:xfrm>
            <a:off x="1579563" y="3459163"/>
            <a:ext cx="815975" cy="506412"/>
          </a:xfrm>
          <a:custGeom>
            <a:avLst/>
            <a:gdLst>
              <a:gd name="T0" fmla="*/ 2147483646 w 367"/>
              <a:gd name="T1" fmla="*/ 2147483646 h 281"/>
              <a:gd name="T2" fmla="*/ 2147483646 w 367"/>
              <a:gd name="T3" fmla="*/ 2147483646 h 281"/>
              <a:gd name="T4" fmla="*/ 2147483646 w 367"/>
              <a:gd name="T5" fmla="*/ 2147483646 h 281"/>
              <a:gd name="T6" fmla="*/ 2147483646 w 367"/>
              <a:gd name="T7" fmla="*/ 2147483646 h 281"/>
              <a:gd name="T8" fmla="*/ 0 w 367"/>
              <a:gd name="T9" fmla="*/ 2147483646 h 281"/>
              <a:gd name="T10" fmla="*/ 2147483646 w 367"/>
              <a:gd name="T11" fmla="*/ 2147483646 h 281"/>
              <a:gd name="T12" fmla="*/ 2147483646 w 367"/>
              <a:gd name="T13" fmla="*/ 2147483646 h 281"/>
              <a:gd name="T14" fmla="*/ 2147483646 w 367"/>
              <a:gd name="T15" fmla="*/ 2147483646 h 281"/>
              <a:gd name="T16" fmla="*/ 2147483646 w 367"/>
              <a:gd name="T17" fmla="*/ 2147483646 h 281"/>
              <a:gd name="T18" fmla="*/ 2147483646 w 367"/>
              <a:gd name="T19" fmla="*/ 2147483646 h 281"/>
              <a:gd name="T20" fmla="*/ 2147483646 w 367"/>
              <a:gd name="T21" fmla="*/ 2147483646 h 281"/>
              <a:gd name="T22" fmla="*/ 2147483646 w 367"/>
              <a:gd name="T23" fmla="*/ 2147483646 h 281"/>
              <a:gd name="T24" fmla="*/ 2147483646 w 367"/>
              <a:gd name="T25" fmla="*/ 2147483646 h 281"/>
              <a:gd name="T26" fmla="*/ 2147483646 w 367"/>
              <a:gd name="T27" fmla="*/ 0 h 281"/>
              <a:gd name="T28" fmla="*/ 2147483646 w 367"/>
              <a:gd name="T29" fmla="*/ 2147483646 h 281"/>
              <a:gd name="T30" fmla="*/ 2147483646 w 367"/>
              <a:gd name="T31" fmla="*/ 2147483646 h 281"/>
              <a:gd name="T32" fmla="*/ 2147483646 w 367"/>
              <a:gd name="T33" fmla="*/ 2147483646 h 281"/>
              <a:gd name="T34" fmla="*/ 2147483646 w 367"/>
              <a:gd name="T35" fmla="*/ 2147483646 h 281"/>
              <a:gd name="T36" fmla="*/ 2147483646 w 367"/>
              <a:gd name="T37" fmla="*/ 2147483646 h 281"/>
              <a:gd name="T38" fmla="*/ 2147483646 w 367"/>
              <a:gd name="T39" fmla="*/ 2147483646 h 281"/>
              <a:gd name="T40" fmla="*/ 2147483646 w 367"/>
              <a:gd name="T41" fmla="*/ 2147483646 h 281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67"/>
              <a:gd name="T64" fmla="*/ 0 h 281"/>
              <a:gd name="T65" fmla="*/ 367 w 367"/>
              <a:gd name="T66" fmla="*/ 281 h 281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67" h="281">
                <a:moveTo>
                  <a:pt x="150" y="280"/>
                </a:moveTo>
                <a:lnTo>
                  <a:pt x="122" y="265"/>
                </a:lnTo>
                <a:lnTo>
                  <a:pt x="54" y="144"/>
                </a:lnTo>
                <a:lnTo>
                  <a:pt x="11" y="161"/>
                </a:lnTo>
                <a:lnTo>
                  <a:pt x="0" y="144"/>
                </a:lnTo>
                <a:lnTo>
                  <a:pt x="18" y="110"/>
                </a:lnTo>
                <a:lnTo>
                  <a:pt x="11" y="110"/>
                </a:lnTo>
                <a:lnTo>
                  <a:pt x="28" y="85"/>
                </a:lnTo>
                <a:lnTo>
                  <a:pt x="18" y="60"/>
                </a:lnTo>
                <a:lnTo>
                  <a:pt x="36" y="51"/>
                </a:lnTo>
                <a:lnTo>
                  <a:pt x="150" y="25"/>
                </a:lnTo>
                <a:lnTo>
                  <a:pt x="158" y="34"/>
                </a:lnTo>
                <a:lnTo>
                  <a:pt x="176" y="15"/>
                </a:lnTo>
                <a:lnTo>
                  <a:pt x="226" y="0"/>
                </a:lnTo>
                <a:lnTo>
                  <a:pt x="262" y="85"/>
                </a:lnTo>
                <a:lnTo>
                  <a:pt x="297" y="85"/>
                </a:lnTo>
                <a:lnTo>
                  <a:pt x="297" y="135"/>
                </a:lnTo>
                <a:lnTo>
                  <a:pt x="340" y="195"/>
                </a:lnTo>
                <a:lnTo>
                  <a:pt x="334" y="220"/>
                </a:lnTo>
                <a:lnTo>
                  <a:pt x="366" y="265"/>
                </a:lnTo>
                <a:lnTo>
                  <a:pt x="150" y="280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64" name="Freeform 68">
            <a:extLst>
              <a:ext uri="{FF2B5EF4-FFF2-40B4-BE49-F238E27FC236}">
                <a16:creationId xmlns:a16="http://schemas.microsoft.com/office/drawing/2014/main" id="{508C48E3-302E-BF34-A9EA-F70A6C559DFB}"/>
              </a:ext>
            </a:extLst>
          </p:cNvPr>
          <p:cNvSpPr>
            <a:spLocks/>
          </p:cNvSpPr>
          <p:nvPr/>
        </p:nvSpPr>
        <p:spPr bwMode="auto">
          <a:xfrm>
            <a:off x="2587625" y="2392363"/>
            <a:ext cx="722313" cy="566737"/>
          </a:xfrm>
          <a:custGeom>
            <a:avLst/>
            <a:gdLst>
              <a:gd name="T0" fmla="*/ 2147483646 w 325"/>
              <a:gd name="T1" fmla="*/ 2147483646 h 315"/>
              <a:gd name="T2" fmla="*/ 2147483646 w 325"/>
              <a:gd name="T3" fmla="*/ 2147483646 h 315"/>
              <a:gd name="T4" fmla="*/ 2147483646 w 325"/>
              <a:gd name="T5" fmla="*/ 2147483646 h 315"/>
              <a:gd name="T6" fmla="*/ 2147483646 w 325"/>
              <a:gd name="T7" fmla="*/ 2147483646 h 315"/>
              <a:gd name="T8" fmla="*/ 2147483646 w 325"/>
              <a:gd name="T9" fmla="*/ 2147483646 h 315"/>
              <a:gd name="T10" fmla="*/ 2147483646 w 325"/>
              <a:gd name="T11" fmla="*/ 2147483646 h 315"/>
              <a:gd name="T12" fmla="*/ 2147483646 w 325"/>
              <a:gd name="T13" fmla="*/ 0 h 315"/>
              <a:gd name="T14" fmla="*/ 2147483646 w 325"/>
              <a:gd name="T15" fmla="*/ 2147483646 h 315"/>
              <a:gd name="T16" fmla="*/ 2147483646 w 325"/>
              <a:gd name="T17" fmla="*/ 2147483646 h 315"/>
              <a:gd name="T18" fmla="*/ 2147483646 w 325"/>
              <a:gd name="T19" fmla="*/ 2147483646 h 315"/>
              <a:gd name="T20" fmla="*/ 2147483646 w 325"/>
              <a:gd name="T21" fmla="*/ 2147483646 h 315"/>
              <a:gd name="T22" fmla="*/ 2147483646 w 325"/>
              <a:gd name="T23" fmla="*/ 2147483646 h 315"/>
              <a:gd name="T24" fmla="*/ 2147483646 w 325"/>
              <a:gd name="T25" fmla="*/ 2147483646 h 315"/>
              <a:gd name="T26" fmla="*/ 2147483646 w 325"/>
              <a:gd name="T27" fmla="*/ 2147483646 h 315"/>
              <a:gd name="T28" fmla="*/ 2147483646 w 325"/>
              <a:gd name="T29" fmla="*/ 2147483646 h 315"/>
              <a:gd name="T30" fmla="*/ 2147483646 w 325"/>
              <a:gd name="T31" fmla="*/ 2147483646 h 315"/>
              <a:gd name="T32" fmla="*/ 2147483646 w 325"/>
              <a:gd name="T33" fmla="*/ 2147483646 h 315"/>
              <a:gd name="T34" fmla="*/ 2147483646 w 325"/>
              <a:gd name="T35" fmla="*/ 2147483646 h 315"/>
              <a:gd name="T36" fmla="*/ 2147483646 w 325"/>
              <a:gd name="T37" fmla="*/ 2147483646 h 315"/>
              <a:gd name="T38" fmla="*/ 2147483646 w 325"/>
              <a:gd name="T39" fmla="*/ 2147483646 h 315"/>
              <a:gd name="T40" fmla="*/ 2147483646 w 325"/>
              <a:gd name="T41" fmla="*/ 2147483646 h 315"/>
              <a:gd name="T42" fmla="*/ 2147483646 w 325"/>
              <a:gd name="T43" fmla="*/ 2147483646 h 315"/>
              <a:gd name="T44" fmla="*/ 2147483646 w 325"/>
              <a:gd name="T45" fmla="*/ 2147483646 h 315"/>
              <a:gd name="T46" fmla="*/ 2147483646 w 325"/>
              <a:gd name="T47" fmla="*/ 2147483646 h 315"/>
              <a:gd name="T48" fmla="*/ 2147483646 w 325"/>
              <a:gd name="T49" fmla="*/ 2147483646 h 315"/>
              <a:gd name="T50" fmla="*/ 2147483646 w 325"/>
              <a:gd name="T51" fmla="*/ 2147483646 h 315"/>
              <a:gd name="T52" fmla="*/ 0 w 325"/>
              <a:gd name="T53" fmla="*/ 2147483646 h 315"/>
              <a:gd name="T54" fmla="*/ 0 w 325"/>
              <a:gd name="T55" fmla="*/ 2147483646 h 315"/>
              <a:gd name="T56" fmla="*/ 2147483646 w 325"/>
              <a:gd name="T57" fmla="*/ 2147483646 h 315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325"/>
              <a:gd name="T88" fmla="*/ 0 h 315"/>
              <a:gd name="T89" fmla="*/ 325 w 325"/>
              <a:gd name="T90" fmla="*/ 315 h 315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325" h="315">
                <a:moveTo>
                  <a:pt x="35" y="160"/>
                </a:moveTo>
                <a:lnTo>
                  <a:pt x="18" y="124"/>
                </a:lnTo>
                <a:lnTo>
                  <a:pt x="54" y="100"/>
                </a:lnTo>
                <a:lnTo>
                  <a:pt x="91" y="124"/>
                </a:lnTo>
                <a:lnTo>
                  <a:pt x="108" y="51"/>
                </a:lnTo>
                <a:lnTo>
                  <a:pt x="169" y="15"/>
                </a:lnTo>
                <a:lnTo>
                  <a:pt x="194" y="0"/>
                </a:lnTo>
                <a:lnTo>
                  <a:pt x="213" y="25"/>
                </a:lnTo>
                <a:lnTo>
                  <a:pt x="202" y="51"/>
                </a:lnTo>
                <a:lnTo>
                  <a:pt x="213" y="85"/>
                </a:lnTo>
                <a:lnTo>
                  <a:pt x="227" y="100"/>
                </a:lnTo>
                <a:lnTo>
                  <a:pt x="263" y="75"/>
                </a:lnTo>
                <a:lnTo>
                  <a:pt x="281" y="100"/>
                </a:lnTo>
                <a:lnTo>
                  <a:pt x="274" y="124"/>
                </a:lnTo>
                <a:lnTo>
                  <a:pt x="298" y="145"/>
                </a:lnTo>
                <a:lnTo>
                  <a:pt x="324" y="209"/>
                </a:lnTo>
                <a:lnTo>
                  <a:pt x="281" y="220"/>
                </a:lnTo>
                <a:lnTo>
                  <a:pt x="263" y="220"/>
                </a:lnTo>
                <a:lnTo>
                  <a:pt x="169" y="279"/>
                </a:lnTo>
                <a:lnTo>
                  <a:pt x="152" y="269"/>
                </a:lnTo>
                <a:lnTo>
                  <a:pt x="141" y="294"/>
                </a:lnTo>
                <a:lnTo>
                  <a:pt x="134" y="279"/>
                </a:lnTo>
                <a:lnTo>
                  <a:pt x="91" y="314"/>
                </a:lnTo>
                <a:lnTo>
                  <a:pt x="61" y="294"/>
                </a:lnTo>
                <a:lnTo>
                  <a:pt x="47" y="314"/>
                </a:lnTo>
                <a:lnTo>
                  <a:pt x="29" y="269"/>
                </a:lnTo>
                <a:lnTo>
                  <a:pt x="0" y="269"/>
                </a:lnTo>
                <a:lnTo>
                  <a:pt x="0" y="220"/>
                </a:lnTo>
                <a:lnTo>
                  <a:pt x="35" y="160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65" name="Freeform 69">
            <a:extLst>
              <a:ext uri="{FF2B5EF4-FFF2-40B4-BE49-F238E27FC236}">
                <a16:creationId xmlns:a16="http://schemas.microsoft.com/office/drawing/2014/main" id="{1B867E8E-DB55-E7BC-2F83-12A26358EA54}"/>
              </a:ext>
            </a:extLst>
          </p:cNvPr>
          <p:cNvSpPr>
            <a:spLocks/>
          </p:cNvSpPr>
          <p:nvPr/>
        </p:nvSpPr>
        <p:spPr bwMode="auto">
          <a:xfrm>
            <a:off x="9752013" y="2392363"/>
            <a:ext cx="831850" cy="612775"/>
          </a:xfrm>
          <a:custGeom>
            <a:avLst/>
            <a:gdLst>
              <a:gd name="T0" fmla="*/ 2147483646 w 374"/>
              <a:gd name="T1" fmla="*/ 2147483646 h 340"/>
              <a:gd name="T2" fmla="*/ 2147483646 w 374"/>
              <a:gd name="T3" fmla="*/ 2147483646 h 340"/>
              <a:gd name="T4" fmla="*/ 2147483646 w 374"/>
              <a:gd name="T5" fmla="*/ 2147483646 h 340"/>
              <a:gd name="T6" fmla="*/ 2147483646 w 374"/>
              <a:gd name="T7" fmla="*/ 2147483646 h 340"/>
              <a:gd name="T8" fmla="*/ 2147483646 w 374"/>
              <a:gd name="T9" fmla="*/ 2147483646 h 340"/>
              <a:gd name="T10" fmla="*/ 2147483646 w 374"/>
              <a:gd name="T11" fmla="*/ 2147483646 h 340"/>
              <a:gd name="T12" fmla="*/ 2147483646 w 374"/>
              <a:gd name="T13" fmla="*/ 2147483646 h 340"/>
              <a:gd name="T14" fmla="*/ 2147483646 w 374"/>
              <a:gd name="T15" fmla="*/ 2147483646 h 340"/>
              <a:gd name="T16" fmla="*/ 0 w 374"/>
              <a:gd name="T17" fmla="*/ 2147483646 h 340"/>
              <a:gd name="T18" fmla="*/ 2147483646 w 374"/>
              <a:gd name="T19" fmla="*/ 0 h 340"/>
              <a:gd name="T20" fmla="*/ 2147483646 w 374"/>
              <a:gd name="T21" fmla="*/ 2147483646 h 340"/>
              <a:gd name="T22" fmla="*/ 2147483646 w 374"/>
              <a:gd name="T23" fmla="*/ 2147483646 h 340"/>
              <a:gd name="T24" fmla="*/ 2147483646 w 374"/>
              <a:gd name="T25" fmla="*/ 2147483646 h 340"/>
              <a:gd name="T26" fmla="*/ 2147483646 w 374"/>
              <a:gd name="T27" fmla="*/ 2147483646 h 340"/>
              <a:gd name="T28" fmla="*/ 2147483646 w 374"/>
              <a:gd name="T29" fmla="*/ 2147483646 h 340"/>
              <a:gd name="T30" fmla="*/ 2147483646 w 374"/>
              <a:gd name="T31" fmla="*/ 2147483646 h 340"/>
              <a:gd name="T32" fmla="*/ 2147483646 w 374"/>
              <a:gd name="T33" fmla="*/ 2147483646 h 340"/>
              <a:gd name="T34" fmla="*/ 2147483646 w 374"/>
              <a:gd name="T35" fmla="*/ 2147483646 h 340"/>
              <a:gd name="T36" fmla="*/ 2147483646 w 374"/>
              <a:gd name="T37" fmla="*/ 2147483646 h 340"/>
              <a:gd name="T38" fmla="*/ 2147483646 w 374"/>
              <a:gd name="T39" fmla="*/ 2147483646 h 340"/>
              <a:gd name="T40" fmla="*/ 2147483646 w 374"/>
              <a:gd name="T41" fmla="*/ 2147483646 h 340"/>
              <a:gd name="T42" fmla="*/ 2147483646 w 374"/>
              <a:gd name="T43" fmla="*/ 2147483646 h 340"/>
              <a:gd name="T44" fmla="*/ 2147483646 w 374"/>
              <a:gd name="T45" fmla="*/ 2147483646 h 340"/>
              <a:gd name="T46" fmla="*/ 2147483646 w 374"/>
              <a:gd name="T47" fmla="*/ 2147483646 h 340"/>
              <a:gd name="T48" fmla="*/ 2147483646 w 374"/>
              <a:gd name="T49" fmla="*/ 2147483646 h 340"/>
              <a:gd name="T50" fmla="*/ 2147483646 w 374"/>
              <a:gd name="T51" fmla="*/ 2147483646 h 340"/>
              <a:gd name="T52" fmla="*/ 2147483646 w 374"/>
              <a:gd name="T53" fmla="*/ 2147483646 h 340"/>
              <a:gd name="T54" fmla="*/ 2147483646 w 374"/>
              <a:gd name="T55" fmla="*/ 2147483646 h 340"/>
              <a:gd name="T56" fmla="*/ 2147483646 w 374"/>
              <a:gd name="T57" fmla="*/ 2147483646 h 340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374"/>
              <a:gd name="T88" fmla="*/ 0 h 340"/>
              <a:gd name="T89" fmla="*/ 374 w 374"/>
              <a:gd name="T90" fmla="*/ 340 h 340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374" h="340">
                <a:moveTo>
                  <a:pt x="251" y="339"/>
                </a:moveTo>
                <a:lnTo>
                  <a:pt x="140" y="269"/>
                </a:lnTo>
                <a:lnTo>
                  <a:pt x="116" y="245"/>
                </a:lnTo>
                <a:lnTo>
                  <a:pt x="86" y="245"/>
                </a:lnTo>
                <a:lnTo>
                  <a:pt x="86" y="230"/>
                </a:lnTo>
                <a:lnTo>
                  <a:pt x="36" y="209"/>
                </a:lnTo>
                <a:lnTo>
                  <a:pt x="36" y="124"/>
                </a:lnTo>
                <a:lnTo>
                  <a:pt x="18" y="100"/>
                </a:lnTo>
                <a:lnTo>
                  <a:pt x="0" y="51"/>
                </a:lnTo>
                <a:lnTo>
                  <a:pt x="54" y="0"/>
                </a:lnTo>
                <a:lnTo>
                  <a:pt x="54" y="15"/>
                </a:lnTo>
                <a:lnTo>
                  <a:pt x="123" y="51"/>
                </a:lnTo>
                <a:lnTo>
                  <a:pt x="130" y="109"/>
                </a:lnTo>
                <a:lnTo>
                  <a:pt x="158" y="100"/>
                </a:lnTo>
                <a:lnTo>
                  <a:pt x="165" y="124"/>
                </a:lnTo>
                <a:lnTo>
                  <a:pt x="173" y="109"/>
                </a:lnTo>
                <a:lnTo>
                  <a:pt x="184" y="124"/>
                </a:lnTo>
                <a:lnTo>
                  <a:pt x="208" y="100"/>
                </a:lnTo>
                <a:lnTo>
                  <a:pt x="227" y="109"/>
                </a:lnTo>
                <a:lnTo>
                  <a:pt x="208" y="170"/>
                </a:lnTo>
                <a:lnTo>
                  <a:pt x="244" y="170"/>
                </a:lnTo>
                <a:lnTo>
                  <a:pt x="269" y="134"/>
                </a:lnTo>
                <a:lnTo>
                  <a:pt x="280" y="145"/>
                </a:lnTo>
                <a:lnTo>
                  <a:pt x="305" y="209"/>
                </a:lnTo>
                <a:lnTo>
                  <a:pt x="330" y="170"/>
                </a:lnTo>
                <a:lnTo>
                  <a:pt x="341" y="145"/>
                </a:lnTo>
                <a:lnTo>
                  <a:pt x="373" y="170"/>
                </a:lnTo>
                <a:lnTo>
                  <a:pt x="330" y="294"/>
                </a:lnTo>
                <a:lnTo>
                  <a:pt x="251" y="339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66" name="Freeform 70">
            <a:extLst>
              <a:ext uri="{FF2B5EF4-FFF2-40B4-BE49-F238E27FC236}">
                <a16:creationId xmlns:a16="http://schemas.microsoft.com/office/drawing/2014/main" id="{09303EBC-8DFF-01D4-9003-CA82D0737B0E}"/>
              </a:ext>
            </a:extLst>
          </p:cNvPr>
          <p:cNvSpPr>
            <a:spLocks/>
          </p:cNvSpPr>
          <p:nvPr/>
        </p:nvSpPr>
        <p:spPr bwMode="auto">
          <a:xfrm>
            <a:off x="5045075" y="3200400"/>
            <a:ext cx="644525" cy="736600"/>
          </a:xfrm>
          <a:custGeom>
            <a:avLst/>
            <a:gdLst>
              <a:gd name="T0" fmla="*/ 2147483646 w 290"/>
              <a:gd name="T1" fmla="*/ 2147483646 h 409"/>
              <a:gd name="T2" fmla="*/ 2147483646 w 290"/>
              <a:gd name="T3" fmla="*/ 2147483646 h 409"/>
              <a:gd name="T4" fmla="*/ 0 w 290"/>
              <a:gd name="T5" fmla="*/ 2147483646 h 409"/>
              <a:gd name="T6" fmla="*/ 2147483646 w 290"/>
              <a:gd name="T7" fmla="*/ 2147483646 h 409"/>
              <a:gd name="T8" fmla="*/ 0 w 290"/>
              <a:gd name="T9" fmla="*/ 2147483646 h 409"/>
              <a:gd name="T10" fmla="*/ 2147483646 w 290"/>
              <a:gd name="T11" fmla="*/ 2147483646 h 409"/>
              <a:gd name="T12" fmla="*/ 2147483646 w 290"/>
              <a:gd name="T13" fmla="*/ 2147483646 h 409"/>
              <a:gd name="T14" fmla="*/ 2147483646 w 290"/>
              <a:gd name="T15" fmla="*/ 2147483646 h 409"/>
              <a:gd name="T16" fmla="*/ 2147483646 w 290"/>
              <a:gd name="T17" fmla="*/ 2147483646 h 409"/>
              <a:gd name="T18" fmla="*/ 2147483646 w 290"/>
              <a:gd name="T19" fmla="*/ 2147483646 h 409"/>
              <a:gd name="T20" fmla="*/ 2147483646 w 290"/>
              <a:gd name="T21" fmla="*/ 2147483646 h 409"/>
              <a:gd name="T22" fmla="*/ 2147483646 w 290"/>
              <a:gd name="T23" fmla="*/ 2147483646 h 409"/>
              <a:gd name="T24" fmla="*/ 2147483646 w 290"/>
              <a:gd name="T25" fmla="*/ 2147483646 h 409"/>
              <a:gd name="T26" fmla="*/ 2147483646 w 290"/>
              <a:gd name="T27" fmla="*/ 0 h 409"/>
              <a:gd name="T28" fmla="*/ 2147483646 w 290"/>
              <a:gd name="T29" fmla="*/ 2147483646 h 409"/>
              <a:gd name="T30" fmla="*/ 2147483646 w 290"/>
              <a:gd name="T31" fmla="*/ 2147483646 h 409"/>
              <a:gd name="T32" fmla="*/ 2147483646 w 290"/>
              <a:gd name="T33" fmla="*/ 2147483646 h 409"/>
              <a:gd name="T34" fmla="*/ 2147483646 w 290"/>
              <a:gd name="T35" fmla="*/ 2147483646 h 409"/>
              <a:gd name="T36" fmla="*/ 2147483646 w 290"/>
              <a:gd name="T37" fmla="*/ 2147483646 h 409"/>
              <a:gd name="T38" fmla="*/ 2147483646 w 290"/>
              <a:gd name="T39" fmla="*/ 2147483646 h 409"/>
              <a:gd name="T40" fmla="*/ 2147483646 w 290"/>
              <a:gd name="T41" fmla="*/ 2147483646 h 409"/>
              <a:gd name="T42" fmla="*/ 2147483646 w 290"/>
              <a:gd name="T43" fmla="*/ 2147483646 h 409"/>
              <a:gd name="T44" fmla="*/ 2147483646 w 290"/>
              <a:gd name="T45" fmla="*/ 2147483646 h 40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90"/>
              <a:gd name="T70" fmla="*/ 0 h 409"/>
              <a:gd name="T71" fmla="*/ 290 w 290"/>
              <a:gd name="T72" fmla="*/ 409 h 409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90" h="409">
                <a:moveTo>
                  <a:pt x="72" y="323"/>
                </a:moveTo>
                <a:lnTo>
                  <a:pt x="11" y="373"/>
                </a:lnTo>
                <a:lnTo>
                  <a:pt x="0" y="348"/>
                </a:lnTo>
                <a:lnTo>
                  <a:pt x="11" y="323"/>
                </a:lnTo>
                <a:lnTo>
                  <a:pt x="0" y="304"/>
                </a:lnTo>
                <a:lnTo>
                  <a:pt x="11" y="304"/>
                </a:lnTo>
                <a:lnTo>
                  <a:pt x="26" y="278"/>
                </a:lnTo>
                <a:lnTo>
                  <a:pt x="26" y="205"/>
                </a:lnTo>
                <a:lnTo>
                  <a:pt x="44" y="145"/>
                </a:lnTo>
                <a:lnTo>
                  <a:pt x="80" y="119"/>
                </a:lnTo>
                <a:lnTo>
                  <a:pt x="61" y="109"/>
                </a:lnTo>
                <a:lnTo>
                  <a:pt x="44" y="119"/>
                </a:lnTo>
                <a:lnTo>
                  <a:pt x="61" y="85"/>
                </a:lnTo>
                <a:lnTo>
                  <a:pt x="61" y="0"/>
                </a:lnTo>
                <a:lnTo>
                  <a:pt x="159" y="10"/>
                </a:lnTo>
                <a:lnTo>
                  <a:pt x="177" y="85"/>
                </a:lnTo>
                <a:lnTo>
                  <a:pt x="166" y="85"/>
                </a:lnTo>
                <a:lnTo>
                  <a:pt x="210" y="135"/>
                </a:lnTo>
                <a:lnTo>
                  <a:pt x="228" y="205"/>
                </a:lnTo>
                <a:lnTo>
                  <a:pt x="289" y="254"/>
                </a:lnTo>
                <a:lnTo>
                  <a:pt x="177" y="373"/>
                </a:lnTo>
                <a:lnTo>
                  <a:pt x="124" y="408"/>
                </a:lnTo>
                <a:lnTo>
                  <a:pt x="72" y="323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67" name="Freeform 71">
            <a:extLst>
              <a:ext uri="{FF2B5EF4-FFF2-40B4-BE49-F238E27FC236}">
                <a16:creationId xmlns:a16="http://schemas.microsoft.com/office/drawing/2014/main" id="{9692EB7D-32E6-CAEB-7C10-8E496ACAA958}"/>
              </a:ext>
            </a:extLst>
          </p:cNvPr>
          <p:cNvSpPr>
            <a:spLocks/>
          </p:cNvSpPr>
          <p:nvPr/>
        </p:nvSpPr>
        <p:spPr bwMode="auto">
          <a:xfrm>
            <a:off x="3290888" y="2266950"/>
            <a:ext cx="555625" cy="477838"/>
          </a:xfrm>
          <a:custGeom>
            <a:avLst/>
            <a:gdLst>
              <a:gd name="T0" fmla="*/ 2147483646 w 250"/>
              <a:gd name="T1" fmla="*/ 2147483646 h 266"/>
              <a:gd name="T2" fmla="*/ 2147483646 w 250"/>
              <a:gd name="T3" fmla="*/ 2147483646 h 266"/>
              <a:gd name="T4" fmla="*/ 2147483646 w 250"/>
              <a:gd name="T5" fmla="*/ 2147483646 h 266"/>
              <a:gd name="T6" fmla="*/ 2147483646 w 250"/>
              <a:gd name="T7" fmla="*/ 0 h 266"/>
              <a:gd name="T8" fmla="*/ 2147483646 w 250"/>
              <a:gd name="T9" fmla="*/ 2147483646 h 266"/>
              <a:gd name="T10" fmla="*/ 2147483646 w 250"/>
              <a:gd name="T11" fmla="*/ 2147483646 h 266"/>
              <a:gd name="T12" fmla="*/ 2147483646 w 250"/>
              <a:gd name="T13" fmla="*/ 2147483646 h 266"/>
              <a:gd name="T14" fmla="*/ 2147483646 w 250"/>
              <a:gd name="T15" fmla="*/ 2147483646 h 266"/>
              <a:gd name="T16" fmla="*/ 2147483646 w 250"/>
              <a:gd name="T17" fmla="*/ 2147483646 h 266"/>
              <a:gd name="T18" fmla="*/ 2147483646 w 250"/>
              <a:gd name="T19" fmla="*/ 2147483646 h 266"/>
              <a:gd name="T20" fmla="*/ 2147483646 w 250"/>
              <a:gd name="T21" fmla="*/ 2147483646 h 266"/>
              <a:gd name="T22" fmla="*/ 2147483646 w 250"/>
              <a:gd name="T23" fmla="*/ 2147483646 h 266"/>
              <a:gd name="T24" fmla="*/ 2147483646 w 250"/>
              <a:gd name="T25" fmla="*/ 2147483646 h 266"/>
              <a:gd name="T26" fmla="*/ 2147483646 w 250"/>
              <a:gd name="T27" fmla="*/ 2147483646 h 266"/>
              <a:gd name="T28" fmla="*/ 2147483646 w 250"/>
              <a:gd name="T29" fmla="*/ 2147483646 h 266"/>
              <a:gd name="T30" fmla="*/ 2147483646 w 250"/>
              <a:gd name="T31" fmla="*/ 2147483646 h 266"/>
              <a:gd name="T32" fmla="*/ 2147483646 w 250"/>
              <a:gd name="T33" fmla="*/ 2147483646 h 266"/>
              <a:gd name="T34" fmla="*/ 2147483646 w 250"/>
              <a:gd name="T35" fmla="*/ 2147483646 h 266"/>
              <a:gd name="T36" fmla="*/ 2147483646 w 250"/>
              <a:gd name="T37" fmla="*/ 2147483646 h 266"/>
              <a:gd name="T38" fmla="*/ 2147483646 w 250"/>
              <a:gd name="T39" fmla="*/ 2147483646 h 266"/>
              <a:gd name="T40" fmla="*/ 2147483646 w 250"/>
              <a:gd name="T41" fmla="*/ 2147483646 h 266"/>
              <a:gd name="T42" fmla="*/ 2147483646 w 250"/>
              <a:gd name="T43" fmla="*/ 2147483646 h 266"/>
              <a:gd name="T44" fmla="*/ 2147483646 w 250"/>
              <a:gd name="T45" fmla="*/ 2147483646 h 266"/>
              <a:gd name="T46" fmla="*/ 2147483646 w 250"/>
              <a:gd name="T47" fmla="*/ 2147483646 h 266"/>
              <a:gd name="T48" fmla="*/ 2147483646 w 250"/>
              <a:gd name="T49" fmla="*/ 2147483646 h 266"/>
              <a:gd name="T50" fmla="*/ 2147483646 w 250"/>
              <a:gd name="T51" fmla="*/ 2147483646 h 266"/>
              <a:gd name="T52" fmla="*/ 2147483646 w 250"/>
              <a:gd name="T53" fmla="*/ 2147483646 h 266"/>
              <a:gd name="T54" fmla="*/ 2147483646 w 250"/>
              <a:gd name="T55" fmla="*/ 2147483646 h 266"/>
              <a:gd name="T56" fmla="*/ 2147483646 w 250"/>
              <a:gd name="T57" fmla="*/ 2147483646 h 266"/>
              <a:gd name="T58" fmla="*/ 0 w 250"/>
              <a:gd name="T59" fmla="*/ 2147483646 h 266"/>
              <a:gd name="T60" fmla="*/ 2147483646 w 250"/>
              <a:gd name="T61" fmla="*/ 2147483646 h 26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250"/>
              <a:gd name="T94" fmla="*/ 0 h 266"/>
              <a:gd name="T95" fmla="*/ 250 w 250"/>
              <a:gd name="T96" fmla="*/ 266 h 26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250" h="266">
                <a:moveTo>
                  <a:pt x="31" y="34"/>
                </a:moveTo>
                <a:lnTo>
                  <a:pt x="67" y="25"/>
                </a:lnTo>
                <a:lnTo>
                  <a:pt x="104" y="25"/>
                </a:lnTo>
                <a:lnTo>
                  <a:pt x="121" y="0"/>
                </a:lnTo>
                <a:lnTo>
                  <a:pt x="135" y="10"/>
                </a:lnTo>
                <a:lnTo>
                  <a:pt x="153" y="10"/>
                </a:lnTo>
                <a:lnTo>
                  <a:pt x="171" y="51"/>
                </a:lnTo>
                <a:lnTo>
                  <a:pt x="188" y="51"/>
                </a:lnTo>
                <a:lnTo>
                  <a:pt x="214" y="121"/>
                </a:lnTo>
                <a:lnTo>
                  <a:pt x="206" y="146"/>
                </a:lnTo>
                <a:lnTo>
                  <a:pt x="214" y="155"/>
                </a:lnTo>
                <a:lnTo>
                  <a:pt x="249" y="195"/>
                </a:lnTo>
                <a:lnTo>
                  <a:pt x="242" y="231"/>
                </a:lnTo>
                <a:lnTo>
                  <a:pt x="224" y="216"/>
                </a:lnTo>
                <a:lnTo>
                  <a:pt x="224" y="240"/>
                </a:lnTo>
                <a:lnTo>
                  <a:pt x="188" y="240"/>
                </a:lnTo>
                <a:lnTo>
                  <a:pt x="164" y="265"/>
                </a:lnTo>
                <a:lnTo>
                  <a:pt x="153" y="180"/>
                </a:lnTo>
                <a:lnTo>
                  <a:pt x="146" y="195"/>
                </a:lnTo>
                <a:lnTo>
                  <a:pt x="128" y="170"/>
                </a:lnTo>
                <a:lnTo>
                  <a:pt x="128" y="121"/>
                </a:lnTo>
                <a:lnTo>
                  <a:pt x="92" y="121"/>
                </a:lnTo>
                <a:lnTo>
                  <a:pt x="92" y="146"/>
                </a:lnTo>
                <a:lnTo>
                  <a:pt x="67" y="95"/>
                </a:lnTo>
                <a:lnTo>
                  <a:pt x="61" y="110"/>
                </a:lnTo>
                <a:lnTo>
                  <a:pt x="49" y="110"/>
                </a:lnTo>
                <a:lnTo>
                  <a:pt x="31" y="60"/>
                </a:lnTo>
                <a:lnTo>
                  <a:pt x="24" y="70"/>
                </a:lnTo>
                <a:lnTo>
                  <a:pt x="18" y="60"/>
                </a:lnTo>
                <a:lnTo>
                  <a:pt x="0" y="70"/>
                </a:lnTo>
                <a:lnTo>
                  <a:pt x="31" y="34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68" name="Freeform 72">
            <a:extLst>
              <a:ext uri="{FF2B5EF4-FFF2-40B4-BE49-F238E27FC236}">
                <a16:creationId xmlns:a16="http://schemas.microsoft.com/office/drawing/2014/main" id="{EB7DA3B0-C933-1CAD-EB99-EAA30D3CFB18}"/>
              </a:ext>
            </a:extLst>
          </p:cNvPr>
          <p:cNvSpPr>
            <a:spLocks/>
          </p:cNvSpPr>
          <p:nvPr/>
        </p:nvSpPr>
        <p:spPr bwMode="auto">
          <a:xfrm>
            <a:off x="6173788" y="3200400"/>
            <a:ext cx="735012" cy="539750"/>
          </a:xfrm>
          <a:custGeom>
            <a:avLst/>
            <a:gdLst>
              <a:gd name="T0" fmla="*/ 2147483646 w 330"/>
              <a:gd name="T1" fmla="*/ 2147483646 h 305"/>
              <a:gd name="T2" fmla="*/ 2147483646 w 330"/>
              <a:gd name="T3" fmla="*/ 0 h 305"/>
              <a:gd name="T4" fmla="*/ 2147483646 w 330"/>
              <a:gd name="T5" fmla="*/ 2147483646 h 305"/>
              <a:gd name="T6" fmla="*/ 2147483646 w 330"/>
              <a:gd name="T7" fmla="*/ 2147483646 h 305"/>
              <a:gd name="T8" fmla="*/ 2147483646 w 330"/>
              <a:gd name="T9" fmla="*/ 2147483646 h 305"/>
              <a:gd name="T10" fmla="*/ 2147483646 w 330"/>
              <a:gd name="T11" fmla="*/ 2147483646 h 305"/>
              <a:gd name="T12" fmla="*/ 2147483646 w 330"/>
              <a:gd name="T13" fmla="*/ 2147483646 h 305"/>
              <a:gd name="T14" fmla="*/ 2147483646 w 330"/>
              <a:gd name="T15" fmla="*/ 2147483646 h 305"/>
              <a:gd name="T16" fmla="*/ 2147483646 w 330"/>
              <a:gd name="T17" fmla="*/ 2147483646 h 305"/>
              <a:gd name="T18" fmla="*/ 2147483646 w 330"/>
              <a:gd name="T19" fmla="*/ 2147483646 h 305"/>
              <a:gd name="T20" fmla="*/ 2147483646 w 330"/>
              <a:gd name="T21" fmla="*/ 2147483646 h 305"/>
              <a:gd name="T22" fmla="*/ 2147483646 w 330"/>
              <a:gd name="T23" fmla="*/ 2147483646 h 305"/>
              <a:gd name="T24" fmla="*/ 2147483646 w 330"/>
              <a:gd name="T25" fmla="*/ 2147483646 h 305"/>
              <a:gd name="T26" fmla="*/ 2147483646 w 330"/>
              <a:gd name="T27" fmla="*/ 2147483646 h 305"/>
              <a:gd name="T28" fmla="*/ 2147483646 w 330"/>
              <a:gd name="T29" fmla="*/ 2147483646 h 305"/>
              <a:gd name="T30" fmla="*/ 2147483646 w 330"/>
              <a:gd name="T31" fmla="*/ 2147483646 h 305"/>
              <a:gd name="T32" fmla="*/ 2147483646 w 330"/>
              <a:gd name="T33" fmla="*/ 2147483646 h 305"/>
              <a:gd name="T34" fmla="*/ 2147483646 w 330"/>
              <a:gd name="T35" fmla="*/ 2147483646 h 305"/>
              <a:gd name="T36" fmla="*/ 2147483646 w 330"/>
              <a:gd name="T37" fmla="*/ 2147483646 h 305"/>
              <a:gd name="T38" fmla="*/ 2147483646 w 330"/>
              <a:gd name="T39" fmla="*/ 2147483646 h 305"/>
              <a:gd name="T40" fmla="*/ 0 w 330"/>
              <a:gd name="T41" fmla="*/ 2147483646 h 305"/>
              <a:gd name="T42" fmla="*/ 2147483646 w 330"/>
              <a:gd name="T43" fmla="*/ 2147483646 h 305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330"/>
              <a:gd name="T67" fmla="*/ 0 h 305"/>
              <a:gd name="T68" fmla="*/ 330 w 330"/>
              <a:gd name="T69" fmla="*/ 305 h 305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330" h="305">
                <a:moveTo>
                  <a:pt x="68" y="10"/>
                </a:moveTo>
                <a:lnTo>
                  <a:pt x="243" y="0"/>
                </a:lnTo>
                <a:lnTo>
                  <a:pt x="268" y="195"/>
                </a:lnTo>
                <a:lnTo>
                  <a:pt x="294" y="218"/>
                </a:lnTo>
                <a:lnTo>
                  <a:pt x="305" y="254"/>
                </a:lnTo>
                <a:lnTo>
                  <a:pt x="329" y="278"/>
                </a:lnTo>
                <a:lnTo>
                  <a:pt x="311" y="288"/>
                </a:lnTo>
                <a:lnTo>
                  <a:pt x="286" y="278"/>
                </a:lnTo>
                <a:lnTo>
                  <a:pt x="251" y="278"/>
                </a:lnTo>
                <a:lnTo>
                  <a:pt x="190" y="263"/>
                </a:lnTo>
                <a:lnTo>
                  <a:pt x="165" y="278"/>
                </a:lnTo>
                <a:lnTo>
                  <a:pt x="111" y="288"/>
                </a:lnTo>
                <a:lnTo>
                  <a:pt x="93" y="304"/>
                </a:lnTo>
                <a:lnTo>
                  <a:pt x="61" y="304"/>
                </a:lnTo>
                <a:lnTo>
                  <a:pt x="79" y="278"/>
                </a:lnTo>
                <a:lnTo>
                  <a:pt x="50" y="204"/>
                </a:lnTo>
                <a:lnTo>
                  <a:pt x="79" y="109"/>
                </a:lnTo>
                <a:lnTo>
                  <a:pt x="50" y="85"/>
                </a:lnTo>
                <a:lnTo>
                  <a:pt x="43" y="35"/>
                </a:lnTo>
                <a:lnTo>
                  <a:pt x="7" y="35"/>
                </a:lnTo>
                <a:lnTo>
                  <a:pt x="0" y="10"/>
                </a:lnTo>
                <a:lnTo>
                  <a:pt x="68" y="10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algn="ctr">
              <a:defRPr/>
            </a:pPr>
            <a:endParaRPr lang="en-US" sz="60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algn="ctr">
              <a:defRPr/>
            </a:pPr>
            <a:endParaRPr lang="en-US" sz="60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algn="ctr">
              <a:defRPr/>
            </a:pPr>
            <a:endParaRPr lang="en-US" sz="60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algn="ctr">
              <a:defRPr/>
            </a:pPr>
            <a:r>
              <a:rPr lang="en-US" sz="600">
                <a:solidFill>
                  <a:srgbClr val="000000"/>
                </a:solidFill>
                <a:latin typeface="+mj-lt"/>
              </a:rPr>
              <a:t>Montgomery</a:t>
            </a:r>
          </a:p>
        </p:txBody>
      </p:sp>
      <p:sp>
        <p:nvSpPr>
          <p:cNvPr id="4169" name="Freeform 73">
            <a:extLst>
              <a:ext uri="{FF2B5EF4-FFF2-40B4-BE49-F238E27FC236}">
                <a16:creationId xmlns:a16="http://schemas.microsoft.com/office/drawing/2014/main" id="{861989E8-5D1D-15C5-9A1C-4F2FC8004056}"/>
              </a:ext>
            </a:extLst>
          </p:cNvPr>
          <p:cNvSpPr>
            <a:spLocks/>
          </p:cNvSpPr>
          <p:nvPr/>
        </p:nvSpPr>
        <p:spPr bwMode="auto">
          <a:xfrm>
            <a:off x="6713538" y="3200400"/>
            <a:ext cx="877887" cy="673100"/>
          </a:xfrm>
          <a:custGeom>
            <a:avLst/>
            <a:gdLst>
              <a:gd name="T0" fmla="*/ 2147483646 w 395"/>
              <a:gd name="T1" fmla="*/ 0 h 374"/>
              <a:gd name="T2" fmla="*/ 2147483646 w 395"/>
              <a:gd name="T3" fmla="*/ 2147483646 h 374"/>
              <a:gd name="T4" fmla="*/ 2147483646 w 395"/>
              <a:gd name="T5" fmla="*/ 2147483646 h 374"/>
              <a:gd name="T6" fmla="*/ 2147483646 w 395"/>
              <a:gd name="T7" fmla="*/ 2147483646 h 374"/>
              <a:gd name="T8" fmla="*/ 2147483646 w 395"/>
              <a:gd name="T9" fmla="*/ 2147483646 h 374"/>
              <a:gd name="T10" fmla="*/ 2147483646 w 395"/>
              <a:gd name="T11" fmla="*/ 2147483646 h 374"/>
              <a:gd name="T12" fmla="*/ 2147483646 w 395"/>
              <a:gd name="T13" fmla="*/ 2147483646 h 374"/>
              <a:gd name="T14" fmla="*/ 2147483646 w 395"/>
              <a:gd name="T15" fmla="*/ 2147483646 h 374"/>
              <a:gd name="T16" fmla="*/ 2147483646 w 395"/>
              <a:gd name="T17" fmla="*/ 2147483646 h 374"/>
              <a:gd name="T18" fmla="*/ 2147483646 w 395"/>
              <a:gd name="T19" fmla="*/ 2147483646 h 374"/>
              <a:gd name="T20" fmla="*/ 2147483646 w 395"/>
              <a:gd name="T21" fmla="*/ 2147483646 h 374"/>
              <a:gd name="T22" fmla="*/ 2147483646 w 395"/>
              <a:gd name="T23" fmla="*/ 2147483646 h 374"/>
              <a:gd name="T24" fmla="*/ 2147483646 w 395"/>
              <a:gd name="T25" fmla="*/ 2147483646 h 374"/>
              <a:gd name="T26" fmla="*/ 2147483646 w 395"/>
              <a:gd name="T27" fmla="*/ 2147483646 h 374"/>
              <a:gd name="T28" fmla="*/ 2147483646 w 395"/>
              <a:gd name="T29" fmla="*/ 2147483646 h 374"/>
              <a:gd name="T30" fmla="*/ 2147483646 w 395"/>
              <a:gd name="T31" fmla="*/ 2147483646 h 374"/>
              <a:gd name="T32" fmla="*/ 2147483646 w 395"/>
              <a:gd name="T33" fmla="*/ 2147483646 h 374"/>
              <a:gd name="T34" fmla="*/ 2147483646 w 395"/>
              <a:gd name="T35" fmla="*/ 2147483646 h 374"/>
              <a:gd name="T36" fmla="*/ 2147483646 w 395"/>
              <a:gd name="T37" fmla="*/ 2147483646 h 374"/>
              <a:gd name="T38" fmla="*/ 2147483646 w 395"/>
              <a:gd name="T39" fmla="*/ 2147483646 h 374"/>
              <a:gd name="T40" fmla="*/ 2147483646 w 395"/>
              <a:gd name="T41" fmla="*/ 2147483646 h 374"/>
              <a:gd name="T42" fmla="*/ 0 w 395"/>
              <a:gd name="T43" fmla="*/ 0 h 374"/>
              <a:gd name="T44" fmla="*/ 2147483646 w 395"/>
              <a:gd name="T45" fmla="*/ 0 h 374"/>
              <a:gd name="T46" fmla="*/ 2147483646 w 395"/>
              <a:gd name="T47" fmla="*/ 0 h 37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95"/>
              <a:gd name="T73" fmla="*/ 0 h 374"/>
              <a:gd name="T74" fmla="*/ 395 w 395"/>
              <a:gd name="T75" fmla="*/ 374 h 37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95" h="374">
                <a:moveTo>
                  <a:pt x="235" y="0"/>
                </a:moveTo>
                <a:lnTo>
                  <a:pt x="253" y="10"/>
                </a:lnTo>
                <a:lnTo>
                  <a:pt x="235" y="36"/>
                </a:lnTo>
                <a:lnTo>
                  <a:pt x="253" y="75"/>
                </a:lnTo>
                <a:lnTo>
                  <a:pt x="278" y="96"/>
                </a:lnTo>
                <a:lnTo>
                  <a:pt x="288" y="135"/>
                </a:lnTo>
                <a:lnTo>
                  <a:pt x="340" y="169"/>
                </a:lnTo>
                <a:lnTo>
                  <a:pt x="314" y="205"/>
                </a:lnTo>
                <a:lnTo>
                  <a:pt x="394" y="254"/>
                </a:lnTo>
                <a:lnTo>
                  <a:pt x="394" y="279"/>
                </a:lnTo>
                <a:lnTo>
                  <a:pt x="357" y="279"/>
                </a:lnTo>
                <a:lnTo>
                  <a:pt x="303" y="239"/>
                </a:lnTo>
                <a:lnTo>
                  <a:pt x="253" y="288"/>
                </a:lnTo>
                <a:lnTo>
                  <a:pt x="181" y="373"/>
                </a:lnTo>
                <a:lnTo>
                  <a:pt x="148" y="363"/>
                </a:lnTo>
                <a:lnTo>
                  <a:pt x="112" y="363"/>
                </a:lnTo>
                <a:lnTo>
                  <a:pt x="112" y="314"/>
                </a:lnTo>
                <a:lnTo>
                  <a:pt x="87" y="279"/>
                </a:lnTo>
                <a:lnTo>
                  <a:pt x="62" y="254"/>
                </a:lnTo>
                <a:lnTo>
                  <a:pt x="51" y="219"/>
                </a:lnTo>
                <a:lnTo>
                  <a:pt x="26" y="195"/>
                </a:lnTo>
                <a:lnTo>
                  <a:pt x="0" y="0"/>
                </a:lnTo>
                <a:lnTo>
                  <a:pt x="123" y="0"/>
                </a:lnTo>
                <a:lnTo>
                  <a:pt x="235" y="0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70" name="Freeform 74">
            <a:extLst>
              <a:ext uri="{FF2B5EF4-FFF2-40B4-BE49-F238E27FC236}">
                <a16:creationId xmlns:a16="http://schemas.microsoft.com/office/drawing/2014/main" id="{384856B0-65BE-6914-8FDC-A1C6A0A73530}"/>
              </a:ext>
            </a:extLst>
          </p:cNvPr>
          <p:cNvSpPr>
            <a:spLocks/>
          </p:cNvSpPr>
          <p:nvPr/>
        </p:nvSpPr>
        <p:spPr bwMode="auto">
          <a:xfrm>
            <a:off x="8666163" y="2203450"/>
            <a:ext cx="719137" cy="674688"/>
          </a:xfrm>
          <a:custGeom>
            <a:avLst/>
            <a:gdLst>
              <a:gd name="T0" fmla="*/ 2147483646 w 324"/>
              <a:gd name="T1" fmla="*/ 2147483646 h 375"/>
              <a:gd name="T2" fmla="*/ 2147483646 w 324"/>
              <a:gd name="T3" fmla="*/ 2147483646 h 375"/>
              <a:gd name="T4" fmla="*/ 2147483646 w 324"/>
              <a:gd name="T5" fmla="*/ 2147483646 h 375"/>
              <a:gd name="T6" fmla="*/ 2147483646 w 324"/>
              <a:gd name="T7" fmla="*/ 2147483646 h 375"/>
              <a:gd name="T8" fmla="*/ 2147483646 w 324"/>
              <a:gd name="T9" fmla="*/ 2147483646 h 375"/>
              <a:gd name="T10" fmla="*/ 0 w 324"/>
              <a:gd name="T11" fmla="*/ 2147483646 h 375"/>
              <a:gd name="T12" fmla="*/ 0 w 324"/>
              <a:gd name="T13" fmla="*/ 2147483646 h 375"/>
              <a:gd name="T14" fmla="*/ 2147483646 w 324"/>
              <a:gd name="T15" fmla="*/ 0 h 375"/>
              <a:gd name="T16" fmla="*/ 2147483646 w 324"/>
              <a:gd name="T17" fmla="*/ 2147483646 h 375"/>
              <a:gd name="T18" fmla="*/ 2147483646 w 324"/>
              <a:gd name="T19" fmla="*/ 2147483646 h 375"/>
              <a:gd name="T20" fmla="*/ 2147483646 w 324"/>
              <a:gd name="T21" fmla="*/ 2147483646 h 375"/>
              <a:gd name="T22" fmla="*/ 2147483646 w 324"/>
              <a:gd name="T23" fmla="*/ 2147483646 h 375"/>
              <a:gd name="T24" fmla="*/ 2147483646 w 324"/>
              <a:gd name="T25" fmla="*/ 2147483646 h 375"/>
              <a:gd name="T26" fmla="*/ 2147483646 w 324"/>
              <a:gd name="T27" fmla="*/ 2147483646 h 375"/>
              <a:gd name="T28" fmla="*/ 2147483646 w 324"/>
              <a:gd name="T29" fmla="*/ 2147483646 h 375"/>
              <a:gd name="T30" fmla="*/ 2147483646 w 324"/>
              <a:gd name="T31" fmla="*/ 2147483646 h 375"/>
              <a:gd name="T32" fmla="*/ 2147483646 w 324"/>
              <a:gd name="T33" fmla="*/ 2147483646 h 375"/>
              <a:gd name="T34" fmla="*/ 2147483646 w 324"/>
              <a:gd name="T35" fmla="*/ 2147483646 h 37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24"/>
              <a:gd name="T55" fmla="*/ 0 h 375"/>
              <a:gd name="T56" fmla="*/ 324 w 324"/>
              <a:gd name="T57" fmla="*/ 375 h 37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24" h="375">
                <a:moveTo>
                  <a:pt x="244" y="274"/>
                </a:moveTo>
                <a:lnTo>
                  <a:pt x="237" y="299"/>
                </a:lnTo>
                <a:lnTo>
                  <a:pt x="219" y="289"/>
                </a:lnTo>
                <a:lnTo>
                  <a:pt x="209" y="289"/>
                </a:lnTo>
                <a:lnTo>
                  <a:pt x="35" y="374"/>
                </a:lnTo>
                <a:lnTo>
                  <a:pt x="0" y="349"/>
                </a:lnTo>
                <a:lnTo>
                  <a:pt x="0" y="314"/>
                </a:lnTo>
                <a:lnTo>
                  <a:pt x="140" y="0"/>
                </a:lnTo>
                <a:lnTo>
                  <a:pt x="158" y="20"/>
                </a:lnTo>
                <a:lnTo>
                  <a:pt x="165" y="10"/>
                </a:lnTo>
                <a:lnTo>
                  <a:pt x="176" y="10"/>
                </a:lnTo>
                <a:lnTo>
                  <a:pt x="194" y="10"/>
                </a:lnTo>
                <a:lnTo>
                  <a:pt x="209" y="45"/>
                </a:lnTo>
                <a:lnTo>
                  <a:pt x="270" y="45"/>
                </a:lnTo>
                <a:lnTo>
                  <a:pt x="288" y="35"/>
                </a:lnTo>
                <a:lnTo>
                  <a:pt x="305" y="60"/>
                </a:lnTo>
                <a:lnTo>
                  <a:pt x="323" y="35"/>
                </a:lnTo>
                <a:lnTo>
                  <a:pt x="244" y="274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71" name="Freeform 75">
            <a:extLst>
              <a:ext uri="{FF2B5EF4-FFF2-40B4-BE49-F238E27FC236}">
                <a16:creationId xmlns:a16="http://schemas.microsoft.com/office/drawing/2014/main" id="{B17B96F6-4D0C-39A1-279C-E29BBF82CE16}"/>
              </a:ext>
            </a:extLst>
          </p:cNvPr>
          <p:cNvSpPr>
            <a:spLocks/>
          </p:cNvSpPr>
          <p:nvPr/>
        </p:nvSpPr>
        <p:spPr bwMode="auto">
          <a:xfrm>
            <a:off x="8936038" y="4833938"/>
            <a:ext cx="393700" cy="646112"/>
          </a:xfrm>
          <a:custGeom>
            <a:avLst/>
            <a:gdLst>
              <a:gd name="T0" fmla="*/ 2147483646 w 177"/>
              <a:gd name="T1" fmla="*/ 2147483646 h 359"/>
              <a:gd name="T2" fmla="*/ 2147483646 w 177"/>
              <a:gd name="T3" fmla="*/ 2147483646 h 359"/>
              <a:gd name="T4" fmla="*/ 2147483646 w 177"/>
              <a:gd name="T5" fmla="*/ 2147483646 h 359"/>
              <a:gd name="T6" fmla="*/ 2147483646 w 177"/>
              <a:gd name="T7" fmla="*/ 2147483646 h 359"/>
              <a:gd name="T8" fmla="*/ 2147483646 w 177"/>
              <a:gd name="T9" fmla="*/ 2147483646 h 359"/>
              <a:gd name="T10" fmla="*/ 2147483646 w 177"/>
              <a:gd name="T11" fmla="*/ 2147483646 h 359"/>
              <a:gd name="T12" fmla="*/ 0 w 177"/>
              <a:gd name="T13" fmla="*/ 2147483646 h 359"/>
              <a:gd name="T14" fmla="*/ 2147483646 w 177"/>
              <a:gd name="T15" fmla="*/ 2147483646 h 359"/>
              <a:gd name="T16" fmla="*/ 2147483646 w 177"/>
              <a:gd name="T17" fmla="*/ 2147483646 h 359"/>
              <a:gd name="T18" fmla="*/ 2147483646 w 177"/>
              <a:gd name="T19" fmla="*/ 0 h 359"/>
              <a:gd name="T20" fmla="*/ 2147483646 w 177"/>
              <a:gd name="T21" fmla="*/ 2147483646 h 359"/>
              <a:gd name="T22" fmla="*/ 2147483646 w 177"/>
              <a:gd name="T23" fmla="*/ 2147483646 h 359"/>
              <a:gd name="T24" fmla="*/ 2147483646 w 177"/>
              <a:gd name="T25" fmla="*/ 2147483646 h 359"/>
              <a:gd name="T26" fmla="*/ 2147483646 w 177"/>
              <a:gd name="T27" fmla="*/ 2147483646 h 359"/>
              <a:gd name="T28" fmla="*/ 2147483646 w 177"/>
              <a:gd name="T29" fmla="*/ 0 h 359"/>
              <a:gd name="T30" fmla="*/ 2147483646 w 177"/>
              <a:gd name="T31" fmla="*/ 2147483646 h 359"/>
              <a:gd name="T32" fmla="*/ 2147483646 w 177"/>
              <a:gd name="T33" fmla="*/ 2147483646 h 35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77"/>
              <a:gd name="T52" fmla="*/ 0 h 359"/>
              <a:gd name="T53" fmla="*/ 177 w 177"/>
              <a:gd name="T54" fmla="*/ 359 h 35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77" h="359">
                <a:moveTo>
                  <a:pt x="122" y="143"/>
                </a:moveTo>
                <a:lnTo>
                  <a:pt x="104" y="194"/>
                </a:lnTo>
                <a:lnTo>
                  <a:pt x="72" y="358"/>
                </a:lnTo>
                <a:lnTo>
                  <a:pt x="79" y="264"/>
                </a:lnTo>
                <a:lnTo>
                  <a:pt x="54" y="154"/>
                </a:lnTo>
                <a:lnTo>
                  <a:pt x="54" y="119"/>
                </a:lnTo>
                <a:lnTo>
                  <a:pt x="0" y="44"/>
                </a:lnTo>
                <a:lnTo>
                  <a:pt x="29" y="44"/>
                </a:lnTo>
                <a:lnTo>
                  <a:pt x="35" y="10"/>
                </a:lnTo>
                <a:lnTo>
                  <a:pt x="43" y="0"/>
                </a:lnTo>
                <a:lnTo>
                  <a:pt x="61" y="25"/>
                </a:lnTo>
                <a:lnTo>
                  <a:pt x="72" y="10"/>
                </a:lnTo>
                <a:lnTo>
                  <a:pt x="79" y="10"/>
                </a:lnTo>
                <a:lnTo>
                  <a:pt x="87" y="25"/>
                </a:lnTo>
                <a:lnTo>
                  <a:pt x="122" y="0"/>
                </a:lnTo>
                <a:lnTo>
                  <a:pt x="176" y="68"/>
                </a:lnTo>
                <a:lnTo>
                  <a:pt x="122" y="143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72" name="Freeform 76">
            <a:extLst>
              <a:ext uri="{FF2B5EF4-FFF2-40B4-BE49-F238E27FC236}">
                <a16:creationId xmlns:a16="http://schemas.microsoft.com/office/drawing/2014/main" id="{CD0E17A6-572F-B5F3-ECC6-DB81E1C52762}"/>
              </a:ext>
            </a:extLst>
          </p:cNvPr>
          <p:cNvSpPr>
            <a:spLocks/>
          </p:cNvSpPr>
          <p:nvPr/>
        </p:nvSpPr>
        <p:spPr bwMode="auto">
          <a:xfrm>
            <a:off x="9102725" y="1719263"/>
            <a:ext cx="1098550" cy="538162"/>
          </a:xfrm>
          <a:custGeom>
            <a:avLst/>
            <a:gdLst>
              <a:gd name="T0" fmla="*/ 2147483646 w 494"/>
              <a:gd name="T1" fmla="*/ 0 h 299"/>
              <a:gd name="T2" fmla="*/ 2147483646 w 494"/>
              <a:gd name="T3" fmla="*/ 2147483646 h 299"/>
              <a:gd name="T4" fmla="*/ 2147483646 w 494"/>
              <a:gd name="T5" fmla="*/ 2147483646 h 299"/>
              <a:gd name="T6" fmla="*/ 2147483646 w 494"/>
              <a:gd name="T7" fmla="*/ 2147483646 h 299"/>
              <a:gd name="T8" fmla="*/ 2147483646 w 494"/>
              <a:gd name="T9" fmla="*/ 2147483646 h 299"/>
              <a:gd name="T10" fmla="*/ 2147483646 w 494"/>
              <a:gd name="T11" fmla="*/ 2147483646 h 299"/>
              <a:gd name="T12" fmla="*/ 2147483646 w 494"/>
              <a:gd name="T13" fmla="*/ 2147483646 h 299"/>
              <a:gd name="T14" fmla="*/ 2147483646 w 494"/>
              <a:gd name="T15" fmla="*/ 2147483646 h 299"/>
              <a:gd name="T16" fmla="*/ 2147483646 w 494"/>
              <a:gd name="T17" fmla="*/ 2147483646 h 299"/>
              <a:gd name="T18" fmla="*/ 2147483646 w 494"/>
              <a:gd name="T19" fmla="*/ 2147483646 h 299"/>
              <a:gd name="T20" fmla="*/ 2147483646 w 494"/>
              <a:gd name="T21" fmla="*/ 2147483646 h 299"/>
              <a:gd name="T22" fmla="*/ 2147483646 w 494"/>
              <a:gd name="T23" fmla="*/ 2147483646 h 299"/>
              <a:gd name="T24" fmla="*/ 2147483646 w 494"/>
              <a:gd name="T25" fmla="*/ 2147483646 h 299"/>
              <a:gd name="T26" fmla="*/ 2147483646 w 494"/>
              <a:gd name="T27" fmla="*/ 2147483646 h 299"/>
              <a:gd name="T28" fmla="*/ 2147483646 w 494"/>
              <a:gd name="T29" fmla="*/ 2147483646 h 299"/>
              <a:gd name="T30" fmla="*/ 2147483646 w 494"/>
              <a:gd name="T31" fmla="*/ 2147483646 h 299"/>
              <a:gd name="T32" fmla="*/ 2147483646 w 494"/>
              <a:gd name="T33" fmla="*/ 2147483646 h 299"/>
              <a:gd name="T34" fmla="*/ 2147483646 w 494"/>
              <a:gd name="T35" fmla="*/ 2147483646 h 299"/>
              <a:gd name="T36" fmla="*/ 2147483646 w 494"/>
              <a:gd name="T37" fmla="*/ 2147483646 h 299"/>
              <a:gd name="T38" fmla="*/ 2147483646 w 494"/>
              <a:gd name="T39" fmla="*/ 2147483646 h 299"/>
              <a:gd name="T40" fmla="*/ 2147483646 w 494"/>
              <a:gd name="T41" fmla="*/ 2147483646 h 299"/>
              <a:gd name="T42" fmla="*/ 2147483646 w 494"/>
              <a:gd name="T43" fmla="*/ 2147483646 h 299"/>
              <a:gd name="T44" fmla="*/ 2147483646 w 494"/>
              <a:gd name="T45" fmla="*/ 2147483646 h 299"/>
              <a:gd name="T46" fmla="*/ 2147483646 w 494"/>
              <a:gd name="T47" fmla="*/ 2147483646 h 299"/>
              <a:gd name="T48" fmla="*/ 2147483646 w 494"/>
              <a:gd name="T49" fmla="*/ 2147483646 h 299"/>
              <a:gd name="T50" fmla="*/ 0 w 494"/>
              <a:gd name="T51" fmla="*/ 0 h 299"/>
              <a:gd name="T52" fmla="*/ 2147483646 w 494"/>
              <a:gd name="T53" fmla="*/ 0 h 299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494"/>
              <a:gd name="T82" fmla="*/ 0 h 299"/>
              <a:gd name="T83" fmla="*/ 494 w 494"/>
              <a:gd name="T84" fmla="*/ 299 h 299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494" h="299">
                <a:moveTo>
                  <a:pt x="431" y="0"/>
                </a:moveTo>
                <a:lnTo>
                  <a:pt x="450" y="22"/>
                </a:lnTo>
                <a:lnTo>
                  <a:pt x="482" y="22"/>
                </a:lnTo>
                <a:lnTo>
                  <a:pt x="493" y="46"/>
                </a:lnTo>
                <a:lnTo>
                  <a:pt x="456" y="56"/>
                </a:lnTo>
                <a:lnTo>
                  <a:pt x="450" y="66"/>
                </a:lnTo>
                <a:lnTo>
                  <a:pt x="413" y="226"/>
                </a:lnTo>
                <a:lnTo>
                  <a:pt x="395" y="252"/>
                </a:lnTo>
                <a:lnTo>
                  <a:pt x="359" y="264"/>
                </a:lnTo>
                <a:lnTo>
                  <a:pt x="359" y="298"/>
                </a:lnTo>
                <a:lnTo>
                  <a:pt x="308" y="252"/>
                </a:lnTo>
                <a:lnTo>
                  <a:pt x="308" y="226"/>
                </a:lnTo>
                <a:lnTo>
                  <a:pt x="289" y="217"/>
                </a:lnTo>
                <a:lnTo>
                  <a:pt x="272" y="171"/>
                </a:lnTo>
                <a:lnTo>
                  <a:pt x="221" y="184"/>
                </a:lnTo>
                <a:lnTo>
                  <a:pt x="192" y="184"/>
                </a:lnTo>
                <a:lnTo>
                  <a:pt x="185" y="160"/>
                </a:lnTo>
                <a:lnTo>
                  <a:pt x="210" y="136"/>
                </a:lnTo>
                <a:lnTo>
                  <a:pt x="210" y="113"/>
                </a:lnTo>
                <a:lnTo>
                  <a:pt x="166" y="79"/>
                </a:lnTo>
                <a:lnTo>
                  <a:pt x="149" y="56"/>
                </a:lnTo>
                <a:lnTo>
                  <a:pt x="105" y="46"/>
                </a:lnTo>
                <a:lnTo>
                  <a:pt x="87" y="56"/>
                </a:lnTo>
                <a:lnTo>
                  <a:pt x="55" y="33"/>
                </a:lnTo>
                <a:lnTo>
                  <a:pt x="8" y="33"/>
                </a:lnTo>
                <a:lnTo>
                  <a:pt x="0" y="0"/>
                </a:lnTo>
                <a:lnTo>
                  <a:pt x="431" y="0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73" name="Freeform 77">
            <a:extLst>
              <a:ext uri="{FF2B5EF4-FFF2-40B4-BE49-F238E27FC236}">
                <a16:creationId xmlns:a16="http://schemas.microsoft.com/office/drawing/2014/main" id="{5F636113-6059-89C0-030F-7D6C540D5821}"/>
              </a:ext>
            </a:extLst>
          </p:cNvPr>
          <p:cNvSpPr>
            <a:spLocks/>
          </p:cNvSpPr>
          <p:nvPr/>
        </p:nvSpPr>
        <p:spPr bwMode="auto">
          <a:xfrm>
            <a:off x="9401175" y="3963988"/>
            <a:ext cx="738188" cy="777875"/>
          </a:xfrm>
          <a:custGeom>
            <a:avLst/>
            <a:gdLst>
              <a:gd name="T0" fmla="*/ 2147483646 w 332"/>
              <a:gd name="T1" fmla="*/ 2147483646 h 433"/>
              <a:gd name="T2" fmla="*/ 2147483646 w 332"/>
              <a:gd name="T3" fmla="*/ 2147483646 h 433"/>
              <a:gd name="T4" fmla="*/ 2147483646 w 332"/>
              <a:gd name="T5" fmla="*/ 2147483646 h 433"/>
              <a:gd name="T6" fmla="*/ 2147483646 w 332"/>
              <a:gd name="T7" fmla="*/ 2147483646 h 433"/>
              <a:gd name="T8" fmla="*/ 2147483646 w 332"/>
              <a:gd name="T9" fmla="*/ 2147483646 h 433"/>
              <a:gd name="T10" fmla="*/ 2147483646 w 332"/>
              <a:gd name="T11" fmla="*/ 2147483646 h 433"/>
              <a:gd name="T12" fmla="*/ 2147483646 w 332"/>
              <a:gd name="T13" fmla="*/ 2147483646 h 433"/>
              <a:gd name="T14" fmla="*/ 2147483646 w 332"/>
              <a:gd name="T15" fmla="*/ 2147483646 h 433"/>
              <a:gd name="T16" fmla="*/ 2147483646 w 332"/>
              <a:gd name="T17" fmla="*/ 2147483646 h 433"/>
              <a:gd name="T18" fmla="*/ 2147483646 w 332"/>
              <a:gd name="T19" fmla="*/ 2147483646 h 433"/>
              <a:gd name="T20" fmla="*/ 2147483646 w 332"/>
              <a:gd name="T21" fmla="*/ 2147483646 h 433"/>
              <a:gd name="T22" fmla="*/ 2147483646 w 332"/>
              <a:gd name="T23" fmla="*/ 2147483646 h 433"/>
              <a:gd name="T24" fmla="*/ 2147483646 w 332"/>
              <a:gd name="T25" fmla="*/ 2147483646 h 433"/>
              <a:gd name="T26" fmla="*/ 2147483646 w 332"/>
              <a:gd name="T27" fmla="*/ 2147483646 h 433"/>
              <a:gd name="T28" fmla="*/ 2147483646 w 332"/>
              <a:gd name="T29" fmla="*/ 2147483646 h 433"/>
              <a:gd name="T30" fmla="*/ 2147483646 w 332"/>
              <a:gd name="T31" fmla="*/ 2147483646 h 433"/>
              <a:gd name="T32" fmla="*/ 2147483646 w 332"/>
              <a:gd name="T33" fmla="*/ 2147483646 h 433"/>
              <a:gd name="T34" fmla="*/ 2147483646 w 332"/>
              <a:gd name="T35" fmla="*/ 2147483646 h 433"/>
              <a:gd name="T36" fmla="*/ 2147483646 w 332"/>
              <a:gd name="T37" fmla="*/ 2147483646 h 433"/>
              <a:gd name="T38" fmla="*/ 2147483646 w 332"/>
              <a:gd name="T39" fmla="*/ 2147483646 h 433"/>
              <a:gd name="T40" fmla="*/ 2147483646 w 332"/>
              <a:gd name="T41" fmla="*/ 2147483646 h 433"/>
              <a:gd name="T42" fmla="*/ 2147483646 w 332"/>
              <a:gd name="T43" fmla="*/ 2147483646 h 433"/>
              <a:gd name="T44" fmla="*/ 2147483646 w 332"/>
              <a:gd name="T45" fmla="*/ 2147483646 h 433"/>
              <a:gd name="T46" fmla="*/ 2147483646 w 332"/>
              <a:gd name="T47" fmla="*/ 2147483646 h 433"/>
              <a:gd name="T48" fmla="*/ 2147483646 w 332"/>
              <a:gd name="T49" fmla="*/ 2147483646 h 433"/>
              <a:gd name="T50" fmla="*/ 2147483646 w 332"/>
              <a:gd name="T51" fmla="*/ 2147483646 h 433"/>
              <a:gd name="T52" fmla="*/ 2147483646 w 332"/>
              <a:gd name="T53" fmla="*/ 2147483646 h 433"/>
              <a:gd name="T54" fmla="*/ 2147483646 w 332"/>
              <a:gd name="T55" fmla="*/ 2147483646 h 433"/>
              <a:gd name="T56" fmla="*/ 2147483646 w 332"/>
              <a:gd name="T57" fmla="*/ 2147483646 h 433"/>
              <a:gd name="T58" fmla="*/ 2147483646 w 332"/>
              <a:gd name="T59" fmla="*/ 2147483646 h 433"/>
              <a:gd name="T60" fmla="*/ 2147483646 w 332"/>
              <a:gd name="T61" fmla="*/ 2147483646 h 433"/>
              <a:gd name="T62" fmla="*/ 2147483646 w 332"/>
              <a:gd name="T63" fmla="*/ 2147483646 h 433"/>
              <a:gd name="T64" fmla="*/ 2147483646 w 332"/>
              <a:gd name="T65" fmla="*/ 2147483646 h 433"/>
              <a:gd name="T66" fmla="*/ 2147483646 w 332"/>
              <a:gd name="T67" fmla="*/ 2147483646 h 433"/>
              <a:gd name="T68" fmla="*/ 0 w 332"/>
              <a:gd name="T69" fmla="*/ 2147483646 h 433"/>
              <a:gd name="T70" fmla="*/ 2147483646 w 332"/>
              <a:gd name="T71" fmla="*/ 2147483646 h 433"/>
              <a:gd name="T72" fmla="*/ 0 w 332"/>
              <a:gd name="T73" fmla="*/ 2147483646 h 433"/>
              <a:gd name="T74" fmla="*/ 2147483646 w 332"/>
              <a:gd name="T75" fmla="*/ 0 h 433"/>
              <a:gd name="T76" fmla="*/ 2147483646 w 332"/>
              <a:gd name="T77" fmla="*/ 2147483646 h 433"/>
              <a:gd name="T78" fmla="*/ 2147483646 w 332"/>
              <a:gd name="T79" fmla="*/ 2147483646 h 433"/>
              <a:gd name="T80" fmla="*/ 2147483646 w 332"/>
              <a:gd name="T81" fmla="*/ 2147483646 h 433"/>
              <a:gd name="T82" fmla="*/ 2147483646 w 332"/>
              <a:gd name="T83" fmla="*/ 2147483646 h 433"/>
              <a:gd name="T84" fmla="*/ 2147483646 w 332"/>
              <a:gd name="T85" fmla="*/ 2147483646 h 433"/>
              <a:gd name="T86" fmla="*/ 2147483646 w 332"/>
              <a:gd name="T87" fmla="*/ 2147483646 h 433"/>
              <a:gd name="T88" fmla="*/ 2147483646 w 332"/>
              <a:gd name="T89" fmla="*/ 2147483646 h 433"/>
              <a:gd name="T90" fmla="*/ 2147483646 w 332"/>
              <a:gd name="T91" fmla="*/ 2147483646 h 433"/>
              <a:gd name="T92" fmla="*/ 2147483646 w 332"/>
              <a:gd name="T93" fmla="*/ 2147483646 h 433"/>
              <a:gd name="T94" fmla="*/ 2147483646 w 332"/>
              <a:gd name="T95" fmla="*/ 2147483646 h 43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32"/>
              <a:gd name="T145" fmla="*/ 0 h 433"/>
              <a:gd name="T146" fmla="*/ 332 w 332"/>
              <a:gd name="T147" fmla="*/ 433 h 43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32" h="433">
                <a:moveTo>
                  <a:pt x="331" y="238"/>
                </a:moveTo>
                <a:lnTo>
                  <a:pt x="316" y="253"/>
                </a:lnTo>
                <a:lnTo>
                  <a:pt x="288" y="238"/>
                </a:lnTo>
                <a:lnTo>
                  <a:pt x="305" y="263"/>
                </a:lnTo>
                <a:lnTo>
                  <a:pt x="281" y="288"/>
                </a:lnTo>
                <a:lnTo>
                  <a:pt x="212" y="362"/>
                </a:lnTo>
                <a:lnTo>
                  <a:pt x="194" y="338"/>
                </a:lnTo>
                <a:lnTo>
                  <a:pt x="175" y="323"/>
                </a:lnTo>
                <a:lnTo>
                  <a:pt x="166" y="313"/>
                </a:lnTo>
                <a:lnTo>
                  <a:pt x="158" y="323"/>
                </a:lnTo>
                <a:lnTo>
                  <a:pt x="201" y="288"/>
                </a:lnTo>
                <a:lnTo>
                  <a:pt x="212" y="288"/>
                </a:lnTo>
                <a:lnTo>
                  <a:pt x="175" y="253"/>
                </a:lnTo>
                <a:lnTo>
                  <a:pt x="194" y="238"/>
                </a:lnTo>
                <a:lnTo>
                  <a:pt x="183" y="238"/>
                </a:lnTo>
                <a:lnTo>
                  <a:pt x="166" y="229"/>
                </a:lnTo>
                <a:lnTo>
                  <a:pt x="194" y="204"/>
                </a:lnTo>
                <a:lnTo>
                  <a:pt x="158" y="214"/>
                </a:lnTo>
                <a:lnTo>
                  <a:pt x="151" y="204"/>
                </a:lnTo>
                <a:lnTo>
                  <a:pt x="151" y="238"/>
                </a:lnTo>
                <a:lnTo>
                  <a:pt x="158" y="229"/>
                </a:lnTo>
                <a:lnTo>
                  <a:pt x="175" y="278"/>
                </a:lnTo>
                <a:lnTo>
                  <a:pt x="166" y="298"/>
                </a:lnTo>
                <a:lnTo>
                  <a:pt x="140" y="288"/>
                </a:lnTo>
                <a:lnTo>
                  <a:pt x="133" y="298"/>
                </a:lnTo>
                <a:lnTo>
                  <a:pt x="151" y="338"/>
                </a:lnTo>
                <a:lnTo>
                  <a:pt x="166" y="338"/>
                </a:lnTo>
                <a:lnTo>
                  <a:pt x="194" y="348"/>
                </a:lnTo>
                <a:lnTo>
                  <a:pt x="175" y="362"/>
                </a:lnTo>
                <a:lnTo>
                  <a:pt x="166" y="362"/>
                </a:lnTo>
                <a:lnTo>
                  <a:pt x="183" y="373"/>
                </a:lnTo>
                <a:lnTo>
                  <a:pt x="122" y="398"/>
                </a:lnTo>
                <a:lnTo>
                  <a:pt x="90" y="432"/>
                </a:lnTo>
                <a:lnTo>
                  <a:pt x="61" y="407"/>
                </a:lnTo>
                <a:lnTo>
                  <a:pt x="0" y="214"/>
                </a:lnTo>
                <a:lnTo>
                  <a:pt x="18" y="49"/>
                </a:lnTo>
                <a:lnTo>
                  <a:pt x="0" y="10"/>
                </a:lnTo>
                <a:lnTo>
                  <a:pt x="18" y="0"/>
                </a:lnTo>
                <a:lnTo>
                  <a:pt x="104" y="25"/>
                </a:lnTo>
                <a:lnTo>
                  <a:pt x="183" y="60"/>
                </a:lnTo>
                <a:lnTo>
                  <a:pt x="212" y="49"/>
                </a:lnTo>
                <a:lnTo>
                  <a:pt x="237" y="49"/>
                </a:lnTo>
                <a:lnTo>
                  <a:pt x="281" y="120"/>
                </a:lnTo>
                <a:lnTo>
                  <a:pt x="298" y="120"/>
                </a:lnTo>
                <a:lnTo>
                  <a:pt x="281" y="144"/>
                </a:lnTo>
                <a:lnTo>
                  <a:pt x="298" y="169"/>
                </a:lnTo>
                <a:lnTo>
                  <a:pt x="316" y="194"/>
                </a:lnTo>
                <a:lnTo>
                  <a:pt x="331" y="238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74" name="Freeform 78">
            <a:extLst>
              <a:ext uri="{FF2B5EF4-FFF2-40B4-BE49-F238E27FC236}">
                <a16:creationId xmlns:a16="http://schemas.microsoft.com/office/drawing/2014/main" id="{6966950E-B7BD-0733-6E94-25D42AEC0213}"/>
              </a:ext>
            </a:extLst>
          </p:cNvPr>
          <p:cNvSpPr>
            <a:spLocks/>
          </p:cNvSpPr>
          <p:nvPr/>
        </p:nvSpPr>
        <p:spPr bwMode="auto">
          <a:xfrm>
            <a:off x="7315200" y="2133600"/>
            <a:ext cx="460375" cy="566738"/>
          </a:xfrm>
          <a:custGeom>
            <a:avLst/>
            <a:gdLst>
              <a:gd name="T0" fmla="*/ 0 w 173"/>
              <a:gd name="T1" fmla="*/ 0 h 315"/>
              <a:gd name="T2" fmla="*/ 2147483646 w 173"/>
              <a:gd name="T3" fmla="*/ 0 h 315"/>
              <a:gd name="T4" fmla="*/ 2147483646 w 173"/>
              <a:gd name="T5" fmla="*/ 2147483646 h 315"/>
              <a:gd name="T6" fmla="*/ 2147483646 w 173"/>
              <a:gd name="T7" fmla="*/ 2147483646 h 315"/>
              <a:gd name="T8" fmla="*/ 2147483646 w 173"/>
              <a:gd name="T9" fmla="*/ 2147483646 h 315"/>
              <a:gd name="T10" fmla="*/ 0 w 173"/>
              <a:gd name="T11" fmla="*/ 0 h 31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3"/>
              <a:gd name="T19" fmla="*/ 0 h 315"/>
              <a:gd name="T20" fmla="*/ 173 w 173"/>
              <a:gd name="T21" fmla="*/ 315 h 31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3" h="315">
                <a:moveTo>
                  <a:pt x="0" y="0"/>
                </a:moveTo>
                <a:lnTo>
                  <a:pt x="61" y="0"/>
                </a:lnTo>
                <a:lnTo>
                  <a:pt x="172" y="15"/>
                </a:lnTo>
                <a:lnTo>
                  <a:pt x="140" y="314"/>
                </a:lnTo>
                <a:lnTo>
                  <a:pt x="7" y="304"/>
                </a:lnTo>
                <a:lnTo>
                  <a:pt x="0" y="0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75" name="Freeform 79">
            <a:extLst>
              <a:ext uri="{FF2B5EF4-FFF2-40B4-BE49-F238E27FC236}">
                <a16:creationId xmlns:a16="http://schemas.microsoft.com/office/drawing/2014/main" id="{308ADB35-E197-C2B9-FCC7-16A946A42563}"/>
              </a:ext>
            </a:extLst>
          </p:cNvPr>
          <p:cNvSpPr>
            <a:spLocks/>
          </p:cNvSpPr>
          <p:nvPr/>
        </p:nvSpPr>
        <p:spPr bwMode="auto">
          <a:xfrm>
            <a:off x="10294938" y="3459163"/>
            <a:ext cx="660400" cy="550862"/>
          </a:xfrm>
          <a:custGeom>
            <a:avLst/>
            <a:gdLst>
              <a:gd name="T0" fmla="*/ 2147483646 w 297"/>
              <a:gd name="T1" fmla="*/ 2147483646 h 306"/>
              <a:gd name="T2" fmla="*/ 2147483646 w 297"/>
              <a:gd name="T3" fmla="*/ 2147483646 h 306"/>
              <a:gd name="T4" fmla="*/ 2147483646 w 297"/>
              <a:gd name="T5" fmla="*/ 2147483646 h 306"/>
              <a:gd name="T6" fmla="*/ 2147483646 w 297"/>
              <a:gd name="T7" fmla="*/ 2147483646 h 306"/>
              <a:gd name="T8" fmla="*/ 2147483646 w 297"/>
              <a:gd name="T9" fmla="*/ 2147483646 h 306"/>
              <a:gd name="T10" fmla="*/ 2147483646 w 297"/>
              <a:gd name="T11" fmla="*/ 2147483646 h 306"/>
              <a:gd name="T12" fmla="*/ 2147483646 w 297"/>
              <a:gd name="T13" fmla="*/ 2147483646 h 306"/>
              <a:gd name="T14" fmla="*/ 2147483646 w 297"/>
              <a:gd name="T15" fmla="*/ 2147483646 h 306"/>
              <a:gd name="T16" fmla="*/ 2147483646 w 297"/>
              <a:gd name="T17" fmla="*/ 2147483646 h 306"/>
              <a:gd name="T18" fmla="*/ 2147483646 w 297"/>
              <a:gd name="T19" fmla="*/ 2147483646 h 306"/>
              <a:gd name="T20" fmla="*/ 2147483646 w 297"/>
              <a:gd name="T21" fmla="*/ 2147483646 h 306"/>
              <a:gd name="T22" fmla="*/ 2147483646 w 297"/>
              <a:gd name="T23" fmla="*/ 2147483646 h 306"/>
              <a:gd name="T24" fmla="*/ 2147483646 w 297"/>
              <a:gd name="T25" fmla="*/ 2147483646 h 306"/>
              <a:gd name="T26" fmla="*/ 2147483646 w 297"/>
              <a:gd name="T27" fmla="*/ 2147483646 h 306"/>
              <a:gd name="T28" fmla="*/ 2147483646 w 297"/>
              <a:gd name="T29" fmla="*/ 2147483646 h 306"/>
              <a:gd name="T30" fmla="*/ 2147483646 w 297"/>
              <a:gd name="T31" fmla="*/ 2147483646 h 306"/>
              <a:gd name="T32" fmla="*/ 2147483646 w 297"/>
              <a:gd name="T33" fmla="*/ 2147483646 h 306"/>
              <a:gd name="T34" fmla="*/ 2147483646 w 297"/>
              <a:gd name="T35" fmla="*/ 2147483646 h 306"/>
              <a:gd name="T36" fmla="*/ 2147483646 w 297"/>
              <a:gd name="T37" fmla="*/ 2147483646 h 306"/>
              <a:gd name="T38" fmla="*/ 2147483646 w 297"/>
              <a:gd name="T39" fmla="*/ 2147483646 h 306"/>
              <a:gd name="T40" fmla="*/ 2147483646 w 297"/>
              <a:gd name="T41" fmla="*/ 2147483646 h 306"/>
              <a:gd name="T42" fmla="*/ 2147483646 w 297"/>
              <a:gd name="T43" fmla="*/ 2147483646 h 306"/>
              <a:gd name="T44" fmla="*/ 2147483646 w 297"/>
              <a:gd name="T45" fmla="*/ 2147483646 h 306"/>
              <a:gd name="T46" fmla="*/ 2147483646 w 297"/>
              <a:gd name="T47" fmla="*/ 2147483646 h 306"/>
              <a:gd name="T48" fmla="*/ 2147483646 w 297"/>
              <a:gd name="T49" fmla="*/ 2147483646 h 306"/>
              <a:gd name="T50" fmla="*/ 2147483646 w 297"/>
              <a:gd name="T51" fmla="*/ 2147483646 h 306"/>
              <a:gd name="T52" fmla="*/ 2147483646 w 297"/>
              <a:gd name="T53" fmla="*/ 2147483646 h 306"/>
              <a:gd name="T54" fmla="*/ 2147483646 w 297"/>
              <a:gd name="T55" fmla="*/ 2147483646 h 306"/>
              <a:gd name="T56" fmla="*/ 2147483646 w 297"/>
              <a:gd name="T57" fmla="*/ 2147483646 h 306"/>
              <a:gd name="T58" fmla="*/ 2147483646 w 297"/>
              <a:gd name="T59" fmla="*/ 2147483646 h 306"/>
              <a:gd name="T60" fmla="*/ 2147483646 w 297"/>
              <a:gd name="T61" fmla="*/ 2147483646 h 306"/>
              <a:gd name="T62" fmla="*/ 2147483646 w 297"/>
              <a:gd name="T63" fmla="*/ 2147483646 h 306"/>
              <a:gd name="T64" fmla="*/ 2147483646 w 297"/>
              <a:gd name="T65" fmla="*/ 2147483646 h 306"/>
              <a:gd name="T66" fmla="*/ 2147483646 w 297"/>
              <a:gd name="T67" fmla="*/ 2147483646 h 306"/>
              <a:gd name="T68" fmla="*/ 2147483646 w 297"/>
              <a:gd name="T69" fmla="*/ 2147483646 h 306"/>
              <a:gd name="T70" fmla="*/ 2147483646 w 297"/>
              <a:gd name="T71" fmla="*/ 2147483646 h 306"/>
              <a:gd name="T72" fmla="*/ 2147483646 w 297"/>
              <a:gd name="T73" fmla="*/ 2147483646 h 306"/>
              <a:gd name="T74" fmla="*/ 2147483646 w 297"/>
              <a:gd name="T75" fmla="*/ 2147483646 h 306"/>
              <a:gd name="T76" fmla="*/ 2147483646 w 297"/>
              <a:gd name="T77" fmla="*/ 2147483646 h 306"/>
              <a:gd name="T78" fmla="*/ 2147483646 w 297"/>
              <a:gd name="T79" fmla="*/ 2147483646 h 306"/>
              <a:gd name="T80" fmla="*/ 2147483646 w 297"/>
              <a:gd name="T81" fmla="*/ 2147483646 h 306"/>
              <a:gd name="T82" fmla="*/ 2147483646 w 297"/>
              <a:gd name="T83" fmla="*/ 2147483646 h 306"/>
              <a:gd name="T84" fmla="*/ 2147483646 w 297"/>
              <a:gd name="T85" fmla="*/ 2147483646 h 306"/>
              <a:gd name="T86" fmla="*/ 0 w 297"/>
              <a:gd name="T87" fmla="*/ 2147483646 h 306"/>
              <a:gd name="T88" fmla="*/ 2147483646 w 297"/>
              <a:gd name="T89" fmla="*/ 2147483646 h 306"/>
              <a:gd name="T90" fmla="*/ 2147483646 w 297"/>
              <a:gd name="T91" fmla="*/ 2147483646 h 306"/>
              <a:gd name="T92" fmla="*/ 2147483646 w 297"/>
              <a:gd name="T93" fmla="*/ 2147483646 h 30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297"/>
              <a:gd name="T142" fmla="*/ 0 h 306"/>
              <a:gd name="T143" fmla="*/ 297 w 297"/>
              <a:gd name="T144" fmla="*/ 306 h 30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297" h="306">
                <a:moveTo>
                  <a:pt x="217" y="34"/>
                </a:moveTo>
                <a:lnTo>
                  <a:pt x="228" y="51"/>
                </a:lnTo>
                <a:lnTo>
                  <a:pt x="228" y="34"/>
                </a:lnTo>
                <a:lnTo>
                  <a:pt x="235" y="34"/>
                </a:lnTo>
                <a:lnTo>
                  <a:pt x="228" y="25"/>
                </a:lnTo>
                <a:lnTo>
                  <a:pt x="228" y="15"/>
                </a:lnTo>
                <a:lnTo>
                  <a:pt x="235" y="0"/>
                </a:lnTo>
                <a:lnTo>
                  <a:pt x="263" y="15"/>
                </a:lnTo>
                <a:lnTo>
                  <a:pt x="263" y="34"/>
                </a:lnTo>
                <a:lnTo>
                  <a:pt x="263" y="25"/>
                </a:lnTo>
                <a:lnTo>
                  <a:pt x="278" y="25"/>
                </a:lnTo>
                <a:lnTo>
                  <a:pt x="263" y="15"/>
                </a:lnTo>
                <a:lnTo>
                  <a:pt x="296" y="15"/>
                </a:lnTo>
                <a:lnTo>
                  <a:pt x="278" y="51"/>
                </a:lnTo>
                <a:lnTo>
                  <a:pt x="296" y="34"/>
                </a:lnTo>
                <a:lnTo>
                  <a:pt x="296" y="60"/>
                </a:lnTo>
                <a:lnTo>
                  <a:pt x="278" y="74"/>
                </a:lnTo>
                <a:lnTo>
                  <a:pt x="263" y="60"/>
                </a:lnTo>
                <a:lnTo>
                  <a:pt x="278" y="95"/>
                </a:lnTo>
                <a:lnTo>
                  <a:pt x="252" y="74"/>
                </a:lnTo>
                <a:lnTo>
                  <a:pt x="228" y="74"/>
                </a:lnTo>
                <a:lnTo>
                  <a:pt x="246" y="95"/>
                </a:lnTo>
                <a:lnTo>
                  <a:pt x="271" y="110"/>
                </a:lnTo>
                <a:lnTo>
                  <a:pt x="263" y="110"/>
                </a:lnTo>
                <a:lnTo>
                  <a:pt x="235" y="110"/>
                </a:lnTo>
                <a:lnTo>
                  <a:pt x="228" y="85"/>
                </a:lnTo>
                <a:lnTo>
                  <a:pt x="228" y="110"/>
                </a:lnTo>
                <a:lnTo>
                  <a:pt x="210" y="110"/>
                </a:lnTo>
                <a:lnTo>
                  <a:pt x="217" y="120"/>
                </a:lnTo>
                <a:lnTo>
                  <a:pt x="210" y="135"/>
                </a:lnTo>
                <a:lnTo>
                  <a:pt x="184" y="110"/>
                </a:lnTo>
                <a:lnTo>
                  <a:pt x="191" y="110"/>
                </a:lnTo>
                <a:lnTo>
                  <a:pt x="173" y="135"/>
                </a:lnTo>
                <a:lnTo>
                  <a:pt x="166" y="161"/>
                </a:lnTo>
                <a:lnTo>
                  <a:pt x="155" y="135"/>
                </a:lnTo>
                <a:lnTo>
                  <a:pt x="155" y="161"/>
                </a:lnTo>
                <a:lnTo>
                  <a:pt x="141" y="161"/>
                </a:lnTo>
                <a:lnTo>
                  <a:pt x="155" y="180"/>
                </a:lnTo>
                <a:lnTo>
                  <a:pt x="155" y="161"/>
                </a:lnTo>
                <a:lnTo>
                  <a:pt x="173" y="161"/>
                </a:lnTo>
                <a:lnTo>
                  <a:pt x="191" y="135"/>
                </a:lnTo>
                <a:lnTo>
                  <a:pt x="210" y="135"/>
                </a:lnTo>
                <a:lnTo>
                  <a:pt x="228" y="135"/>
                </a:lnTo>
                <a:lnTo>
                  <a:pt x="210" y="144"/>
                </a:lnTo>
                <a:lnTo>
                  <a:pt x="228" y="144"/>
                </a:lnTo>
                <a:lnTo>
                  <a:pt x="217" y="170"/>
                </a:lnTo>
                <a:lnTo>
                  <a:pt x="235" y="144"/>
                </a:lnTo>
                <a:lnTo>
                  <a:pt x="246" y="161"/>
                </a:lnTo>
                <a:lnTo>
                  <a:pt x="235" y="135"/>
                </a:lnTo>
                <a:lnTo>
                  <a:pt x="263" y="144"/>
                </a:lnTo>
                <a:lnTo>
                  <a:pt x="246" y="180"/>
                </a:lnTo>
                <a:lnTo>
                  <a:pt x="235" y="170"/>
                </a:lnTo>
                <a:lnTo>
                  <a:pt x="235" y="195"/>
                </a:lnTo>
                <a:lnTo>
                  <a:pt x="228" y="180"/>
                </a:lnTo>
                <a:lnTo>
                  <a:pt x="210" y="195"/>
                </a:lnTo>
                <a:lnTo>
                  <a:pt x="203" y="180"/>
                </a:lnTo>
                <a:lnTo>
                  <a:pt x="191" y="205"/>
                </a:lnTo>
                <a:lnTo>
                  <a:pt x="210" y="205"/>
                </a:lnTo>
                <a:lnTo>
                  <a:pt x="228" y="195"/>
                </a:lnTo>
                <a:lnTo>
                  <a:pt x="217" y="205"/>
                </a:lnTo>
                <a:lnTo>
                  <a:pt x="203" y="229"/>
                </a:lnTo>
                <a:lnTo>
                  <a:pt x="191" y="220"/>
                </a:lnTo>
                <a:lnTo>
                  <a:pt x="191" y="229"/>
                </a:lnTo>
                <a:lnTo>
                  <a:pt x="184" y="229"/>
                </a:lnTo>
                <a:lnTo>
                  <a:pt x="184" y="245"/>
                </a:lnTo>
                <a:lnTo>
                  <a:pt x="173" y="256"/>
                </a:lnTo>
                <a:lnTo>
                  <a:pt x="166" y="229"/>
                </a:lnTo>
                <a:lnTo>
                  <a:pt x="155" y="229"/>
                </a:lnTo>
                <a:lnTo>
                  <a:pt x="155" y="256"/>
                </a:lnTo>
                <a:lnTo>
                  <a:pt x="148" y="229"/>
                </a:lnTo>
                <a:lnTo>
                  <a:pt x="141" y="256"/>
                </a:lnTo>
                <a:lnTo>
                  <a:pt x="155" y="256"/>
                </a:lnTo>
                <a:lnTo>
                  <a:pt x="155" y="265"/>
                </a:lnTo>
                <a:lnTo>
                  <a:pt x="141" y="280"/>
                </a:lnTo>
                <a:lnTo>
                  <a:pt x="130" y="256"/>
                </a:lnTo>
                <a:lnTo>
                  <a:pt x="123" y="265"/>
                </a:lnTo>
                <a:lnTo>
                  <a:pt x="112" y="256"/>
                </a:lnTo>
                <a:lnTo>
                  <a:pt x="130" y="280"/>
                </a:lnTo>
                <a:lnTo>
                  <a:pt x="104" y="305"/>
                </a:lnTo>
                <a:lnTo>
                  <a:pt x="68" y="256"/>
                </a:lnTo>
                <a:lnTo>
                  <a:pt x="68" y="265"/>
                </a:lnTo>
                <a:lnTo>
                  <a:pt x="36" y="256"/>
                </a:lnTo>
                <a:lnTo>
                  <a:pt x="44" y="229"/>
                </a:lnTo>
                <a:lnTo>
                  <a:pt x="25" y="229"/>
                </a:lnTo>
                <a:lnTo>
                  <a:pt x="18" y="229"/>
                </a:lnTo>
                <a:lnTo>
                  <a:pt x="36" y="205"/>
                </a:lnTo>
                <a:lnTo>
                  <a:pt x="36" y="180"/>
                </a:lnTo>
                <a:lnTo>
                  <a:pt x="0" y="144"/>
                </a:lnTo>
                <a:lnTo>
                  <a:pt x="25" y="85"/>
                </a:lnTo>
                <a:lnTo>
                  <a:pt x="50" y="60"/>
                </a:lnTo>
                <a:lnTo>
                  <a:pt x="86" y="95"/>
                </a:lnTo>
                <a:lnTo>
                  <a:pt x="210" y="85"/>
                </a:lnTo>
                <a:lnTo>
                  <a:pt x="217" y="60"/>
                </a:lnTo>
                <a:lnTo>
                  <a:pt x="217" y="34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76" name="Freeform 80">
            <a:extLst>
              <a:ext uri="{FF2B5EF4-FFF2-40B4-BE49-F238E27FC236}">
                <a16:creationId xmlns:a16="http://schemas.microsoft.com/office/drawing/2014/main" id="{5EE1AAFD-77B3-0AA1-15EC-6F475866A60D}"/>
              </a:ext>
            </a:extLst>
          </p:cNvPr>
          <p:cNvSpPr>
            <a:spLocks/>
          </p:cNvSpPr>
          <p:nvPr/>
        </p:nvSpPr>
        <p:spPr bwMode="auto">
          <a:xfrm>
            <a:off x="10934700" y="1744663"/>
            <a:ext cx="560388" cy="568325"/>
          </a:xfrm>
          <a:custGeom>
            <a:avLst/>
            <a:gdLst>
              <a:gd name="T0" fmla="*/ 2147483646 w 252"/>
              <a:gd name="T1" fmla="*/ 2147483646 h 316"/>
              <a:gd name="T2" fmla="*/ 2147483646 w 252"/>
              <a:gd name="T3" fmla="*/ 2147483646 h 316"/>
              <a:gd name="T4" fmla="*/ 2147483646 w 252"/>
              <a:gd name="T5" fmla="*/ 2147483646 h 316"/>
              <a:gd name="T6" fmla="*/ 2147483646 w 252"/>
              <a:gd name="T7" fmla="*/ 2147483646 h 316"/>
              <a:gd name="T8" fmla="*/ 2147483646 w 252"/>
              <a:gd name="T9" fmla="*/ 2147483646 h 316"/>
              <a:gd name="T10" fmla="*/ 2147483646 w 252"/>
              <a:gd name="T11" fmla="*/ 2147483646 h 316"/>
              <a:gd name="T12" fmla="*/ 2147483646 w 252"/>
              <a:gd name="T13" fmla="*/ 2147483646 h 316"/>
              <a:gd name="T14" fmla="*/ 2147483646 w 252"/>
              <a:gd name="T15" fmla="*/ 2147483646 h 316"/>
              <a:gd name="T16" fmla="*/ 2147483646 w 252"/>
              <a:gd name="T17" fmla="*/ 2147483646 h 316"/>
              <a:gd name="T18" fmla="*/ 2147483646 w 252"/>
              <a:gd name="T19" fmla="*/ 2147483646 h 316"/>
              <a:gd name="T20" fmla="*/ 2147483646 w 252"/>
              <a:gd name="T21" fmla="*/ 2147483646 h 316"/>
              <a:gd name="T22" fmla="*/ 2147483646 w 252"/>
              <a:gd name="T23" fmla="*/ 2147483646 h 316"/>
              <a:gd name="T24" fmla="*/ 2147483646 w 252"/>
              <a:gd name="T25" fmla="*/ 2147483646 h 316"/>
              <a:gd name="T26" fmla="*/ 2147483646 w 252"/>
              <a:gd name="T27" fmla="*/ 2147483646 h 316"/>
              <a:gd name="T28" fmla="*/ 2147483646 w 252"/>
              <a:gd name="T29" fmla="*/ 2147483646 h 316"/>
              <a:gd name="T30" fmla="*/ 2147483646 w 252"/>
              <a:gd name="T31" fmla="*/ 2147483646 h 316"/>
              <a:gd name="T32" fmla="*/ 0 w 252"/>
              <a:gd name="T33" fmla="*/ 2147483646 h 316"/>
              <a:gd name="T34" fmla="*/ 0 w 252"/>
              <a:gd name="T35" fmla="*/ 0 h 316"/>
              <a:gd name="T36" fmla="*/ 2147483646 w 252"/>
              <a:gd name="T37" fmla="*/ 2147483646 h 316"/>
              <a:gd name="T38" fmla="*/ 2147483646 w 252"/>
              <a:gd name="T39" fmla="*/ 2147483646 h 316"/>
              <a:gd name="T40" fmla="*/ 2147483646 w 252"/>
              <a:gd name="T41" fmla="*/ 2147483646 h 316"/>
              <a:gd name="T42" fmla="*/ 2147483646 w 252"/>
              <a:gd name="T43" fmla="*/ 2147483646 h 316"/>
              <a:gd name="T44" fmla="*/ 2147483646 w 252"/>
              <a:gd name="T45" fmla="*/ 2147483646 h 316"/>
              <a:gd name="T46" fmla="*/ 2147483646 w 252"/>
              <a:gd name="T47" fmla="*/ 2147483646 h 316"/>
              <a:gd name="T48" fmla="*/ 2147483646 w 252"/>
              <a:gd name="T49" fmla="*/ 2147483646 h 316"/>
              <a:gd name="T50" fmla="*/ 2147483646 w 252"/>
              <a:gd name="T51" fmla="*/ 2147483646 h 316"/>
              <a:gd name="T52" fmla="*/ 2147483646 w 252"/>
              <a:gd name="T53" fmla="*/ 2147483646 h 316"/>
              <a:gd name="T54" fmla="*/ 2147483646 w 252"/>
              <a:gd name="T55" fmla="*/ 2147483646 h 316"/>
              <a:gd name="T56" fmla="*/ 2147483646 w 252"/>
              <a:gd name="T57" fmla="*/ 2147483646 h 316"/>
              <a:gd name="T58" fmla="*/ 2147483646 w 252"/>
              <a:gd name="T59" fmla="*/ 2147483646 h 31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252"/>
              <a:gd name="T91" fmla="*/ 0 h 316"/>
              <a:gd name="T92" fmla="*/ 252 w 252"/>
              <a:gd name="T93" fmla="*/ 316 h 31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252" h="316">
                <a:moveTo>
                  <a:pt x="208" y="215"/>
                </a:moveTo>
                <a:lnTo>
                  <a:pt x="215" y="241"/>
                </a:lnTo>
                <a:lnTo>
                  <a:pt x="189" y="241"/>
                </a:lnTo>
                <a:lnTo>
                  <a:pt x="208" y="241"/>
                </a:lnTo>
                <a:lnTo>
                  <a:pt x="232" y="264"/>
                </a:lnTo>
                <a:lnTo>
                  <a:pt x="243" y="264"/>
                </a:lnTo>
                <a:lnTo>
                  <a:pt x="251" y="290"/>
                </a:lnTo>
                <a:lnTo>
                  <a:pt x="226" y="315"/>
                </a:lnTo>
                <a:lnTo>
                  <a:pt x="201" y="290"/>
                </a:lnTo>
                <a:lnTo>
                  <a:pt x="215" y="315"/>
                </a:lnTo>
                <a:lnTo>
                  <a:pt x="172" y="315"/>
                </a:lnTo>
                <a:lnTo>
                  <a:pt x="147" y="275"/>
                </a:lnTo>
                <a:lnTo>
                  <a:pt x="129" y="255"/>
                </a:lnTo>
                <a:lnTo>
                  <a:pt x="104" y="230"/>
                </a:lnTo>
                <a:lnTo>
                  <a:pt x="68" y="215"/>
                </a:lnTo>
                <a:lnTo>
                  <a:pt x="25" y="121"/>
                </a:lnTo>
                <a:lnTo>
                  <a:pt x="0" y="47"/>
                </a:lnTo>
                <a:lnTo>
                  <a:pt x="0" y="0"/>
                </a:lnTo>
                <a:lnTo>
                  <a:pt x="43" y="47"/>
                </a:lnTo>
                <a:lnTo>
                  <a:pt x="78" y="60"/>
                </a:lnTo>
                <a:lnTo>
                  <a:pt x="78" y="71"/>
                </a:lnTo>
                <a:lnTo>
                  <a:pt x="93" y="71"/>
                </a:lnTo>
                <a:lnTo>
                  <a:pt x="122" y="105"/>
                </a:lnTo>
                <a:lnTo>
                  <a:pt x="139" y="105"/>
                </a:lnTo>
                <a:lnTo>
                  <a:pt x="139" y="121"/>
                </a:lnTo>
                <a:lnTo>
                  <a:pt x="147" y="121"/>
                </a:lnTo>
                <a:lnTo>
                  <a:pt x="165" y="156"/>
                </a:lnTo>
                <a:lnTo>
                  <a:pt x="182" y="156"/>
                </a:lnTo>
                <a:lnTo>
                  <a:pt x="165" y="181"/>
                </a:lnTo>
                <a:lnTo>
                  <a:pt x="208" y="215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77" name="Freeform 81">
            <a:extLst>
              <a:ext uri="{FF2B5EF4-FFF2-40B4-BE49-F238E27FC236}">
                <a16:creationId xmlns:a16="http://schemas.microsoft.com/office/drawing/2014/main" id="{651E9E0E-9DA5-BA19-087D-C63E9435C50D}"/>
              </a:ext>
            </a:extLst>
          </p:cNvPr>
          <p:cNvSpPr>
            <a:spLocks/>
          </p:cNvSpPr>
          <p:nvPr/>
        </p:nvSpPr>
        <p:spPr bwMode="auto">
          <a:xfrm>
            <a:off x="8623300" y="4330700"/>
            <a:ext cx="977900" cy="627063"/>
          </a:xfrm>
          <a:custGeom>
            <a:avLst/>
            <a:gdLst>
              <a:gd name="T0" fmla="*/ 2147483646 w 440"/>
              <a:gd name="T1" fmla="*/ 2147483646 h 349"/>
              <a:gd name="T2" fmla="*/ 2147483646 w 440"/>
              <a:gd name="T3" fmla="*/ 2147483646 h 349"/>
              <a:gd name="T4" fmla="*/ 2147483646 w 440"/>
              <a:gd name="T5" fmla="*/ 2147483646 h 349"/>
              <a:gd name="T6" fmla="*/ 2147483646 w 440"/>
              <a:gd name="T7" fmla="*/ 2147483646 h 349"/>
              <a:gd name="T8" fmla="*/ 2147483646 w 440"/>
              <a:gd name="T9" fmla="*/ 2147483646 h 349"/>
              <a:gd name="T10" fmla="*/ 2147483646 w 440"/>
              <a:gd name="T11" fmla="*/ 2147483646 h 349"/>
              <a:gd name="T12" fmla="*/ 2147483646 w 440"/>
              <a:gd name="T13" fmla="*/ 2147483646 h 349"/>
              <a:gd name="T14" fmla="*/ 2147483646 w 440"/>
              <a:gd name="T15" fmla="*/ 2147483646 h 349"/>
              <a:gd name="T16" fmla="*/ 2147483646 w 440"/>
              <a:gd name="T17" fmla="*/ 2147483646 h 349"/>
              <a:gd name="T18" fmla="*/ 2147483646 w 440"/>
              <a:gd name="T19" fmla="*/ 2147483646 h 349"/>
              <a:gd name="T20" fmla="*/ 2147483646 w 440"/>
              <a:gd name="T21" fmla="*/ 2147483646 h 349"/>
              <a:gd name="T22" fmla="*/ 2147483646 w 440"/>
              <a:gd name="T23" fmla="*/ 2147483646 h 349"/>
              <a:gd name="T24" fmla="*/ 2147483646 w 440"/>
              <a:gd name="T25" fmla="*/ 2147483646 h 349"/>
              <a:gd name="T26" fmla="*/ 2147483646 w 440"/>
              <a:gd name="T27" fmla="*/ 2147483646 h 349"/>
              <a:gd name="T28" fmla="*/ 2147483646 w 440"/>
              <a:gd name="T29" fmla="*/ 2147483646 h 349"/>
              <a:gd name="T30" fmla="*/ 2147483646 w 440"/>
              <a:gd name="T31" fmla="*/ 2147483646 h 349"/>
              <a:gd name="T32" fmla="*/ 2147483646 w 440"/>
              <a:gd name="T33" fmla="*/ 2147483646 h 349"/>
              <a:gd name="T34" fmla="*/ 2147483646 w 440"/>
              <a:gd name="T35" fmla="*/ 2147483646 h 349"/>
              <a:gd name="T36" fmla="*/ 2147483646 w 440"/>
              <a:gd name="T37" fmla="*/ 2147483646 h 349"/>
              <a:gd name="T38" fmla="*/ 2147483646 w 440"/>
              <a:gd name="T39" fmla="*/ 2147483646 h 349"/>
              <a:gd name="T40" fmla="*/ 2147483646 w 440"/>
              <a:gd name="T41" fmla="*/ 2147483646 h 349"/>
              <a:gd name="T42" fmla="*/ 2147483646 w 440"/>
              <a:gd name="T43" fmla="*/ 2147483646 h 349"/>
              <a:gd name="T44" fmla="*/ 2147483646 w 440"/>
              <a:gd name="T45" fmla="*/ 2147483646 h 349"/>
              <a:gd name="T46" fmla="*/ 2147483646 w 440"/>
              <a:gd name="T47" fmla="*/ 2147483646 h 349"/>
              <a:gd name="T48" fmla="*/ 0 w 440"/>
              <a:gd name="T49" fmla="*/ 2147483646 h 349"/>
              <a:gd name="T50" fmla="*/ 2147483646 w 440"/>
              <a:gd name="T51" fmla="*/ 2147483646 h 349"/>
              <a:gd name="T52" fmla="*/ 2147483646 w 440"/>
              <a:gd name="T53" fmla="*/ 2147483646 h 349"/>
              <a:gd name="T54" fmla="*/ 2147483646 w 440"/>
              <a:gd name="T55" fmla="*/ 0 h 349"/>
              <a:gd name="T56" fmla="*/ 2147483646 w 440"/>
              <a:gd name="T57" fmla="*/ 2147483646 h 349"/>
              <a:gd name="T58" fmla="*/ 2147483646 w 440"/>
              <a:gd name="T59" fmla="*/ 2147483646 h 349"/>
              <a:gd name="T60" fmla="*/ 2147483646 w 440"/>
              <a:gd name="T61" fmla="*/ 2147483646 h 349"/>
              <a:gd name="T62" fmla="*/ 2147483646 w 440"/>
              <a:gd name="T63" fmla="*/ 2147483646 h 349"/>
              <a:gd name="T64" fmla="*/ 2147483646 w 440"/>
              <a:gd name="T65" fmla="*/ 2147483646 h 34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40"/>
              <a:gd name="T100" fmla="*/ 0 h 349"/>
              <a:gd name="T101" fmla="*/ 440 w 440"/>
              <a:gd name="T102" fmla="*/ 349 h 34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40" h="349">
                <a:moveTo>
                  <a:pt x="410" y="253"/>
                </a:moveTo>
                <a:lnTo>
                  <a:pt x="404" y="253"/>
                </a:lnTo>
                <a:lnTo>
                  <a:pt x="367" y="289"/>
                </a:lnTo>
                <a:lnTo>
                  <a:pt x="349" y="304"/>
                </a:lnTo>
                <a:lnTo>
                  <a:pt x="360" y="289"/>
                </a:lnTo>
                <a:lnTo>
                  <a:pt x="349" y="289"/>
                </a:lnTo>
                <a:lnTo>
                  <a:pt x="349" y="304"/>
                </a:lnTo>
                <a:lnTo>
                  <a:pt x="317" y="348"/>
                </a:lnTo>
                <a:lnTo>
                  <a:pt x="263" y="279"/>
                </a:lnTo>
                <a:lnTo>
                  <a:pt x="227" y="304"/>
                </a:lnTo>
                <a:lnTo>
                  <a:pt x="220" y="289"/>
                </a:lnTo>
                <a:lnTo>
                  <a:pt x="213" y="289"/>
                </a:lnTo>
                <a:lnTo>
                  <a:pt x="202" y="304"/>
                </a:lnTo>
                <a:lnTo>
                  <a:pt x="184" y="279"/>
                </a:lnTo>
                <a:lnTo>
                  <a:pt x="176" y="289"/>
                </a:lnTo>
                <a:lnTo>
                  <a:pt x="169" y="323"/>
                </a:lnTo>
                <a:lnTo>
                  <a:pt x="141" y="323"/>
                </a:lnTo>
                <a:lnTo>
                  <a:pt x="123" y="323"/>
                </a:lnTo>
                <a:lnTo>
                  <a:pt x="91" y="289"/>
                </a:lnTo>
                <a:lnTo>
                  <a:pt x="73" y="304"/>
                </a:lnTo>
                <a:lnTo>
                  <a:pt x="47" y="304"/>
                </a:lnTo>
                <a:lnTo>
                  <a:pt x="19" y="279"/>
                </a:lnTo>
                <a:lnTo>
                  <a:pt x="54" y="219"/>
                </a:lnTo>
                <a:lnTo>
                  <a:pt x="19" y="179"/>
                </a:lnTo>
                <a:lnTo>
                  <a:pt x="0" y="159"/>
                </a:lnTo>
                <a:lnTo>
                  <a:pt x="19" y="144"/>
                </a:lnTo>
                <a:lnTo>
                  <a:pt x="97" y="10"/>
                </a:lnTo>
                <a:lnTo>
                  <a:pt x="158" y="0"/>
                </a:lnTo>
                <a:lnTo>
                  <a:pt x="176" y="10"/>
                </a:lnTo>
                <a:lnTo>
                  <a:pt x="349" y="10"/>
                </a:lnTo>
                <a:lnTo>
                  <a:pt x="410" y="204"/>
                </a:lnTo>
                <a:lnTo>
                  <a:pt x="439" y="229"/>
                </a:lnTo>
                <a:lnTo>
                  <a:pt x="410" y="253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78" name="Freeform 82">
            <a:extLst>
              <a:ext uri="{FF2B5EF4-FFF2-40B4-BE49-F238E27FC236}">
                <a16:creationId xmlns:a16="http://schemas.microsoft.com/office/drawing/2014/main" id="{ABD336CD-0B55-118D-0441-862D0A24452C}"/>
              </a:ext>
            </a:extLst>
          </p:cNvPr>
          <p:cNvSpPr>
            <a:spLocks/>
          </p:cNvSpPr>
          <p:nvPr/>
        </p:nvSpPr>
        <p:spPr bwMode="auto">
          <a:xfrm>
            <a:off x="10812463" y="1960563"/>
            <a:ext cx="531812" cy="433387"/>
          </a:xfrm>
          <a:custGeom>
            <a:avLst/>
            <a:gdLst>
              <a:gd name="T0" fmla="*/ 2147483646 w 239"/>
              <a:gd name="T1" fmla="*/ 2147483646 h 241"/>
              <a:gd name="T2" fmla="*/ 2147483646 w 239"/>
              <a:gd name="T3" fmla="*/ 2147483646 h 241"/>
              <a:gd name="T4" fmla="*/ 2147483646 w 239"/>
              <a:gd name="T5" fmla="*/ 2147483646 h 241"/>
              <a:gd name="T6" fmla="*/ 2147483646 w 239"/>
              <a:gd name="T7" fmla="*/ 2147483646 h 241"/>
              <a:gd name="T8" fmla="*/ 2147483646 w 239"/>
              <a:gd name="T9" fmla="*/ 2147483646 h 241"/>
              <a:gd name="T10" fmla="*/ 2147483646 w 239"/>
              <a:gd name="T11" fmla="*/ 2147483646 h 241"/>
              <a:gd name="T12" fmla="*/ 2147483646 w 239"/>
              <a:gd name="T13" fmla="*/ 2147483646 h 241"/>
              <a:gd name="T14" fmla="*/ 2147483646 w 239"/>
              <a:gd name="T15" fmla="*/ 2147483646 h 241"/>
              <a:gd name="T16" fmla="*/ 2147483646 w 239"/>
              <a:gd name="T17" fmla="*/ 2147483646 h 241"/>
              <a:gd name="T18" fmla="*/ 2147483646 w 239"/>
              <a:gd name="T19" fmla="*/ 2147483646 h 241"/>
              <a:gd name="T20" fmla="*/ 2147483646 w 239"/>
              <a:gd name="T21" fmla="*/ 2147483646 h 241"/>
              <a:gd name="T22" fmla="*/ 2147483646 w 239"/>
              <a:gd name="T23" fmla="*/ 2147483646 h 241"/>
              <a:gd name="T24" fmla="*/ 2147483646 w 239"/>
              <a:gd name="T25" fmla="*/ 2147483646 h 241"/>
              <a:gd name="T26" fmla="*/ 2147483646 w 239"/>
              <a:gd name="T27" fmla="*/ 2147483646 h 241"/>
              <a:gd name="T28" fmla="*/ 2147483646 w 239"/>
              <a:gd name="T29" fmla="*/ 2147483646 h 241"/>
              <a:gd name="T30" fmla="*/ 2147483646 w 239"/>
              <a:gd name="T31" fmla="*/ 2147483646 h 241"/>
              <a:gd name="T32" fmla="*/ 2147483646 w 239"/>
              <a:gd name="T33" fmla="*/ 2147483646 h 241"/>
              <a:gd name="T34" fmla="*/ 2147483646 w 239"/>
              <a:gd name="T35" fmla="*/ 2147483646 h 241"/>
              <a:gd name="T36" fmla="*/ 2147483646 w 239"/>
              <a:gd name="T37" fmla="*/ 2147483646 h 241"/>
              <a:gd name="T38" fmla="*/ 2147483646 w 239"/>
              <a:gd name="T39" fmla="*/ 2147483646 h 241"/>
              <a:gd name="T40" fmla="*/ 2147483646 w 239"/>
              <a:gd name="T41" fmla="*/ 2147483646 h 241"/>
              <a:gd name="T42" fmla="*/ 2147483646 w 239"/>
              <a:gd name="T43" fmla="*/ 2147483646 h 241"/>
              <a:gd name="T44" fmla="*/ 0 w 239"/>
              <a:gd name="T45" fmla="*/ 2147483646 h 241"/>
              <a:gd name="T46" fmla="*/ 2147483646 w 239"/>
              <a:gd name="T47" fmla="*/ 2147483646 h 241"/>
              <a:gd name="T48" fmla="*/ 2147483646 w 239"/>
              <a:gd name="T49" fmla="*/ 2147483646 h 241"/>
              <a:gd name="T50" fmla="*/ 2147483646 w 239"/>
              <a:gd name="T51" fmla="*/ 0 h 241"/>
              <a:gd name="T52" fmla="*/ 2147483646 w 239"/>
              <a:gd name="T53" fmla="*/ 2147483646 h 241"/>
              <a:gd name="T54" fmla="*/ 2147483646 w 239"/>
              <a:gd name="T55" fmla="*/ 2147483646 h 241"/>
              <a:gd name="T56" fmla="*/ 2147483646 w 239"/>
              <a:gd name="T57" fmla="*/ 2147483646 h 241"/>
              <a:gd name="T58" fmla="*/ 2147483646 w 239"/>
              <a:gd name="T59" fmla="*/ 2147483646 h 241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239"/>
              <a:gd name="T91" fmla="*/ 0 h 241"/>
              <a:gd name="T92" fmla="*/ 239 w 239"/>
              <a:gd name="T93" fmla="*/ 241 h 241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239" h="241">
                <a:moveTo>
                  <a:pt x="185" y="144"/>
                </a:moveTo>
                <a:lnTo>
                  <a:pt x="166" y="155"/>
                </a:lnTo>
                <a:lnTo>
                  <a:pt x="185" y="155"/>
                </a:lnTo>
                <a:lnTo>
                  <a:pt x="238" y="221"/>
                </a:lnTo>
                <a:lnTo>
                  <a:pt x="220" y="221"/>
                </a:lnTo>
                <a:lnTo>
                  <a:pt x="185" y="221"/>
                </a:lnTo>
                <a:lnTo>
                  <a:pt x="185" y="195"/>
                </a:lnTo>
                <a:lnTo>
                  <a:pt x="177" y="204"/>
                </a:lnTo>
                <a:lnTo>
                  <a:pt x="148" y="180"/>
                </a:lnTo>
                <a:lnTo>
                  <a:pt x="122" y="195"/>
                </a:lnTo>
                <a:lnTo>
                  <a:pt x="116" y="144"/>
                </a:lnTo>
                <a:lnTo>
                  <a:pt x="116" y="170"/>
                </a:lnTo>
                <a:lnTo>
                  <a:pt x="80" y="134"/>
                </a:lnTo>
                <a:lnTo>
                  <a:pt x="72" y="144"/>
                </a:lnTo>
                <a:lnTo>
                  <a:pt x="122" y="195"/>
                </a:lnTo>
                <a:lnTo>
                  <a:pt x="141" y="195"/>
                </a:lnTo>
                <a:lnTo>
                  <a:pt x="166" y="221"/>
                </a:lnTo>
                <a:lnTo>
                  <a:pt x="148" y="230"/>
                </a:lnTo>
                <a:lnTo>
                  <a:pt x="98" y="240"/>
                </a:lnTo>
                <a:lnTo>
                  <a:pt x="61" y="221"/>
                </a:lnTo>
                <a:lnTo>
                  <a:pt x="43" y="230"/>
                </a:lnTo>
                <a:lnTo>
                  <a:pt x="11" y="221"/>
                </a:lnTo>
                <a:lnTo>
                  <a:pt x="0" y="95"/>
                </a:lnTo>
                <a:lnTo>
                  <a:pt x="11" y="25"/>
                </a:lnTo>
                <a:lnTo>
                  <a:pt x="18" y="10"/>
                </a:lnTo>
                <a:lnTo>
                  <a:pt x="80" y="0"/>
                </a:lnTo>
                <a:lnTo>
                  <a:pt x="122" y="95"/>
                </a:lnTo>
                <a:lnTo>
                  <a:pt x="159" y="110"/>
                </a:lnTo>
                <a:lnTo>
                  <a:pt x="185" y="134"/>
                </a:lnTo>
                <a:lnTo>
                  <a:pt x="185" y="144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79" name="Freeform 83">
            <a:extLst>
              <a:ext uri="{FF2B5EF4-FFF2-40B4-BE49-F238E27FC236}">
                <a16:creationId xmlns:a16="http://schemas.microsoft.com/office/drawing/2014/main" id="{3F67D1A9-4F5F-5990-8A2F-E2BA5A27D617}"/>
              </a:ext>
            </a:extLst>
          </p:cNvPr>
          <p:cNvSpPr>
            <a:spLocks/>
          </p:cNvSpPr>
          <p:nvPr/>
        </p:nvSpPr>
        <p:spPr bwMode="auto">
          <a:xfrm>
            <a:off x="7507288" y="1703388"/>
            <a:ext cx="465137" cy="455612"/>
          </a:xfrm>
          <a:custGeom>
            <a:avLst/>
            <a:gdLst>
              <a:gd name="T0" fmla="*/ 2147483646 w 209"/>
              <a:gd name="T1" fmla="*/ 0 h 253"/>
              <a:gd name="T2" fmla="*/ 2147483646 w 209"/>
              <a:gd name="T3" fmla="*/ 2147483646 h 253"/>
              <a:gd name="T4" fmla="*/ 2147483646 w 209"/>
              <a:gd name="T5" fmla="*/ 2147483646 h 253"/>
              <a:gd name="T6" fmla="*/ 0 w 209"/>
              <a:gd name="T7" fmla="*/ 2147483646 h 253"/>
              <a:gd name="T8" fmla="*/ 2147483646 w 209"/>
              <a:gd name="T9" fmla="*/ 0 h 253"/>
              <a:gd name="T10" fmla="*/ 2147483646 w 209"/>
              <a:gd name="T11" fmla="*/ 0 h 2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09"/>
              <a:gd name="T19" fmla="*/ 0 h 253"/>
              <a:gd name="T20" fmla="*/ 209 w 209"/>
              <a:gd name="T21" fmla="*/ 253 h 2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09" h="253">
                <a:moveTo>
                  <a:pt x="208" y="0"/>
                </a:moveTo>
                <a:lnTo>
                  <a:pt x="201" y="252"/>
                </a:lnTo>
                <a:lnTo>
                  <a:pt x="111" y="252"/>
                </a:lnTo>
                <a:lnTo>
                  <a:pt x="0" y="237"/>
                </a:lnTo>
                <a:lnTo>
                  <a:pt x="7" y="0"/>
                </a:lnTo>
                <a:lnTo>
                  <a:pt x="208" y="0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80" name="Freeform 84">
            <a:extLst>
              <a:ext uri="{FF2B5EF4-FFF2-40B4-BE49-F238E27FC236}">
                <a16:creationId xmlns:a16="http://schemas.microsoft.com/office/drawing/2014/main" id="{23B81A14-25C7-3FEB-9E75-DB47494FA0BD}"/>
              </a:ext>
            </a:extLst>
          </p:cNvPr>
          <p:cNvSpPr>
            <a:spLocks/>
          </p:cNvSpPr>
          <p:nvPr/>
        </p:nvSpPr>
        <p:spPr bwMode="auto">
          <a:xfrm>
            <a:off x="9383713" y="2743200"/>
            <a:ext cx="795337" cy="719138"/>
          </a:xfrm>
          <a:custGeom>
            <a:avLst/>
            <a:gdLst>
              <a:gd name="T0" fmla="*/ 2147483646 w 358"/>
              <a:gd name="T1" fmla="*/ 2147483646 h 399"/>
              <a:gd name="T2" fmla="*/ 2147483646 w 358"/>
              <a:gd name="T3" fmla="*/ 2147483646 h 399"/>
              <a:gd name="T4" fmla="*/ 2147483646 w 358"/>
              <a:gd name="T5" fmla="*/ 2147483646 h 399"/>
              <a:gd name="T6" fmla="*/ 2147483646 w 358"/>
              <a:gd name="T7" fmla="*/ 2147483646 h 399"/>
              <a:gd name="T8" fmla="*/ 2147483646 w 358"/>
              <a:gd name="T9" fmla="*/ 2147483646 h 399"/>
              <a:gd name="T10" fmla="*/ 2147483646 w 358"/>
              <a:gd name="T11" fmla="*/ 2147483646 h 399"/>
              <a:gd name="T12" fmla="*/ 2147483646 w 358"/>
              <a:gd name="T13" fmla="*/ 2147483646 h 399"/>
              <a:gd name="T14" fmla="*/ 2147483646 w 358"/>
              <a:gd name="T15" fmla="*/ 2147483646 h 399"/>
              <a:gd name="T16" fmla="*/ 2147483646 w 358"/>
              <a:gd name="T17" fmla="*/ 2147483646 h 399"/>
              <a:gd name="T18" fmla="*/ 2147483646 w 358"/>
              <a:gd name="T19" fmla="*/ 2147483646 h 399"/>
              <a:gd name="T20" fmla="*/ 2147483646 w 358"/>
              <a:gd name="T21" fmla="*/ 2147483646 h 399"/>
              <a:gd name="T22" fmla="*/ 2147483646 w 358"/>
              <a:gd name="T23" fmla="*/ 2147483646 h 399"/>
              <a:gd name="T24" fmla="*/ 2147483646 w 358"/>
              <a:gd name="T25" fmla="*/ 2147483646 h 399"/>
              <a:gd name="T26" fmla="*/ 2147483646 w 358"/>
              <a:gd name="T27" fmla="*/ 2147483646 h 399"/>
              <a:gd name="T28" fmla="*/ 2147483646 w 358"/>
              <a:gd name="T29" fmla="*/ 2147483646 h 399"/>
              <a:gd name="T30" fmla="*/ 2147483646 w 358"/>
              <a:gd name="T31" fmla="*/ 2147483646 h 399"/>
              <a:gd name="T32" fmla="*/ 2147483646 w 358"/>
              <a:gd name="T33" fmla="*/ 2147483646 h 399"/>
              <a:gd name="T34" fmla="*/ 2147483646 w 358"/>
              <a:gd name="T35" fmla="*/ 2147483646 h 399"/>
              <a:gd name="T36" fmla="*/ 0 w 358"/>
              <a:gd name="T37" fmla="*/ 2147483646 h 399"/>
              <a:gd name="T38" fmla="*/ 2147483646 w 358"/>
              <a:gd name="T39" fmla="*/ 2147483646 h 399"/>
              <a:gd name="T40" fmla="*/ 2147483646 w 358"/>
              <a:gd name="T41" fmla="*/ 2147483646 h 399"/>
              <a:gd name="T42" fmla="*/ 2147483646 w 358"/>
              <a:gd name="T43" fmla="*/ 2147483646 h 399"/>
              <a:gd name="T44" fmla="*/ 2147483646 w 358"/>
              <a:gd name="T45" fmla="*/ 0 h 399"/>
              <a:gd name="T46" fmla="*/ 2147483646 w 358"/>
              <a:gd name="T47" fmla="*/ 2147483646 h 399"/>
              <a:gd name="T48" fmla="*/ 2147483646 w 358"/>
              <a:gd name="T49" fmla="*/ 2147483646 h 399"/>
              <a:gd name="T50" fmla="*/ 2147483646 w 358"/>
              <a:gd name="T51" fmla="*/ 2147483646 h 399"/>
              <a:gd name="T52" fmla="*/ 2147483646 w 358"/>
              <a:gd name="T53" fmla="*/ 2147483646 h 399"/>
              <a:gd name="T54" fmla="*/ 2147483646 w 358"/>
              <a:gd name="T55" fmla="*/ 2147483646 h 399"/>
              <a:gd name="T56" fmla="*/ 2147483646 w 358"/>
              <a:gd name="T57" fmla="*/ 2147483646 h 399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358"/>
              <a:gd name="T88" fmla="*/ 0 h 399"/>
              <a:gd name="T89" fmla="*/ 358 w 358"/>
              <a:gd name="T90" fmla="*/ 399 h 399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358" h="399">
                <a:moveTo>
                  <a:pt x="289" y="109"/>
                </a:moveTo>
                <a:lnTo>
                  <a:pt x="307" y="144"/>
                </a:lnTo>
                <a:lnTo>
                  <a:pt x="324" y="195"/>
                </a:lnTo>
                <a:lnTo>
                  <a:pt x="357" y="219"/>
                </a:lnTo>
                <a:lnTo>
                  <a:pt x="350" y="219"/>
                </a:lnTo>
                <a:lnTo>
                  <a:pt x="324" y="219"/>
                </a:lnTo>
                <a:lnTo>
                  <a:pt x="307" y="254"/>
                </a:lnTo>
                <a:lnTo>
                  <a:pt x="289" y="338"/>
                </a:lnTo>
                <a:lnTo>
                  <a:pt x="270" y="363"/>
                </a:lnTo>
                <a:lnTo>
                  <a:pt x="270" y="372"/>
                </a:lnTo>
                <a:lnTo>
                  <a:pt x="252" y="388"/>
                </a:lnTo>
                <a:lnTo>
                  <a:pt x="235" y="363"/>
                </a:lnTo>
                <a:lnTo>
                  <a:pt x="202" y="398"/>
                </a:lnTo>
                <a:lnTo>
                  <a:pt x="183" y="388"/>
                </a:lnTo>
                <a:lnTo>
                  <a:pt x="148" y="363"/>
                </a:lnTo>
                <a:lnTo>
                  <a:pt x="130" y="328"/>
                </a:lnTo>
                <a:lnTo>
                  <a:pt x="106" y="254"/>
                </a:lnTo>
                <a:lnTo>
                  <a:pt x="43" y="195"/>
                </a:lnTo>
                <a:lnTo>
                  <a:pt x="0" y="144"/>
                </a:lnTo>
                <a:lnTo>
                  <a:pt x="26" y="120"/>
                </a:lnTo>
                <a:lnTo>
                  <a:pt x="130" y="26"/>
                </a:lnTo>
                <a:lnTo>
                  <a:pt x="159" y="26"/>
                </a:lnTo>
                <a:lnTo>
                  <a:pt x="174" y="0"/>
                </a:lnTo>
                <a:lnTo>
                  <a:pt x="202" y="15"/>
                </a:lnTo>
                <a:lnTo>
                  <a:pt x="252" y="35"/>
                </a:lnTo>
                <a:lnTo>
                  <a:pt x="252" y="50"/>
                </a:lnTo>
                <a:lnTo>
                  <a:pt x="282" y="50"/>
                </a:lnTo>
                <a:lnTo>
                  <a:pt x="307" y="75"/>
                </a:lnTo>
                <a:lnTo>
                  <a:pt x="289" y="109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81" name="Freeform 85">
            <a:extLst>
              <a:ext uri="{FF2B5EF4-FFF2-40B4-BE49-F238E27FC236}">
                <a16:creationId xmlns:a16="http://schemas.microsoft.com/office/drawing/2014/main" id="{F45E62F8-7EA6-557B-3B05-DC1B5BCC7969}"/>
              </a:ext>
            </a:extLst>
          </p:cNvPr>
          <p:cNvSpPr>
            <a:spLocks/>
          </p:cNvSpPr>
          <p:nvPr/>
        </p:nvSpPr>
        <p:spPr bwMode="auto">
          <a:xfrm>
            <a:off x="3357563" y="3354388"/>
            <a:ext cx="508000" cy="320675"/>
          </a:xfrm>
          <a:custGeom>
            <a:avLst/>
            <a:gdLst>
              <a:gd name="T0" fmla="*/ 2147483646 w 228"/>
              <a:gd name="T1" fmla="*/ 2147483646 h 179"/>
              <a:gd name="T2" fmla="*/ 2147483646 w 228"/>
              <a:gd name="T3" fmla="*/ 2147483646 h 179"/>
              <a:gd name="T4" fmla="*/ 0 w 228"/>
              <a:gd name="T5" fmla="*/ 2147483646 h 179"/>
              <a:gd name="T6" fmla="*/ 2147483646 w 228"/>
              <a:gd name="T7" fmla="*/ 2147483646 h 179"/>
              <a:gd name="T8" fmla="*/ 2147483646 w 228"/>
              <a:gd name="T9" fmla="*/ 2147483646 h 179"/>
              <a:gd name="T10" fmla="*/ 2147483646 w 228"/>
              <a:gd name="T11" fmla="*/ 0 h 179"/>
              <a:gd name="T12" fmla="*/ 2147483646 w 228"/>
              <a:gd name="T13" fmla="*/ 2147483646 h 179"/>
              <a:gd name="T14" fmla="*/ 2147483646 w 228"/>
              <a:gd name="T15" fmla="*/ 2147483646 h 179"/>
              <a:gd name="T16" fmla="*/ 2147483646 w 228"/>
              <a:gd name="T17" fmla="*/ 2147483646 h 179"/>
              <a:gd name="T18" fmla="*/ 2147483646 w 228"/>
              <a:gd name="T19" fmla="*/ 2147483646 h 1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28"/>
              <a:gd name="T31" fmla="*/ 0 h 179"/>
              <a:gd name="T32" fmla="*/ 228 w 228"/>
              <a:gd name="T33" fmla="*/ 179 h 1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28" h="179">
                <a:moveTo>
                  <a:pt x="54" y="168"/>
                </a:moveTo>
                <a:lnTo>
                  <a:pt x="18" y="178"/>
                </a:lnTo>
                <a:lnTo>
                  <a:pt x="0" y="168"/>
                </a:lnTo>
                <a:lnTo>
                  <a:pt x="11" y="94"/>
                </a:lnTo>
                <a:lnTo>
                  <a:pt x="54" y="11"/>
                </a:lnTo>
                <a:lnTo>
                  <a:pt x="116" y="0"/>
                </a:lnTo>
                <a:lnTo>
                  <a:pt x="141" y="11"/>
                </a:lnTo>
                <a:lnTo>
                  <a:pt x="227" y="120"/>
                </a:lnTo>
                <a:lnTo>
                  <a:pt x="227" y="178"/>
                </a:lnTo>
                <a:lnTo>
                  <a:pt x="54" y="168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82" name="Freeform 86">
            <a:extLst>
              <a:ext uri="{FF2B5EF4-FFF2-40B4-BE49-F238E27FC236}">
                <a16:creationId xmlns:a16="http://schemas.microsoft.com/office/drawing/2014/main" id="{98024827-08FB-2015-43B7-E71F91790A3E}"/>
              </a:ext>
            </a:extLst>
          </p:cNvPr>
          <p:cNvSpPr>
            <a:spLocks/>
          </p:cNvSpPr>
          <p:nvPr/>
        </p:nvSpPr>
        <p:spPr bwMode="auto">
          <a:xfrm>
            <a:off x="6323013" y="2616200"/>
            <a:ext cx="682625" cy="604838"/>
          </a:xfrm>
          <a:custGeom>
            <a:avLst/>
            <a:gdLst>
              <a:gd name="T0" fmla="*/ 2147483646 w 307"/>
              <a:gd name="T1" fmla="*/ 2147483646 h 336"/>
              <a:gd name="T2" fmla="*/ 2147483646 w 307"/>
              <a:gd name="T3" fmla="*/ 2147483646 h 336"/>
              <a:gd name="T4" fmla="*/ 2147483646 w 307"/>
              <a:gd name="T5" fmla="*/ 2147483646 h 336"/>
              <a:gd name="T6" fmla="*/ 0 w 307"/>
              <a:gd name="T7" fmla="*/ 2147483646 h 336"/>
              <a:gd name="T8" fmla="*/ 2147483646 w 307"/>
              <a:gd name="T9" fmla="*/ 0 h 336"/>
              <a:gd name="T10" fmla="*/ 2147483646 w 307"/>
              <a:gd name="T11" fmla="*/ 2147483646 h 336"/>
              <a:gd name="T12" fmla="*/ 2147483646 w 307"/>
              <a:gd name="T13" fmla="*/ 2147483646 h 33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07"/>
              <a:gd name="T22" fmla="*/ 0 h 336"/>
              <a:gd name="T23" fmla="*/ 307 w 307"/>
              <a:gd name="T24" fmla="*/ 336 h 3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07" h="336">
                <a:moveTo>
                  <a:pt x="306" y="60"/>
                </a:moveTo>
                <a:lnTo>
                  <a:pt x="299" y="325"/>
                </a:lnTo>
                <a:lnTo>
                  <a:pt x="176" y="325"/>
                </a:lnTo>
                <a:lnTo>
                  <a:pt x="0" y="335"/>
                </a:lnTo>
                <a:lnTo>
                  <a:pt x="12" y="0"/>
                </a:lnTo>
                <a:lnTo>
                  <a:pt x="306" y="21"/>
                </a:lnTo>
                <a:lnTo>
                  <a:pt x="306" y="60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83" name="Freeform 87">
            <a:extLst>
              <a:ext uri="{FF2B5EF4-FFF2-40B4-BE49-F238E27FC236}">
                <a16:creationId xmlns:a16="http://schemas.microsoft.com/office/drawing/2014/main" id="{F8B04129-BA09-8D63-9F68-18E07507DA13}"/>
              </a:ext>
            </a:extLst>
          </p:cNvPr>
          <p:cNvSpPr>
            <a:spLocks/>
          </p:cNvSpPr>
          <p:nvPr/>
        </p:nvSpPr>
        <p:spPr bwMode="auto">
          <a:xfrm>
            <a:off x="6307138" y="3673475"/>
            <a:ext cx="811212" cy="550863"/>
          </a:xfrm>
          <a:custGeom>
            <a:avLst/>
            <a:gdLst>
              <a:gd name="T0" fmla="*/ 2147483646 w 365"/>
              <a:gd name="T1" fmla="*/ 2147483646 h 306"/>
              <a:gd name="T2" fmla="*/ 2147483646 w 365"/>
              <a:gd name="T3" fmla="*/ 2147483646 h 306"/>
              <a:gd name="T4" fmla="*/ 2147483646 w 365"/>
              <a:gd name="T5" fmla="*/ 2147483646 h 306"/>
              <a:gd name="T6" fmla="*/ 2147483646 w 365"/>
              <a:gd name="T7" fmla="*/ 2147483646 h 306"/>
              <a:gd name="T8" fmla="*/ 2147483646 w 365"/>
              <a:gd name="T9" fmla="*/ 2147483646 h 306"/>
              <a:gd name="T10" fmla="*/ 2147483646 w 365"/>
              <a:gd name="T11" fmla="*/ 2147483646 h 306"/>
              <a:gd name="T12" fmla="*/ 2147483646 w 365"/>
              <a:gd name="T13" fmla="*/ 2147483646 h 306"/>
              <a:gd name="T14" fmla="*/ 2147483646 w 365"/>
              <a:gd name="T15" fmla="*/ 2147483646 h 306"/>
              <a:gd name="T16" fmla="*/ 2147483646 w 365"/>
              <a:gd name="T17" fmla="*/ 2147483646 h 306"/>
              <a:gd name="T18" fmla="*/ 0 w 365"/>
              <a:gd name="T19" fmla="*/ 2147483646 h 306"/>
              <a:gd name="T20" fmla="*/ 2147483646 w 365"/>
              <a:gd name="T21" fmla="*/ 2147483646 h 306"/>
              <a:gd name="T22" fmla="*/ 2147483646 w 365"/>
              <a:gd name="T23" fmla="*/ 2147483646 h 306"/>
              <a:gd name="T24" fmla="*/ 2147483646 w 365"/>
              <a:gd name="T25" fmla="*/ 2147483646 h 306"/>
              <a:gd name="T26" fmla="*/ 2147483646 w 365"/>
              <a:gd name="T27" fmla="*/ 0 h 306"/>
              <a:gd name="T28" fmla="*/ 2147483646 w 365"/>
              <a:gd name="T29" fmla="*/ 2147483646 h 306"/>
              <a:gd name="T30" fmla="*/ 2147483646 w 365"/>
              <a:gd name="T31" fmla="*/ 2147483646 h 306"/>
              <a:gd name="T32" fmla="*/ 2147483646 w 365"/>
              <a:gd name="T33" fmla="*/ 2147483646 h 306"/>
              <a:gd name="T34" fmla="*/ 2147483646 w 365"/>
              <a:gd name="T35" fmla="*/ 2147483646 h 306"/>
              <a:gd name="T36" fmla="*/ 2147483646 w 365"/>
              <a:gd name="T37" fmla="*/ 2147483646 h 306"/>
              <a:gd name="T38" fmla="*/ 2147483646 w 365"/>
              <a:gd name="T39" fmla="*/ 2147483646 h 306"/>
              <a:gd name="T40" fmla="*/ 2147483646 w 365"/>
              <a:gd name="T41" fmla="*/ 2147483646 h 306"/>
              <a:gd name="T42" fmla="*/ 2147483646 w 365"/>
              <a:gd name="T43" fmla="*/ 2147483646 h 306"/>
              <a:gd name="T44" fmla="*/ 2147483646 w 365"/>
              <a:gd name="T45" fmla="*/ 2147483646 h 306"/>
              <a:gd name="T46" fmla="*/ 2147483646 w 365"/>
              <a:gd name="T47" fmla="*/ 2147483646 h 306"/>
              <a:gd name="T48" fmla="*/ 2147483646 w 365"/>
              <a:gd name="T49" fmla="*/ 2147483646 h 306"/>
              <a:gd name="T50" fmla="*/ 2147483646 w 365"/>
              <a:gd name="T51" fmla="*/ 2147483646 h 306"/>
              <a:gd name="T52" fmla="*/ 2147483646 w 365"/>
              <a:gd name="T53" fmla="*/ 2147483646 h 306"/>
              <a:gd name="T54" fmla="*/ 2147483646 w 365"/>
              <a:gd name="T55" fmla="*/ 2147483646 h 306"/>
              <a:gd name="T56" fmla="*/ 2147483646 w 365"/>
              <a:gd name="T57" fmla="*/ 2147483646 h 306"/>
              <a:gd name="T58" fmla="*/ 2147483646 w 365"/>
              <a:gd name="T59" fmla="*/ 2147483646 h 30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365"/>
              <a:gd name="T91" fmla="*/ 0 h 306"/>
              <a:gd name="T92" fmla="*/ 365 w 365"/>
              <a:gd name="T93" fmla="*/ 306 h 30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365" h="306">
                <a:moveTo>
                  <a:pt x="87" y="305"/>
                </a:moveTo>
                <a:lnTo>
                  <a:pt x="137" y="230"/>
                </a:lnTo>
                <a:lnTo>
                  <a:pt x="122" y="170"/>
                </a:lnTo>
                <a:lnTo>
                  <a:pt x="105" y="145"/>
                </a:lnTo>
                <a:lnTo>
                  <a:pt x="122" y="109"/>
                </a:lnTo>
                <a:lnTo>
                  <a:pt x="94" y="100"/>
                </a:lnTo>
                <a:lnTo>
                  <a:pt x="87" y="60"/>
                </a:lnTo>
                <a:lnTo>
                  <a:pt x="43" y="85"/>
                </a:lnTo>
                <a:lnTo>
                  <a:pt x="7" y="60"/>
                </a:lnTo>
                <a:lnTo>
                  <a:pt x="0" y="41"/>
                </a:lnTo>
                <a:lnTo>
                  <a:pt x="33" y="41"/>
                </a:lnTo>
                <a:lnTo>
                  <a:pt x="50" y="25"/>
                </a:lnTo>
                <a:lnTo>
                  <a:pt x="105" y="15"/>
                </a:lnTo>
                <a:lnTo>
                  <a:pt x="130" y="0"/>
                </a:lnTo>
                <a:lnTo>
                  <a:pt x="191" y="15"/>
                </a:lnTo>
                <a:lnTo>
                  <a:pt x="227" y="15"/>
                </a:lnTo>
                <a:lnTo>
                  <a:pt x="253" y="25"/>
                </a:lnTo>
                <a:lnTo>
                  <a:pt x="270" y="15"/>
                </a:lnTo>
                <a:lnTo>
                  <a:pt x="295" y="51"/>
                </a:lnTo>
                <a:lnTo>
                  <a:pt x="295" y="100"/>
                </a:lnTo>
                <a:lnTo>
                  <a:pt x="331" y="100"/>
                </a:lnTo>
                <a:lnTo>
                  <a:pt x="364" y="109"/>
                </a:lnTo>
                <a:lnTo>
                  <a:pt x="295" y="160"/>
                </a:lnTo>
                <a:lnTo>
                  <a:pt x="288" y="185"/>
                </a:lnTo>
                <a:lnTo>
                  <a:pt x="295" y="220"/>
                </a:lnTo>
                <a:lnTo>
                  <a:pt x="259" y="269"/>
                </a:lnTo>
                <a:lnTo>
                  <a:pt x="270" y="305"/>
                </a:lnTo>
                <a:lnTo>
                  <a:pt x="259" y="290"/>
                </a:lnTo>
                <a:lnTo>
                  <a:pt x="227" y="305"/>
                </a:lnTo>
                <a:lnTo>
                  <a:pt x="87" y="305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84" name="Freeform 88">
            <a:extLst>
              <a:ext uri="{FF2B5EF4-FFF2-40B4-BE49-F238E27FC236}">
                <a16:creationId xmlns:a16="http://schemas.microsoft.com/office/drawing/2014/main" id="{255A4F82-F778-96D7-782F-A9AB9B58BD55}"/>
              </a:ext>
            </a:extLst>
          </p:cNvPr>
          <p:cNvSpPr>
            <a:spLocks/>
          </p:cNvSpPr>
          <p:nvPr/>
        </p:nvSpPr>
        <p:spPr bwMode="auto">
          <a:xfrm>
            <a:off x="7100888" y="4008438"/>
            <a:ext cx="855662" cy="949325"/>
          </a:xfrm>
          <a:custGeom>
            <a:avLst/>
            <a:gdLst>
              <a:gd name="T0" fmla="*/ 0 w 385"/>
              <a:gd name="T1" fmla="*/ 2147483646 h 528"/>
              <a:gd name="T2" fmla="*/ 2147483646 w 385"/>
              <a:gd name="T3" fmla="*/ 2147483646 h 528"/>
              <a:gd name="T4" fmla="*/ 2147483646 w 385"/>
              <a:gd name="T5" fmla="*/ 2147483646 h 528"/>
              <a:gd name="T6" fmla="*/ 2147483646 w 385"/>
              <a:gd name="T7" fmla="*/ 2147483646 h 528"/>
              <a:gd name="T8" fmla="*/ 2147483646 w 385"/>
              <a:gd name="T9" fmla="*/ 0 h 528"/>
              <a:gd name="T10" fmla="*/ 2147483646 w 385"/>
              <a:gd name="T11" fmla="*/ 2147483646 h 528"/>
              <a:gd name="T12" fmla="*/ 2147483646 w 385"/>
              <a:gd name="T13" fmla="*/ 2147483646 h 528"/>
              <a:gd name="T14" fmla="*/ 2147483646 w 385"/>
              <a:gd name="T15" fmla="*/ 2147483646 h 528"/>
              <a:gd name="T16" fmla="*/ 2147483646 w 385"/>
              <a:gd name="T17" fmla="*/ 2147483646 h 528"/>
              <a:gd name="T18" fmla="*/ 2147483646 w 385"/>
              <a:gd name="T19" fmla="*/ 2147483646 h 528"/>
              <a:gd name="T20" fmla="*/ 2147483646 w 385"/>
              <a:gd name="T21" fmla="*/ 2147483646 h 528"/>
              <a:gd name="T22" fmla="*/ 2147483646 w 385"/>
              <a:gd name="T23" fmla="*/ 2147483646 h 528"/>
              <a:gd name="T24" fmla="*/ 2147483646 w 385"/>
              <a:gd name="T25" fmla="*/ 2147483646 h 528"/>
              <a:gd name="T26" fmla="*/ 2147483646 w 385"/>
              <a:gd name="T27" fmla="*/ 2147483646 h 528"/>
              <a:gd name="T28" fmla="*/ 2147483646 w 385"/>
              <a:gd name="T29" fmla="*/ 2147483646 h 528"/>
              <a:gd name="T30" fmla="*/ 2147483646 w 385"/>
              <a:gd name="T31" fmla="*/ 2147483646 h 528"/>
              <a:gd name="T32" fmla="*/ 2147483646 w 385"/>
              <a:gd name="T33" fmla="*/ 2147483646 h 528"/>
              <a:gd name="T34" fmla="*/ 2147483646 w 385"/>
              <a:gd name="T35" fmla="*/ 2147483646 h 528"/>
              <a:gd name="T36" fmla="*/ 0 w 385"/>
              <a:gd name="T37" fmla="*/ 2147483646 h 528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85"/>
              <a:gd name="T58" fmla="*/ 0 h 528"/>
              <a:gd name="T59" fmla="*/ 385 w 385"/>
              <a:gd name="T60" fmla="*/ 528 h 528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85" h="528">
                <a:moveTo>
                  <a:pt x="0" y="264"/>
                </a:moveTo>
                <a:lnTo>
                  <a:pt x="79" y="154"/>
                </a:lnTo>
                <a:lnTo>
                  <a:pt x="68" y="96"/>
                </a:lnTo>
                <a:lnTo>
                  <a:pt x="157" y="96"/>
                </a:lnTo>
                <a:lnTo>
                  <a:pt x="251" y="0"/>
                </a:lnTo>
                <a:lnTo>
                  <a:pt x="304" y="45"/>
                </a:lnTo>
                <a:lnTo>
                  <a:pt x="323" y="96"/>
                </a:lnTo>
                <a:lnTo>
                  <a:pt x="355" y="180"/>
                </a:lnTo>
                <a:lnTo>
                  <a:pt x="384" y="214"/>
                </a:lnTo>
                <a:lnTo>
                  <a:pt x="355" y="314"/>
                </a:lnTo>
                <a:lnTo>
                  <a:pt x="355" y="359"/>
                </a:lnTo>
                <a:lnTo>
                  <a:pt x="341" y="384"/>
                </a:lnTo>
                <a:lnTo>
                  <a:pt x="323" y="408"/>
                </a:lnTo>
                <a:lnTo>
                  <a:pt x="294" y="408"/>
                </a:lnTo>
                <a:lnTo>
                  <a:pt x="287" y="459"/>
                </a:lnTo>
                <a:lnTo>
                  <a:pt x="269" y="459"/>
                </a:lnTo>
                <a:lnTo>
                  <a:pt x="251" y="502"/>
                </a:lnTo>
                <a:lnTo>
                  <a:pt x="226" y="527"/>
                </a:lnTo>
                <a:lnTo>
                  <a:pt x="0" y="264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85" name="Freeform 89">
            <a:extLst>
              <a:ext uri="{FF2B5EF4-FFF2-40B4-BE49-F238E27FC236}">
                <a16:creationId xmlns:a16="http://schemas.microsoft.com/office/drawing/2014/main" id="{CB2E221E-132C-45F4-A27A-AF4FA051E2CE}"/>
              </a:ext>
            </a:extLst>
          </p:cNvPr>
          <p:cNvSpPr>
            <a:spLocks/>
          </p:cNvSpPr>
          <p:nvPr/>
        </p:nvSpPr>
        <p:spPr bwMode="auto">
          <a:xfrm>
            <a:off x="6365875" y="1703388"/>
            <a:ext cx="679450" cy="430212"/>
          </a:xfrm>
          <a:custGeom>
            <a:avLst/>
            <a:gdLst>
              <a:gd name="T0" fmla="*/ 2147483646 w 306"/>
              <a:gd name="T1" fmla="*/ 0 h 239"/>
              <a:gd name="T2" fmla="*/ 2147483646 w 306"/>
              <a:gd name="T3" fmla="*/ 2147483646 h 239"/>
              <a:gd name="T4" fmla="*/ 0 w 306"/>
              <a:gd name="T5" fmla="*/ 2147483646 h 239"/>
              <a:gd name="T6" fmla="*/ 2147483646 w 306"/>
              <a:gd name="T7" fmla="*/ 0 h 239"/>
              <a:gd name="T8" fmla="*/ 2147483646 w 306"/>
              <a:gd name="T9" fmla="*/ 0 h 2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6"/>
              <a:gd name="T16" fmla="*/ 0 h 239"/>
              <a:gd name="T17" fmla="*/ 306 w 306"/>
              <a:gd name="T18" fmla="*/ 239 h 2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6" h="239">
                <a:moveTo>
                  <a:pt x="305" y="0"/>
                </a:moveTo>
                <a:lnTo>
                  <a:pt x="287" y="238"/>
                </a:lnTo>
                <a:lnTo>
                  <a:pt x="0" y="238"/>
                </a:lnTo>
                <a:lnTo>
                  <a:pt x="7" y="0"/>
                </a:lnTo>
                <a:lnTo>
                  <a:pt x="305" y="0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86" name="Freeform 90">
            <a:extLst>
              <a:ext uri="{FF2B5EF4-FFF2-40B4-BE49-F238E27FC236}">
                <a16:creationId xmlns:a16="http://schemas.microsoft.com/office/drawing/2014/main" id="{0297CCDF-F755-E0B1-774E-D54F36F21B01}"/>
              </a:ext>
            </a:extLst>
          </p:cNvPr>
          <p:cNvSpPr>
            <a:spLocks/>
          </p:cNvSpPr>
          <p:nvPr/>
        </p:nvSpPr>
        <p:spPr bwMode="auto">
          <a:xfrm>
            <a:off x="5413375" y="2697163"/>
            <a:ext cx="763588" cy="523875"/>
          </a:xfrm>
          <a:custGeom>
            <a:avLst/>
            <a:gdLst>
              <a:gd name="T0" fmla="*/ 2147483646 w 343"/>
              <a:gd name="T1" fmla="*/ 2147483646 h 291"/>
              <a:gd name="T2" fmla="*/ 0 w 343"/>
              <a:gd name="T3" fmla="*/ 2147483646 h 291"/>
              <a:gd name="T4" fmla="*/ 2147483646 w 343"/>
              <a:gd name="T5" fmla="*/ 0 h 291"/>
              <a:gd name="T6" fmla="*/ 2147483646 w 343"/>
              <a:gd name="T7" fmla="*/ 0 h 291"/>
              <a:gd name="T8" fmla="*/ 2147483646 w 343"/>
              <a:gd name="T9" fmla="*/ 2147483646 h 291"/>
              <a:gd name="T10" fmla="*/ 2147483646 w 343"/>
              <a:gd name="T11" fmla="*/ 2147483646 h 291"/>
              <a:gd name="T12" fmla="*/ 2147483646 w 343"/>
              <a:gd name="T13" fmla="*/ 2147483646 h 291"/>
              <a:gd name="T14" fmla="*/ 2147483646 w 343"/>
              <a:gd name="T15" fmla="*/ 2147483646 h 291"/>
              <a:gd name="T16" fmla="*/ 2147483646 w 343"/>
              <a:gd name="T17" fmla="*/ 2147483646 h 291"/>
              <a:gd name="T18" fmla="*/ 2147483646 w 343"/>
              <a:gd name="T19" fmla="*/ 2147483646 h 291"/>
              <a:gd name="T20" fmla="*/ 2147483646 w 343"/>
              <a:gd name="T21" fmla="*/ 2147483646 h 291"/>
              <a:gd name="T22" fmla="*/ 2147483646 w 343"/>
              <a:gd name="T23" fmla="*/ 2147483646 h 291"/>
              <a:gd name="T24" fmla="*/ 2147483646 w 343"/>
              <a:gd name="T25" fmla="*/ 2147483646 h 291"/>
              <a:gd name="T26" fmla="*/ 2147483646 w 343"/>
              <a:gd name="T27" fmla="*/ 2147483646 h 291"/>
              <a:gd name="T28" fmla="*/ 2147483646 w 343"/>
              <a:gd name="T29" fmla="*/ 2147483646 h 291"/>
              <a:gd name="T30" fmla="*/ 2147483646 w 343"/>
              <a:gd name="T31" fmla="*/ 2147483646 h 291"/>
              <a:gd name="T32" fmla="*/ 2147483646 w 343"/>
              <a:gd name="T33" fmla="*/ 2147483646 h 291"/>
              <a:gd name="T34" fmla="*/ 2147483646 w 343"/>
              <a:gd name="T35" fmla="*/ 2147483646 h 291"/>
              <a:gd name="T36" fmla="*/ 2147483646 w 343"/>
              <a:gd name="T37" fmla="*/ 2147483646 h 29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43"/>
              <a:gd name="T58" fmla="*/ 0 h 291"/>
              <a:gd name="T59" fmla="*/ 343 w 343"/>
              <a:gd name="T60" fmla="*/ 291 h 291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43" h="291">
                <a:moveTo>
                  <a:pt x="18" y="290"/>
                </a:moveTo>
                <a:lnTo>
                  <a:pt x="0" y="146"/>
                </a:lnTo>
                <a:lnTo>
                  <a:pt x="36" y="0"/>
                </a:lnTo>
                <a:lnTo>
                  <a:pt x="54" y="0"/>
                </a:lnTo>
                <a:lnTo>
                  <a:pt x="61" y="15"/>
                </a:lnTo>
                <a:lnTo>
                  <a:pt x="79" y="15"/>
                </a:lnTo>
                <a:lnTo>
                  <a:pt x="141" y="60"/>
                </a:lnTo>
                <a:lnTo>
                  <a:pt x="148" y="76"/>
                </a:lnTo>
                <a:lnTo>
                  <a:pt x="159" y="60"/>
                </a:lnTo>
                <a:lnTo>
                  <a:pt x="166" y="76"/>
                </a:lnTo>
                <a:lnTo>
                  <a:pt x="176" y="76"/>
                </a:lnTo>
                <a:lnTo>
                  <a:pt x="183" y="100"/>
                </a:lnTo>
                <a:lnTo>
                  <a:pt x="209" y="110"/>
                </a:lnTo>
                <a:lnTo>
                  <a:pt x="255" y="125"/>
                </a:lnTo>
                <a:lnTo>
                  <a:pt x="255" y="146"/>
                </a:lnTo>
                <a:lnTo>
                  <a:pt x="331" y="221"/>
                </a:lnTo>
                <a:lnTo>
                  <a:pt x="342" y="290"/>
                </a:lnTo>
                <a:lnTo>
                  <a:pt x="281" y="290"/>
                </a:lnTo>
                <a:lnTo>
                  <a:pt x="18" y="290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87" name="Freeform 91">
            <a:extLst>
              <a:ext uri="{FF2B5EF4-FFF2-40B4-BE49-F238E27FC236}">
                <a16:creationId xmlns:a16="http://schemas.microsoft.com/office/drawing/2014/main" id="{421A8BE3-3F05-44F3-0E8D-A58A0233E97F}"/>
              </a:ext>
            </a:extLst>
          </p:cNvPr>
          <p:cNvSpPr>
            <a:spLocks/>
          </p:cNvSpPr>
          <p:nvPr/>
        </p:nvSpPr>
        <p:spPr bwMode="auto">
          <a:xfrm>
            <a:off x="3479800" y="3048000"/>
            <a:ext cx="738188" cy="627063"/>
          </a:xfrm>
          <a:custGeom>
            <a:avLst/>
            <a:gdLst>
              <a:gd name="T0" fmla="*/ 2147483646 w 332"/>
              <a:gd name="T1" fmla="*/ 2147483646 h 349"/>
              <a:gd name="T2" fmla="*/ 2147483646 w 332"/>
              <a:gd name="T3" fmla="*/ 2147483646 h 349"/>
              <a:gd name="T4" fmla="*/ 2147483646 w 332"/>
              <a:gd name="T5" fmla="*/ 2147483646 h 349"/>
              <a:gd name="T6" fmla="*/ 2147483646 w 332"/>
              <a:gd name="T7" fmla="*/ 2147483646 h 349"/>
              <a:gd name="T8" fmla="*/ 0 w 332"/>
              <a:gd name="T9" fmla="*/ 2147483646 h 349"/>
              <a:gd name="T10" fmla="*/ 0 w 332"/>
              <a:gd name="T11" fmla="*/ 2147483646 h 349"/>
              <a:gd name="T12" fmla="*/ 0 w 332"/>
              <a:gd name="T13" fmla="*/ 2147483646 h 349"/>
              <a:gd name="T14" fmla="*/ 2147483646 w 332"/>
              <a:gd name="T15" fmla="*/ 2147483646 h 349"/>
              <a:gd name="T16" fmla="*/ 2147483646 w 332"/>
              <a:gd name="T17" fmla="*/ 2147483646 h 349"/>
              <a:gd name="T18" fmla="*/ 2147483646 w 332"/>
              <a:gd name="T19" fmla="*/ 2147483646 h 349"/>
              <a:gd name="T20" fmla="*/ 2147483646 w 332"/>
              <a:gd name="T21" fmla="*/ 2147483646 h 349"/>
              <a:gd name="T22" fmla="*/ 2147483646 w 332"/>
              <a:gd name="T23" fmla="*/ 2147483646 h 349"/>
              <a:gd name="T24" fmla="*/ 2147483646 w 332"/>
              <a:gd name="T25" fmla="*/ 2147483646 h 349"/>
              <a:gd name="T26" fmla="*/ 2147483646 w 332"/>
              <a:gd name="T27" fmla="*/ 2147483646 h 349"/>
              <a:gd name="T28" fmla="*/ 2147483646 w 332"/>
              <a:gd name="T29" fmla="*/ 2147483646 h 349"/>
              <a:gd name="T30" fmla="*/ 2147483646 w 332"/>
              <a:gd name="T31" fmla="*/ 2147483646 h 349"/>
              <a:gd name="T32" fmla="*/ 2147483646 w 332"/>
              <a:gd name="T33" fmla="*/ 0 h 349"/>
              <a:gd name="T34" fmla="*/ 2147483646 w 332"/>
              <a:gd name="T35" fmla="*/ 2147483646 h 349"/>
              <a:gd name="T36" fmla="*/ 2147483646 w 332"/>
              <a:gd name="T37" fmla="*/ 2147483646 h 349"/>
              <a:gd name="T38" fmla="*/ 2147483646 w 332"/>
              <a:gd name="T39" fmla="*/ 2147483646 h 349"/>
              <a:gd name="T40" fmla="*/ 2147483646 w 332"/>
              <a:gd name="T41" fmla="*/ 2147483646 h 349"/>
              <a:gd name="T42" fmla="*/ 2147483646 w 332"/>
              <a:gd name="T43" fmla="*/ 2147483646 h 34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332"/>
              <a:gd name="T67" fmla="*/ 0 h 349"/>
              <a:gd name="T68" fmla="*/ 332 w 332"/>
              <a:gd name="T69" fmla="*/ 349 h 349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332" h="349">
                <a:moveTo>
                  <a:pt x="173" y="348"/>
                </a:moveTo>
                <a:lnTo>
                  <a:pt x="173" y="289"/>
                </a:lnTo>
                <a:lnTo>
                  <a:pt x="87" y="180"/>
                </a:lnTo>
                <a:lnTo>
                  <a:pt x="62" y="169"/>
                </a:lnTo>
                <a:lnTo>
                  <a:pt x="0" y="180"/>
                </a:lnTo>
                <a:lnTo>
                  <a:pt x="0" y="145"/>
                </a:lnTo>
                <a:lnTo>
                  <a:pt x="0" y="120"/>
                </a:lnTo>
                <a:lnTo>
                  <a:pt x="7" y="120"/>
                </a:lnTo>
                <a:lnTo>
                  <a:pt x="19" y="120"/>
                </a:lnTo>
                <a:lnTo>
                  <a:pt x="19" y="85"/>
                </a:lnTo>
                <a:lnTo>
                  <a:pt x="50" y="75"/>
                </a:lnTo>
                <a:lnTo>
                  <a:pt x="140" y="75"/>
                </a:lnTo>
                <a:lnTo>
                  <a:pt x="159" y="60"/>
                </a:lnTo>
                <a:lnTo>
                  <a:pt x="173" y="75"/>
                </a:lnTo>
                <a:lnTo>
                  <a:pt x="245" y="60"/>
                </a:lnTo>
                <a:lnTo>
                  <a:pt x="263" y="35"/>
                </a:lnTo>
                <a:lnTo>
                  <a:pt x="296" y="0"/>
                </a:lnTo>
                <a:lnTo>
                  <a:pt x="324" y="10"/>
                </a:lnTo>
                <a:lnTo>
                  <a:pt x="331" y="35"/>
                </a:lnTo>
                <a:lnTo>
                  <a:pt x="331" y="220"/>
                </a:lnTo>
                <a:lnTo>
                  <a:pt x="296" y="348"/>
                </a:lnTo>
                <a:lnTo>
                  <a:pt x="173" y="348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88" name="Freeform 92">
            <a:extLst>
              <a:ext uri="{FF2B5EF4-FFF2-40B4-BE49-F238E27FC236}">
                <a16:creationId xmlns:a16="http://schemas.microsoft.com/office/drawing/2014/main" id="{09DA3AAB-77A2-279A-AA85-35BD03A05E16}"/>
              </a:ext>
            </a:extLst>
          </p:cNvPr>
          <p:cNvSpPr>
            <a:spLocks/>
          </p:cNvSpPr>
          <p:nvPr/>
        </p:nvSpPr>
        <p:spPr bwMode="auto">
          <a:xfrm>
            <a:off x="8118475" y="3489325"/>
            <a:ext cx="722313" cy="1101725"/>
          </a:xfrm>
          <a:custGeom>
            <a:avLst/>
            <a:gdLst>
              <a:gd name="T0" fmla="*/ 2147483646 w 325"/>
              <a:gd name="T1" fmla="*/ 2147483646 h 613"/>
              <a:gd name="T2" fmla="*/ 2147483646 w 325"/>
              <a:gd name="T3" fmla="*/ 2147483646 h 613"/>
              <a:gd name="T4" fmla="*/ 2147483646 w 325"/>
              <a:gd name="T5" fmla="*/ 2147483646 h 613"/>
              <a:gd name="T6" fmla="*/ 2147483646 w 325"/>
              <a:gd name="T7" fmla="*/ 2147483646 h 613"/>
              <a:gd name="T8" fmla="*/ 2147483646 w 325"/>
              <a:gd name="T9" fmla="*/ 2147483646 h 613"/>
              <a:gd name="T10" fmla="*/ 2147483646 w 325"/>
              <a:gd name="T11" fmla="*/ 2147483646 h 613"/>
              <a:gd name="T12" fmla="*/ 0 w 325"/>
              <a:gd name="T13" fmla="*/ 2147483646 h 613"/>
              <a:gd name="T14" fmla="*/ 2147483646 w 325"/>
              <a:gd name="T15" fmla="*/ 2147483646 h 613"/>
              <a:gd name="T16" fmla="*/ 2147483646 w 325"/>
              <a:gd name="T17" fmla="*/ 2147483646 h 613"/>
              <a:gd name="T18" fmla="*/ 2147483646 w 325"/>
              <a:gd name="T19" fmla="*/ 2147483646 h 613"/>
              <a:gd name="T20" fmla="*/ 2147483646 w 325"/>
              <a:gd name="T21" fmla="*/ 2147483646 h 613"/>
              <a:gd name="T22" fmla="*/ 2147483646 w 325"/>
              <a:gd name="T23" fmla="*/ 2147483646 h 613"/>
              <a:gd name="T24" fmla="*/ 2147483646 w 325"/>
              <a:gd name="T25" fmla="*/ 2147483646 h 613"/>
              <a:gd name="T26" fmla="*/ 2147483646 w 325"/>
              <a:gd name="T27" fmla="*/ 0 h 613"/>
              <a:gd name="T28" fmla="*/ 2147483646 w 325"/>
              <a:gd name="T29" fmla="*/ 2147483646 h 613"/>
              <a:gd name="T30" fmla="*/ 2147483646 w 325"/>
              <a:gd name="T31" fmla="*/ 2147483646 h 613"/>
              <a:gd name="T32" fmla="*/ 2147483646 w 325"/>
              <a:gd name="T33" fmla="*/ 2147483646 h 613"/>
              <a:gd name="T34" fmla="*/ 2147483646 w 325"/>
              <a:gd name="T35" fmla="*/ 2147483646 h 613"/>
              <a:gd name="T36" fmla="*/ 2147483646 w 325"/>
              <a:gd name="T37" fmla="*/ 2147483646 h 613"/>
              <a:gd name="T38" fmla="*/ 2147483646 w 325"/>
              <a:gd name="T39" fmla="*/ 2147483646 h 613"/>
              <a:gd name="T40" fmla="*/ 2147483646 w 325"/>
              <a:gd name="T41" fmla="*/ 2147483646 h 613"/>
              <a:gd name="T42" fmla="*/ 2147483646 w 325"/>
              <a:gd name="T43" fmla="*/ 2147483646 h 613"/>
              <a:gd name="T44" fmla="*/ 2147483646 w 325"/>
              <a:gd name="T45" fmla="*/ 2147483646 h 613"/>
              <a:gd name="T46" fmla="*/ 2147483646 w 325"/>
              <a:gd name="T47" fmla="*/ 2147483646 h 613"/>
              <a:gd name="T48" fmla="*/ 2147483646 w 325"/>
              <a:gd name="T49" fmla="*/ 2147483646 h 613"/>
              <a:gd name="T50" fmla="*/ 2147483646 w 325"/>
              <a:gd name="T51" fmla="*/ 2147483646 h 613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25"/>
              <a:gd name="T79" fmla="*/ 0 h 613"/>
              <a:gd name="T80" fmla="*/ 325 w 325"/>
              <a:gd name="T81" fmla="*/ 613 h 613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25" h="613">
                <a:moveTo>
                  <a:pt x="202" y="552"/>
                </a:moveTo>
                <a:lnTo>
                  <a:pt x="202" y="527"/>
                </a:lnTo>
                <a:lnTo>
                  <a:pt x="176" y="493"/>
                </a:lnTo>
                <a:lnTo>
                  <a:pt x="159" y="458"/>
                </a:lnTo>
                <a:lnTo>
                  <a:pt x="97" y="373"/>
                </a:lnTo>
                <a:lnTo>
                  <a:pt x="19" y="264"/>
                </a:lnTo>
                <a:lnTo>
                  <a:pt x="0" y="189"/>
                </a:lnTo>
                <a:lnTo>
                  <a:pt x="19" y="164"/>
                </a:lnTo>
                <a:lnTo>
                  <a:pt x="29" y="119"/>
                </a:lnTo>
                <a:lnTo>
                  <a:pt x="19" y="94"/>
                </a:lnTo>
                <a:lnTo>
                  <a:pt x="29" y="94"/>
                </a:lnTo>
                <a:lnTo>
                  <a:pt x="36" y="59"/>
                </a:lnTo>
                <a:lnTo>
                  <a:pt x="54" y="19"/>
                </a:lnTo>
                <a:lnTo>
                  <a:pt x="72" y="0"/>
                </a:lnTo>
                <a:lnTo>
                  <a:pt x="108" y="45"/>
                </a:lnTo>
                <a:lnTo>
                  <a:pt x="152" y="45"/>
                </a:lnTo>
                <a:lnTo>
                  <a:pt x="213" y="19"/>
                </a:lnTo>
                <a:lnTo>
                  <a:pt x="245" y="70"/>
                </a:lnTo>
                <a:lnTo>
                  <a:pt x="299" y="94"/>
                </a:lnTo>
                <a:lnTo>
                  <a:pt x="299" y="104"/>
                </a:lnTo>
                <a:lnTo>
                  <a:pt x="306" y="333"/>
                </a:lnTo>
                <a:lnTo>
                  <a:pt x="281" y="458"/>
                </a:lnTo>
                <a:lnTo>
                  <a:pt x="317" y="478"/>
                </a:lnTo>
                <a:lnTo>
                  <a:pt x="324" y="478"/>
                </a:lnTo>
                <a:lnTo>
                  <a:pt x="245" y="612"/>
                </a:lnTo>
                <a:lnTo>
                  <a:pt x="202" y="552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41414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89" name="Freeform 93">
            <a:extLst>
              <a:ext uri="{FF2B5EF4-FFF2-40B4-BE49-F238E27FC236}">
                <a16:creationId xmlns:a16="http://schemas.microsoft.com/office/drawing/2014/main" id="{68F543D6-14D6-62B6-53CB-0540A45E2A4C}"/>
              </a:ext>
            </a:extLst>
          </p:cNvPr>
          <p:cNvSpPr>
            <a:spLocks/>
          </p:cNvSpPr>
          <p:nvPr/>
        </p:nvSpPr>
        <p:spPr bwMode="auto">
          <a:xfrm>
            <a:off x="6811963" y="3871913"/>
            <a:ext cx="465137" cy="611187"/>
          </a:xfrm>
          <a:custGeom>
            <a:avLst/>
            <a:gdLst>
              <a:gd name="T0" fmla="*/ 0 w 209"/>
              <a:gd name="T1" fmla="*/ 2147483646 h 340"/>
              <a:gd name="T2" fmla="*/ 2147483646 w 209"/>
              <a:gd name="T3" fmla="*/ 2147483646 h 340"/>
              <a:gd name="T4" fmla="*/ 2147483646 w 209"/>
              <a:gd name="T5" fmla="*/ 2147483646 h 340"/>
              <a:gd name="T6" fmla="*/ 2147483646 w 209"/>
              <a:gd name="T7" fmla="*/ 2147483646 h 340"/>
              <a:gd name="T8" fmla="*/ 2147483646 w 209"/>
              <a:gd name="T9" fmla="*/ 2147483646 h 340"/>
              <a:gd name="T10" fmla="*/ 2147483646 w 209"/>
              <a:gd name="T11" fmla="*/ 2147483646 h 340"/>
              <a:gd name="T12" fmla="*/ 2147483646 w 209"/>
              <a:gd name="T13" fmla="*/ 2147483646 h 340"/>
              <a:gd name="T14" fmla="*/ 2147483646 w 209"/>
              <a:gd name="T15" fmla="*/ 0 h 340"/>
              <a:gd name="T16" fmla="*/ 2147483646 w 209"/>
              <a:gd name="T17" fmla="*/ 2147483646 h 340"/>
              <a:gd name="T18" fmla="*/ 2147483646 w 209"/>
              <a:gd name="T19" fmla="*/ 2147483646 h 340"/>
              <a:gd name="T20" fmla="*/ 2147483646 w 209"/>
              <a:gd name="T21" fmla="*/ 2147483646 h 340"/>
              <a:gd name="T22" fmla="*/ 2147483646 w 209"/>
              <a:gd name="T23" fmla="*/ 2147483646 h 340"/>
              <a:gd name="T24" fmla="*/ 0 w 209"/>
              <a:gd name="T25" fmla="*/ 2147483646 h 34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09"/>
              <a:gd name="T40" fmla="*/ 0 h 340"/>
              <a:gd name="T41" fmla="*/ 209 w 209"/>
              <a:gd name="T42" fmla="*/ 340 h 34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09" h="340">
                <a:moveTo>
                  <a:pt x="0" y="195"/>
                </a:moveTo>
                <a:lnTo>
                  <a:pt x="32" y="180"/>
                </a:lnTo>
                <a:lnTo>
                  <a:pt x="43" y="195"/>
                </a:lnTo>
                <a:lnTo>
                  <a:pt x="32" y="160"/>
                </a:lnTo>
                <a:lnTo>
                  <a:pt x="68" y="111"/>
                </a:lnTo>
                <a:lnTo>
                  <a:pt x="61" y="75"/>
                </a:lnTo>
                <a:lnTo>
                  <a:pt x="68" y="51"/>
                </a:lnTo>
                <a:lnTo>
                  <a:pt x="136" y="0"/>
                </a:lnTo>
                <a:lnTo>
                  <a:pt x="190" y="86"/>
                </a:lnTo>
                <a:lnTo>
                  <a:pt x="197" y="171"/>
                </a:lnTo>
                <a:lnTo>
                  <a:pt x="208" y="230"/>
                </a:lnTo>
                <a:lnTo>
                  <a:pt x="130" y="339"/>
                </a:lnTo>
                <a:lnTo>
                  <a:pt x="0" y="195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0" name="Freeform 94">
            <a:extLst>
              <a:ext uri="{FF2B5EF4-FFF2-40B4-BE49-F238E27FC236}">
                <a16:creationId xmlns:a16="http://schemas.microsoft.com/office/drawing/2014/main" id="{A705A664-0F37-8FEC-A111-402128677187}"/>
              </a:ext>
            </a:extLst>
          </p:cNvPr>
          <p:cNvSpPr>
            <a:spLocks/>
          </p:cNvSpPr>
          <p:nvPr/>
        </p:nvSpPr>
        <p:spPr bwMode="auto">
          <a:xfrm>
            <a:off x="5765800" y="3219450"/>
            <a:ext cx="585788" cy="530225"/>
          </a:xfrm>
          <a:custGeom>
            <a:avLst/>
            <a:gdLst>
              <a:gd name="T0" fmla="*/ 2147483646 w 264"/>
              <a:gd name="T1" fmla="*/ 2147483646 h 295"/>
              <a:gd name="T2" fmla="*/ 2147483646 w 264"/>
              <a:gd name="T3" fmla="*/ 2147483646 h 295"/>
              <a:gd name="T4" fmla="*/ 2147483646 w 264"/>
              <a:gd name="T5" fmla="*/ 2147483646 h 295"/>
              <a:gd name="T6" fmla="*/ 2147483646 w 264"/>
              <a:gd name="T7" fmla="*/ 2147483646 h 295"/>
              <a:gd name="T8" fmla="*/ 2147483646 w 264"/>
              <a:gd name="T9" fmla="*/ 2147483646 h 295"/>
              <a:gd name="T10" fmla="*/ 2147483646 w 264"/>
              <a:gd name="T11" fmla="*/ 2147483646 h 295"/>
              <a:gd name="T12" fmla="*/ 2147483646 w 264"/>
              <a:gd name="T13" fmla="*/ 2147483646 h 295"/>
              <a:gd name="T14" fmla="*/ 2147483646 w 264"/>
              <a:gd name="T15" fmla="*/ 2147483646 h 295"/>
              <a:gd name="T16" fmla="*/ 2147483646 w 264"/>
              <a:gd name="T17" fmla="*/ 2147483646 h 295"/>
              <a:gd name="T18" fmla="*/ 2147483646 w 264"/>
              <a:gd name="T19" fmla="*/ 2147483646 h 295"/>
              <a:gd name="T20" fmla="*/ 2147483646 w 264"/>
              <a:gd name="T21" fmla="*/ 2147483646 h 295"/>
              <a:gd name="T22" fmla="*/ 2147483646 w 264"/>
              <a:gd name="T23" fmla="*/ 2147483646 h 295"/>
              <a:gd name="T24" fmla="*/ 0 w 264"/>
              <a:gd name="T25" fmla="*/ 2147483646 h 295"/>
              <a:gd name="T26" fmla="*/ 2147483646 w 264"/>
              <a:gd name="T27" fmla="*/ 0 h 295"/>
              <a:gd name="T28" fmla="*/ 2147483646 w 264"/>
              <a:gd name="T29" fmla="*/ 0 h 295"/>
              <a:gd name="T30" fmla="*/ 2147483646 w 264"/>
              <a:gd name="T31" fmla="*/ 2147483646 h 295"/>
              <a:gd name="T32" fmla="*/ 2147483646 w 264"/>
              <a:gd name="T33" fmla="*/ 2147483646 h 295"/>
              <a:gd name="T34" fmla="*/ 2147483646 w 264"/>
              <a:gd name="T35" fmla="*/ 2147483646 h 295"/>
              <a:gd name="T36" fmla="*/ 2147483646 w 264"/>
              <a:gd name="T37" fmla="*/ 2147483646 h 295"/>
              <a:gd name="T38" fmla="*/ 2147483646 w 264"/>
              <a:gd name="T39" fmla="*/ 2147483646 h 295"/>
              <a:gd name="T40" fmla="*/ 2147483646 w 264"/>
              <a:gd name="T41" fmla="*/ 2147483646 h 295"/>
              <a:gd name="T42" fmla="*/ 2147483646 w 264"/>
              <a:gd name="T43" fmla="*/ 2147483646 h 295"/>
              <a:gd name="T44" fmla="*/ 2147483646 w 264"/>
              <a:gd name="T45" fmla="*/ 2147483646 h 29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64"/>
              <a:gd name="T70" fmla="*/ 0 h 295"/>
              <a:gd name="T71" fmla="*/ 264 w 264"/>
              <a:gd name="T72" fmla="*/ 295 h 29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64" h="295">
                <a:moveTo>
                  <a:pt x="227" y="244"/>
                </a:moveTo>
                <a:lnTo>
                  <a:pt x="208" y="268"/>
                </a:lnTo>
                <a:lnTo>
                  <a:pt x="201" y="268"/>
                </a:lnTo>
                <a:lnTo>
                  <a:pt x="190" y="294"/>
                </a:lnTo>
                <a:lnTo>
                  <a:pt x="172" y="268"/>
                </a:lnTo>
                <a:lnTo>
                  <a:pt x="155" y="278"/>
                </a:lnTo>
                <a:lnTo>
                  <a:pt x="140" y="229"/>
                </a:lnTo>
                <a:lnTo>
                  <a:pt x="130" y="244"/>
                </a:lnTo>
                <a:lnTo>
                  <a:pt x="87" y="268"/>
                </a:lnTo>
                <a:lnTo>
                  <a:pt x="68" y="268"/>
                </a:lnTo>
                <a:lnTo>
                  <a:pt x="43" y="268"/>
                </a:lnTo>
                <a:lnTo>
                  <a:pt x="35" y="268"/>
                </a:lnTo>
                <a:lnTo>
                  <a:pt x="0" y="253"/>
                </a:lnTo>
                <a:lnTo>
                  <a:pt x="122" y="0"/>
                </a:lnTo>
                <a:lnTo>
                  <a:pt x="183" y="0"/>
                </a:lnTo>
                <a:lnTo>
                  <a:pt x="190" y="26"/>
                </a:lnTo>
                <a:lnTo>
                  <a:pt x="227" y="26"/>
                </a:lnTo>
                <a:lnTo>
                  <a:pt x="233" y="75"/>
                </a:lnTo>
                <a:lnTo>
                  <a:pt x="263" y="99"/>
                </a:lnTo>
                <a:lnTo>
                  <a:pt x="233" y="195"/>
                </a:lnTo>
                <a:lnTo>
                  <a:pt x="263" y="268"/>
                </a:lnTo>
                <a:lnTo>
                  <a:pt x="244" y="294"/>
                </a:lnTo>
                <a:lnTo>
                  <a:pt x="227" y="244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1" name="Freeform 95">
            <a:extLst>
              <a:ext uri="{FF2B5EF4-FFF2-40B4-BE49-F238E27FC236}">
                <a16:creationId xmlns:a16="http://schemas.microsoft.com/office/drawing/2014/main" id="{7772FF36-C0B5-D558-EA99-5BF914EAFE0A}"/>
              </a:ext>
            </a:extLst>
          </p:cNvPr>
          <p:cNvSpPr>
            <a:spLocks/>
          </p:cNvSpPr>
          <p:nvPr/>
        </p:nvSpPr>
        <p:spPr bwMode="auto">
          <a:xfrm>
            <a:off x="5821363" y="1703388"/>
            <a:ext cx="561975" cy="430212"/>
          </a:xfrm>
          <a:custGeom>
            <a:avLst/>
            <a:gdLst>
              <a:gd name="T0" fmla="*/ 2147483646 w 253"/>
              <a:gd name="T1" fmla="*/ 0 h 239"/>
              <a:gd name="T2" fmla="*/ 2147483646 w 253"/>
              <a:gd name="T3" fmla="*/ 2147483646 h 239"/>
              <a:gd name="T4" fmla="*/ 0 w 253"/>
              <a:gd name="T5" fmla="*/ 2147483646 h 239"/>
              <a:gd name="T6" fmla="*/ 2147483646 w 253"/>
              <a:gd name="T7" fmla="*/ 0 h 239"/>
              <a:gd name="T8" fmla="*/ 2147483646 w 253"/>
              <a:gd name="T9" fmla="*/ 0 h 2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3"/>
              <a:gd name="T16" fmla="*/ 0 h 239"/>
              <a:gd name="T17" fmla="*/ 253 w 253"/>
              <a:gd name="T18" fmla="*/ 239 h 2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3" h="239">
                <a:moveTo>
                  <a:pt x="252" y="0"/>
                </a:moveTo>
                <a:lnTo>
                  <a:pt x="245" y="238"/>
                </a:lnTo>
                <a:lnTo>
                  <a:pt x="0" y="228"/>
                </a:lnTo>
                <a:lnTo>
                  <a:pt x="11" y="0"/>
                </a:lnTo>
                <a:lnTo>
                  <a:pt x="252" y="0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2" name="Freeform 96">
            <a:extLst>
              <a:ext uri="{FF2B5EF4-FFF2-40B4-BE49-F238E27FC236}">
                <a16:creationId xmlns:a16="http://schemas.microsoft.com/office/drawing/2014/main" id="{DBAC4702-B417-A449-5B89-FC5D83E6ED7A}"/>
              </a:ext>
            </a:extLst>
          </p:cNvPr>
          <p:cNvSpPr>
            <a:spLocks/>
          </p:cNvSpPr>
          <p:nvPr/>
        </p:nvSpPr>
        <p:spPr bwMode="auto">
          <a:xfrm>
            <a:off x="5146675" y="1641475"/>
            <a:ext cx="704850" cy="517525"/>
          </a:xfrm>
          <a:custGeom>
            <a:avLst/>
            <a:gdLst>
              <a:gd name="T0" fmla="*/ 2147483646 w 317"/>
              <a:gd name="T1" fmla="*/ 2147483646 h 288"/>
              <a:gd name="T2" fmla="*/ 2147483646 w 317"/>
              <a:gd name="T3" fmla="*/ 2147483646 h 288"/>
              <a:gd name="T4" fmla="*/ 2147483646 w 317"/>
              <a:gd name="T5" fmla="*/ 2147483646 h 288"/>
              <a:gd name="T6" fmla="*/ 2147483646 w 317"/>
              <a:gd name="T7" fmla="*/ 2147483646 h 288"/>
              <a:gd name="T8" fmla="*/ 2147483646 w 317"/>
              <a:gd name="T9" fmla="*/ 2147483646 h 288"/>
              <a:gd name="T10" fmla="*/ 2147483646 w 317"/>
              <a:gd name="T11" fmla="*/ 2147483646 h 288"/>
              <a:gd name="T12" fmla="*/ 2147483646 w 317"/>
              <a:gd name="T13" fmla="*/ 2147483646 h 288"/>
              <a:gd name="T14" fmla="*/ 2147483646 w 317"/>
              <a:gd name="T15" fmla="*/ 2147483646 h 288"/>
              <a:gd name="T16" fmla="*/ 2147483646 w 317"/>
              <a:gd name="T17" fmla="*/ 2147483646 h 288"/>
              <a:gd name="T18" fmla="*/ 2147483646 w 317"/>
              <a:gd name="T19" fmla="*/ 2147483646 h 288"/>
              <a:gd name="T20" fmla="*/ 2147483646 w 317"/>
              <a:gd name="T21" fmla="*/ 2147483646 h 288"/>
              <a:gd name="T22" fmla="*/ 2147483646 w 317"/>
              <a:gd name="T23" fmla="*/ 2147483646 h 288"/>
              <a:gd name="T24" fmla="*/ 2147483646 w 317"/>
              <a:gd name="T25" fmla="*/ 2147483646 h 288"/>
              <a:gd name="T26" fmla="*/ 2147483646 w 317"/>
              <a:gd name="T27" fmla="*/ 2147483646 h 288"/>
              <a:gd name="T28" fmla="*/ 2147483646 w 317"/>
              <a:gd name="T29" fmla="*/ 2147483646 h 288"/>
              <a:gd name="T30" fmla="*/ 2147483646 w 317"/>
              <a:gd name="T31" fmla="*/ 2147483646 h 288"/>
              <a:gd name="T32" fmla="*/ 2147483646 w 317"/>
              <a:gd name="T33" fmla="*/ 2147483646 h 288"/>
              <a:gd name="T34" fmla="*/ 2147483646 w 317"/>
              <a:gd name="T35" fmla="*/ 2147483646 h 288"/>
              <a:gd name="T36" fmla="*/ 2147483646 w 317"/>
              <a:gd name="T37" fmla="*/ 2147483646 h 288"/>
              <a:gd name="T38" fmla="*/ 0 w 317"/>
              <a:gd name="T39" fmla="*/ 2147483646 h 288"/>
              <a:gd name="T40" fmla="*/ 2147483646 w 317"/>
              <a:gd name="T41" fmla="*/ 0 h 288"/>
              <a:gd name="T42" fmla="*/ 2147483646 w 317"/>
              <a:gd name="T43" fmla="*/ 2147483646 h 288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317"/>
              <a:gd name="T67" fmla="*/ 0 h 288"/>
              <a:gd name="T68" fmla="*/ 317 w 317"/>
              <a:gd name="T69" fmla="*/ 288 h 288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317" h="288">
                <a:moveTo>
                  <a:pt x="316" y="17"/>
                </a:moveTo>
                <a:lnTo>
                  <a:pt x="305" y="261"/>
                </a:lnTo>
                <a:lnTo>
                  <a:pt x="305" y="271"/>
                </a:lnTo>
                <a:lnTo>
                  <a:pt x="298" y="271"/>
                </a:lnTo>
                <a:lnTo>
                  <a:pt x="263" y="271"/>
                </a:lnTo>
                <a:lnTo>
                  <a:pt x="256" y="245"/>
                </a:lnTo>
                <a:lnTo>
                  <a:pt x="226" y="245"/>
                </a:lnTo>
                <a:lnTo>
                  <a:pt x="209" y="245"/>
                </a:lnTo>
                <a:lnTo>
                  <a:pt x="194" y="271"/>
                </a:lnTo>
                <a:lnTo>
                  <a:pt x="176" y="261"/>
                </a:lnTo>
                <a:lnTo>
                  <a:pt x="140" y="261"/>
                </a:lnTo>
                <a:lnTo>
                  <a:pt x="140" y="245"/>
                </a:lnTo>
                <a:lnTo>
                  <a:pt x="133" y="261"/>
                </a:lnTo>
                <a:lnTo>
                  <a:pt x="122" y="245"/>
                </a:lnTo>
                <a:lnTo>
                  <a:pt x="104" y="271"/>
                </a:lnTo>
                <a:lnTo>
                  <a:pt x="96" y="271"/>
                </a:lnTo>
                <a:lnTo>
                  <a:pt x="61" y="287"/>
                </a:lnTo>
                <a:lnTo>
                  <a:pt x="72" y="209"/>
                </a:lnTo>
                <a:lnTo>
                  <a:pt x="11" y="145"/>
                </a:lnTo>
                <a:lnTo>
                  <a:pt x="0" y="92"/>
                </a:lnTo>
                <a:lnTo>
                  <a:pt x="43" y="0"/>
                </a:lnTo>
                <a:lnTo>
                  <a:pt x="316" y="17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3" name="Freeform 97">
            <a:extLst>
              <a:ext uri="{FF2B5EF4-FFF2-40B4-BE49-F238E27FC236}">
                <a16:creationId xmlns:a16="http://schemas.microsoft.com/office/drawing/2014/main" id="{6F47CFE9-1B00-7782-C512-E80714B47CB5}"/>
              </a:ext>
            </a:extLst>
          </p:cNvPr>
          <p:cNvSpPr>
            <a:spLocks/>
          </p:cNvSpPr>
          <p:nvPr/>
        </p:nvSpPr>
        <p:spPr bwMode="auto">
          <a:xfrm>
            <a:off x="1317625" y="2940050"/>
            <a:ext cx="1025525" cy="612775"/>
          </a:xfrm>
          <a:custGeom>
            <a:avLst/>
            <a:gdLst>
              <a:gd name="T0" fmla="*/ 2147483646 w 461"/>
              <a:gd name="T1" fmla="*/ 2147483646 h 341"/>
              <a:gd name="T2" fmla="*/ 2147483646 w 461"/>
              <a:gd name="T3" fmla="*/ 2147483646 h 341"/>
              <a:gd name="T4" fmla="*/ 2147483646 w 461"/>
              <a:gd name="T5" fmla="*/ 2147483646 h 341"/>
              <a:gd name="T6" fmla="*/ 2147483646 w 461"/>
              <a:gd name="T7" fmla="*/ 2147483646 h 341"/>
              <a:gd name="T8" fmla="*/ 2147483646 w 461"/>
              <a:gd name="T9" fmla="*/ 2147483646 h 341"/>
              <a:gd name="T10" fmla="*/ 2147483646 w 461"/>
              <a:gd name="T11" fmla="*/ 2147483646 h 341"/>
              <a:gd name="T12" fmla="*/ 2147483646 w 461"/>
              <a:gd name="T13" fmla="*/ 2147483646 h 341"/>
              <a:gd name="T14" fmla="*/ 2147483646 w 461"/>
              <a:gd name="T15" fmla="*/ 2147483646 h 341"/>
              <a:gd name="T16" fmla="*/ 2147483646 w 461"/>
              <a:gd name="T17" fmla="*/ 2147483646 h 341"/>
              <a:gd name="T18" fmla="*/ 2147483646 w 461"/>
              <a:gd name="T19" fmla="*/ 2147483646 h 341"/>
              <a:gd name="T20" fmla="*/ 2147483646 w 461"/>
              <a:gd name="T21" fmla="*/ 2147483646 h 341"/>
              <a:gd name="T22" fmla="*/ 2147483646 w 461"/>
              <a:gd name="T23" fmla="*/ 2147483646 h 341"/>
              <a:gd name="T24" fmla="*/ 2147483646 w 461"/>
              <a:gd name="T25" fmla="*/ 0 h 341"/>
              <a:gd name="T26" fmla="*/ 2147483646 w 461"/>
              <a:gd name="T27" fmla="*/ 0 h 341"/>
              <a:gd name="T28" fmla="*/ 2147483646 w 461"/>
              <a:gd name="T29" fmla="*/ 2147483646 h 341"/>
              <a:gd name="T30" fmla="*/ 2147483646 w 461"/>
              <a:gd name="T31" fmla="*/ 2147483646 h 341"/>
              <a:gd name="T32" fmla="*/ 2147483646 w 461"/>
              <a:gd name="T33" fmla="*/ 2147483646 h 341"/>
              <a:gd name="T34" fmla="*/ 2147483646 w 461"/>
              <a:gd name="T35" fmla="*/ 2147483646 h 341"/>
              <a:gd name="T36" fmla="*/ 2147483646 w 461"/>
              <a:gd name="T37" fmla="*/ 2147483646 h 341"/>
              <a:gd name="T38" fmla="*/ 2147483646 w 461"/>
              <a:gd name="T39" fmla="*/ 2147483646 h 341"/>
              <a:gd name="T40" fmla="*/ 2147483646 w 461"/>
              <a:gd name="T41" fmla="*/ 2147483646 h 341"/>
              <a:gd name="T42" fmla="*/ 2147483646 w 461"/>
              <a:gd name="T43" fmla="*/ 2147483646 h 341"/>
              <a:gd name="T44" fmla="*/ 2147483646 w 461"/>
              <a:gd name="T45" fmla="*/ 2147483646 h 341"/>
              <a:gd name="T46" fmla="*/ 2147483646 w 461"/>
              <a:gd name="T47" fmla="*/ 2147483646 h 341"/>
              <a:gd name="T48" fmla="*/ 2147483646 w 461"/>
              <a:gd name="T49" fmla="*/ 2147483646 h 341"/>
              <a:gd name="T50" fmla="*/ 2147483646 w 461"/>
              <a:gd name="T51" fmla="*/ 2147483646 h 341"/>
              <a:gd name="T52" fmla="*/ 2147483646 w 461"/>
              <a:gd name="T53" fmla="*/ 2147483646 h 341"/>
              <a:gd name="T54" fmla="*/ 2147483646 w 461"/>
              <a:gd name="T55" fmla="*/ 2147483646 h 341"/>
              <a:gd name="T56" fmla="*/ 2147483646 w 461"/>
              <a:gd name="T57" fmla="*/ 2147483646 h 341"/>
              <a:gd name="T58" fmla="*/ 2147483646 w 461"/>
              <a:gd name="T59" fmla="*/ 2147483646 h 341"/>
              <a:gd name="T60" fmla="*/ 2147483646 w 461"/>
              <a:gd name="T61" fmla="*/ 2147483646 h 341"/>
              <a:gd name="T62" fmla="*/ 2147483646 w 461"/>
              <a:gd name="T63" fmla="*/ 2147483646 h 341"/>
              <a:gd name="T64" fmla="*/ 2147483646 w 461"/>
              <a:gd name="T65" fmla="*/ 2147483646 h 341"/>
              <a:gd name="T66" fmla="*/ 2147483646 w 461"/>
              <a:gd name="T67" fmla="*/ 2147483646 h 341"/>
              <a:gd name="T68" fmla="*/ 2147483646 w 461"/>
              <a:gd name="T69" fmla="*/ 2147483646 h 341"/>
              <a:gd name="T70" fmla="*/ 2147483646 w 461"/>
              <a:gd name="T71" fmla="*/ 2147483646 h 341"/>
              <a:gd name="T72" fmla="*/ 2147483646 w 461"/>
              <a:gd name="T73" fmla="*/ 2147483646 h 341"/>
              <a:gd name="T74" fmla="*/ 2147483646 w 461"/>
              <a:gd name="T75" fmla="*/ 2147483646 h 341"/>
              <a:gd name="T76" fmla="*/ 2147483646 w 461"/>
              <a:gd name="T77" fmla="*/ 2147483646 h 341"/>
              <a:gd name="T78" fmla="*/ 2147483646 w 461"/>
              <a:gd name="T79" fmla="*/ 2147483646 h 341"/>
              <a:gd name="T80" fmla="*/ 2147483646 w 461"/>
              <a:gd name="T81" fmla="*/ 2147483646 h 341"/>
              <a:gd name="T82" fmla="*/ 2147483646 w 461"/>
              <a:gd name="T83" fmla="*/ 2147483646 h 341"/>
              <a:gd name="T84" fmla="*/ 0 w 461"/>
              <a:gd name="T85" fmla="*/ 2147483646 h 341"/>
              <a:gd name="T86" fmla="*/ 2147483646 w 461"/>
              <a:gd name="T87" fmla="*/ 2147483646 h 34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461"/>
              <a:gd name="T133" fmla="*/ 0 h 341"/>
              <a:gd name="T134" fmla="*/ 461 w 461"/>
              <a:gd name="T135" fmla="*/ 341 h 341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461" h="341">
                <a:moveTo>
                  <a:pt x="14" y="180"/>
                </a:moveTo>
                <a:lnTo>
                  <a:pt x="32" y="145"/>
                </a:lnTo>
                <a:lnTo>
                  <a:pt x="68" y="135"/>
                </a:lnTo>
                <a:lnTo>
                  <a:pt x="103" y="111"/>
                </a:lnTo>
                <a:lnTo>
                  <a:pt x="172" y="111"/>
                </a:lnTo>
                <a:lnTo>
                  <a:pt x="198" y="96"/>
                </a:lnTo>
                <a:lnTo>
                  <a:pt x="208" y="111"/>
                </a:lnTo>
                <a:lnTo>
                  <a:pt x="258" y="111"/>
                </a:lnTo>
                <a:lnTo>
                  <a:pt x="295" y="60"/>
                </a:lnTo>
                <a:lnTo>
                  <a:pt x="319" y="60"/>
                </a:lnTo>
                <a:lnTo>
                  <a:pt x="345" y="26"/>
                </a:lnTo>
                <a:lnTo>
                  <a:pt x="381" y="36"/>
                </a:lnTo>
                <a:lnTo>
                  <a:pt x="399" y="0"/>
                </a:lnTo>
                <a:lnTo>
                  <a:pt x="424" y="0"/>
                </a:lnTo>
                <a:lnTo>
                  <a:pt x="442" y="11"/>
                </a:lnTo>
                <a:lnTo>
                  <a:pt x="434" y="36"/>
                </a:lnTo>
                <a:lnTo>
                  <a:pt x="453" y="51"/>
                </a:lnTo>
                <a:lnTo>
                  <a:pt x="442" y="86"/>
                </a:lnTo>
                <a:lnTo>
                  <a:pt x="460" y="111"/>
                </a:lnTo>
                <a:lnTo>
                  <a:pt x="442" y="145"/>
                </a:lnTo>
                <a:lnTo>
                  <a:pt x="417" y="135"/>
                </a:lnTo>
                <a:lnTo>
                  <a:pt x="362" y="180"/>
                </a:lnTo>
                <a:lnTo>
                  <a:pt x="345" y="180"/>
                </a:lnTo>
                <a:lnTo>
                  <a:pt x="338" y="229"/>
                </a:lnTo>
                <a:lnTo>
                  <a:pt x="356" y="254"/>
                </a:lnTo>
                <a:lnTo>
                  <a:pt x="345" y="289"/>
                </a:lnTo>
                <a:lnTo>
                  <a:pt x="295" y="304"/>
                </a:lnTo>
                <a:lnTo>
                  <a:pt x="277" y="324"/>
                </a:lnTo>
                <a:lnTo>
                  <a:pt x="269" y="314"/>
                </a:lnTo>
                <a:lnTo>
                  <a:pt x="155" y="340"/>
                </a:lnTo>
                <a:lnTo>
                  <a:pt x="147" y="304"/>
                </a:lnTo>
                <a:lnTo>
                  <a:pt x="190" y="280"/>
                </a:lnTo>
                <a:lnTo>
                  <a:pt x="208" y="254"/>
                </a:lnTo>
                <a:lnTo>
                  <a:pt x="208" y="205"/>
                </a:lnTo>
                <a:lnTo>
                  <a:pt x="190" y="220"/>
                </a:lnTo>
                <a:lnTo>
                  <a:pt x="172" y="205"/>
                </a:lnTo>
                <a:lnTo>
                  <a:pt x="172" y="220"/>
                </a:lnTo>
                <a:lnTo>
                  <a:pt x="86" y="195"/>
                </a:lnTo>
                <a:lnTo>
                  <a:pt x="86" y="205"/>
                </a:lnTo>
                <a:lnTo>
                  <a:pt x="50" y="205"/>
                </a:lnTo>
                <a:lnTo>
                  <a:pt x="14" y="180"/>
                </a:lnTo>
                <a:lnTo>
                  <a:pt x="7" y="205"/>
                </a:lnTo>
                <a:lnTo>
                  <a:pt x="0" y="180"/>
                </a:lnTo>
                <a:lnTo>
                  <a:pt x="14" y="180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4" name="Freeform 98">
            <a:extLst>
              <a:ext uri="{FF2B5EF4-FFF2-40B4-BE49-F238E27FC236}">
                <a16:creationId xmlns:a16="http://schemas.microsoft.com/office/drawing/2014/main" id="{D56A2398-C3C2-9015-5624-A6CA9BCA8CF1}"/>
              </a:ext>
            </a:extLst>
          </p:cNvPr>
          <p:cNvSpPr>
            <a:spLocks/>
          </p:cNvSpPr>
          <p:nvPr/>
        </p:nvSpPr>
        <p:spPr bwMode="auto">
          <a:xfrm>
            <a:off x="2473325" y="3335338"/>
            <a:ext cx="620713" cy="582612"/>
          </a:xfrm>
          <a:custGeom>
            <a:avLst/>
            <a:gdLst>
              <a:gd name="T0" fmla="*/ 2147483646 w 279"/>
              <a:gd name="T1" fmla="*/ 2147483646 h 324"/>
              <a:gd name="T2" fmla="*/ 2147483646 w 279"/>
              <a:gd name="T3" fmla="*/ 2147483646 h 324"/>
              <a:gd name="T4" fmla="*/ 2147483646 w 279"/>
              <a:gd name="T5" fmla="*/ 2147483646 h 324"/>
              <a:gd name="T6" fmla="*/ 2147483646 w 279"/>
              <a:gd name="T7" fmla="*/ 2147483646 h 324"/>
              <a:gd name="T8" fmla="*/ 2147483646 w 279"/>
              <a:gd name="T9" fmla="*/ 2147483646 h 324"/>
              <a:gd name="T10" fmla="*/ 2147483646 w 279"/>
              <a:gd name="T11" fmla="*/ 2147483646 h 324"/>
              <a:gd name="T12" fmla="*/ 2147483646 w 279"/>
              <a:gd name="T13" fmla="*/ 2147483646 h 324"/>
              <a:gd name="T14" fmla="*/ 2147483646 w 279"/>
              <a:gd name="T15" fmla="*/ 2147483646 h 324"/>
              <a:gd name="T16" fmla="*/ 0 w 279"/>
              <a:gd name="T17" fmla="*/ 2147483646 h 324"/>
              <a:gd name="T18" fmla="*/ 2147483646 w 279"/>
              <a:gd name="T19" fmla="*/ 2147483646 h 324"/>
              <a:gd name="T20" fmla="*/ 2147483646 w 279"/>
              <a:gd name="T21" fmla="*/ 2147483646 h 324"/>
              <a:gd name="T22" fmla="*/ 2147483646 w 279"/>
              <a:gd name="T23" fmla="*/ 2147483646 h 324"/>
              <a:gd name="T24" fmla="*/ 2147483646 w 279"/>
              <a:gd name="T25" fmla="*/ 2147483646 h 324"/>
              <a:gd name="T26" fmla="*/ 2147483646 w 279"/>
              <a:gd name="T27" fmla="*/ 2147483646 h 324"/>
              <a:gd name="T28" fmla="*/ 2147483646 w 279"/>
              <a:gd name="T29" fmla="*/ 2147483646 h 324"/>
              <a:gd name="T30" fmla="*/ 2147483646 w 279"/>
              <a:gd name="T31" fmla="*/ 0 h 324"/>
              <a:gd name="T32" fmla="*/ 2147483646 w 279"/>
              <a:gd name="T33" fmla="*/ 2147483646 h 324"/>
              <a:gd name="T34" fmla="*/ 2147483646 w 279"/>
              <a:gd name="T35" fmla="*/ 2147483646 h 324"/>
              <a:gd name="T36" fmla="*/ 2147483646 w 279"/>
              <a:gd name="T37" fmla="*/ 2147483646 h 32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79"/>
              <a:gd name="T58" fmla="*/ 0 h 324"/>
              <a:gd name="T59" fmla="*/ 279 w 279"/>
              <a:gd name="T60" fmla="*/ 324 h 32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79" h="324">
                <a:moveTo>
                  <a:pt x="228" y="248"/>
                </a:moveTo>
                <a:lnTo>
                  <a:pt x="210" y="239"/>
                </a:lnTo>
                <a:lnTo>
                  <a:pt x="210" y="263"/>
                </a:lnTo>
                <a:lnTo>
                  <a:pt x="192" y="263"/>
                </a:lnTo>
                <a:lnTo>
                  <a:pt x="173" y="288"/>
                </a:lnTo>
                <a:lnTo>
                  <a:pt x="159" y="288"/>
                </a:lnTo>
                <a:lnTo>
                  <a:pt x="159" y="273"/>
                </a:lnTo>
                <a:lnTo>
                  <a:pt x="26" y="323"/>
                </a:lnTo>
                <a:lnTo>
                  <a:pt x="0" y="297"/>
                </a:lnTo>
                <a:lnTo>
                  <a:pt x="44" y="229"/>
                </a:lnTo>
                <a:lnTo>
                  <a:pt x="37" y="213"/>
                </a:lnTo>
                <a:lnTo>
                  <a:pt x="68" y="154"/>
                </a:lnTo>
                <a:lnTo>
                  <a:pt x="68" y="104"/>
                </a:lnTo>
                <a:lnTo>
                  <a:pt x="105" y="84"/>
                </a:lnTo>
                <a:lnTo>
                  <a:pt x="123" y="84"/>
                </a:lnTo>
                <a:lnTo>
                  <a:pt x="173" y="0"/>
                </a:lnTo>
                <a:lnTo>
                  <a:pt x="245" y="94"/>
                </a:lnTo>
                <a:lnTo>
                  <a:pt x="278" y="229"/>
                </a:lnTo>
                <a:lnTo>
                  <a:pt x="228" y="248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5" name="Freeform 99">
            <a:extLst>
              <a:ext uri="{FF2B5EF4-FFF2-40B4-BE49-F238E27FC236}">
                <a16:creationId xmlns:a16="http://schemas.microsoft.com/office/drawing/2014/main" id="{90A57F20-E18D-C023-4A4E-9E5989EC50D4}"/>
              </a:ext>
            </a:extLst>
          </p:cNvPr>
          <p:cNvSpPr>
            <a:spLocks/>
          </p:cNvSpPr>
          <p:nvPr/>
        </p:nvSpPr>
        <p:spPr bwMode="auto">
          <a:xfrm>
            <a:off x="11045825" y="2482850"/>
            <a:ext cx="528638" cy="611188"/>
          </a:xfrm>
          <a:custGeom>
            <a:avLst/>
            <a:gdLst>
              <a:gd name="T0" fmla="*/ 2147483646 w 238"/>
              <a:gd name="T1" fmla="*/ 2147483646 h 340"/>
              <a:gd name="T2" fmla="*/ 2147483646 w 238"/>
              <a:gd name="T3" fmla="*/ 2147483646 h 340"/>
              <a:gd name="T4" fmla="*/ 2147483646 w 238"/>
              <a:gd name="T5" fmla="*/ 2147483646 h 340"/>
              <a:gd name="T6" fmla="*/ 2147483646 w 238"/>
              <a:gd name="T7" fmla="*/ 2147483646 h 340"/>
              <a:gd name="T8" fmla="*/ 2147483646 w 238"/>
              <a:gd name="T9" fmla="*/ 2147483646 h 340"/>
              <a:gd name="T10" fmla="*/ 2147483646 w 238"/>
              <a:gd name="T11" fmla="*/ 2147483646 h 340"/>
              <a:gd name="T12" fmla="*/ 2147483646 w 238"/>
              <a:gd name="T13" fmla="*/ 2147483646 h 340"/>
              <a:gd name="T14" fmla="*/ 2147483646 w 238"/>
              <a:gd name="T15" fmla="*/ 2147483646 h 340"/>
              <a:gd name="T16" fmla="*/ 2147483646 w 238"/>
              <a:gd name="T17" fmla="*/ 0 h 340"/>
              <a:gd name="T18" fmla="*/ 2147483646 w 238"/>
              <a:gd name="T19" fmla="*/ 0 h 340"/>
              <a:gd name="T20" fmla="*/ 2147483646 w 238"/>
              <a:gd name="T21" fmla="*/ 2147483646 h 340"/>
              <a:gd name="T22" fmla="*/ 2147483646 w 238"/>
              <a:gd name="T23" fmla="*/ 2147483646 h 340"/>
              <a:gd name="T24" fmla="*/ 2147483646 w 238"/>
              <a:gd name="T25" fmla="*/ 2147483646 h 340"/>
              <a:gd name="T26" fmla="*/ 2147483646 w 238"/>
              <a:gd name="T27" fmla="*/ 2147483646 h 340"/>
              <a:gd name="T28" fmla="*/ 2147483646 w 238"/>
              <a:gd name="T29" fmla="*/ 2147483646 h 340"/>
              <a:gd name="T30" fmla="*/ 2147483646 w 238"/>
              <a:gd name="T31" fmla="*/ 2147483646 h 340"/>
              <a:gd name="T32" fmla="*/ 2147483646 w 238"/>
              <a:gd name="T33" fmla="*/ 2147483646 h 340"/>
              <a:gd name="T34" fmla="*/ 2147483646 w 238"/>
              <a:gd name="T35" fmla="*/ 2147483646 h 340"/>
              <a:gd name="T36" fmla="*/ 2147483646 w 238"/>
              <a:gd name="T37" fmla="*/ 2147483646 h 340"/>
              <a:gd name="T38" fmla="*/ 2147483646 w 238"/>
              <a:gd name="T39" fmla="*/ 2147483646 h 340"/>
              <a:gd name="T40" fmla="*/ 2147483646 w 238"/>
              <a:gd name="T41" fmla="*/ 2147483646 h 340"/>
              <a:gd name="T42" fmla="*/ 2147483646 w 238"/>
              <a:gd name="T43" fmla="*/ 2147483646 h 340"/>
              <a:gd name="T44" fmla="*/ 2147483646 w 238"/>
              <a:gd name="T45" fmla="*/ 2147483646 h 340"/>
              <a:gd name="T46" fmla="*/ 2147483646 w 238"/>
              <a:gd name="T47" fmla="*/ 2147483646 h 340"/>
              <a:gd name="T48" fmla="*/ 2147483646 w 238"/>
              <a:gd name="T49" fmla="*/ 2147483646 h 340"/>
              <a:gd name="T50" fmla="*/ 2147483646 w 238"/>
              <a:gd name="T51" fmla="*/ 2147483646 h 340"/>
              <a:gd name="T52" fmla="*/ 2147483646 w 238"/>
              <a:gd name="T53" fmla="*/ 2147483646 h 340"/>
              <a:gd name="T54" fmla="*/ 2147483646 w 238"/>
              <a:gd name="T55" fmla="*/ 2147483646 h 340"/>
              <a:gd name="T56" fmla="*/ 2147483646 w 238"/>
              <a:gd name="T57" fmla="*/ 2147483646 h 340"/>
              <a:gd name="T58" fmla="*/ 2147483646 w 238"/>
              <a:gd name="T59" fmla="*/ 2147483646 h 340"/>
              <a:gd name="T60" fmla="*/ 2147483646 w 238"/>
              <a:gd name="T61" fmla="*/ 2147483646 h 340"/>
              <a:gd name="T62" fmla="*/ 2147483646 w 238"/>
              <a:gd name="T63" fmla="*/ 2147483646 h 340"/>
              <a:gd name="T64" fmla="*/ 2147483646 w 238"/>
              <a:gd name="T65" fmla="*/ 2147483646 h 340"/>
              <a:gd name="T66" fmla="*/ 2147483646 w 238"/>
              <a:gd name="T67" fmla="*/ 2147483646 h 340"/>
              <a:gd name="T68" fmla="*/ 2147483646 w 238"/>
              <a:gd name="T69" fmla="*/ 2147483646 h 340"/>
              <a:gd name="T70" fmla="*/ 2147483646 w 238"/>
              <a:gd name="T71" fmla="*/ 2147483646 h 340"/>
              <a:gd name="T72" fmla="*/ 2147483646 w 238"/>
              <a:gd name="T73" fmla="*/ 2147483646 h 340"/>
              <a:gd name="T74" fmla="*/ 2147483646 w 238"/>
              <a:gd name="T75" fmla="*/ 2147483646 h 340"/>
              <a:gd name="T76" fmla="*/ 2147483646 w 238"/>
              <a:gd name="T77" fmla="*/ 2147483646 h 340"/>
              <a:gd name="T78" fmla="*/ 2147483646 w 238"/>
              <a:gd name="T79" fmla="*/ 2147483646 h 340"/>
              <a:gd name="T80" fmla="*/ 2147483646 w 238"/>
              <a:gd name="T81" fmla="*/ 2147483646 h 340"/>
              <a:gd name="T82" fmla="*/ 0 w 238"/>
              <a:gd name="T83" fmla="*/ 2147483646 h 340"/>
              <a:gd name="T84" fmla="*/ 0 w 238"/>
              <a:gd name="T85" fmla="*/ 2147483646 h 340"/>
              <a:gd name="T86" fmla="*/ 2147483646 w 238"/>
              <a:gd name="T87" fmla="*/ 2147483646 h 340"/>
              <a:gd name="T88" fmla="*/ 2147483646 w 238"/>
              <a:gd name="T89" fmla="*/ 2147483646 h 340"/>
              <a:gd name="T90" fmla="*/ 2147483646 w 238"/>
              <a:gd name="T91" fmla="*/ 2147483646 h 340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238"/>
              <a:gd name="T139" fmla="*/ 0 h 340"/>
              <a:gd name="T140" fmla="*/ 238 w 238"/>
              <a:gd name="T141" fmla="*/ 340 h 340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238" h="340">
                <a:moveTo>
                  <a:pt x="29" y="49"/>
                </a:moveTo>
                <a:lnTo>
                  <a:pt x="43" y="49"/>
                </a:lnTo>
                <a:lnTo>
                  <a:pt x="61" y="59"/>
                </a:lnTo>
                <a:lnTo>
                  <a:pt x="89" y="59"/>
                </a:lnTo>
                <a:lnTo>
                  <a:pt x="89" y="83"/>
                </a:lnTo>
                <a:lnTo>
                  <a:pt x="97" y="74"/>
                </a:lnTo>
                <a:lnTo>
                  <a:pt x="61" y="49"/>
                </a:lnTo>
                <a:lnTo>
                  <a:pt x="80" y="25"/>
                </a:lnTo>
                <a:lnTo>
                  <a:pt x="151" y="0"/>
                </a:lnTo>
                <a:lnTo>
                  <a:pt x="202" y="0"/>
                </a:lnTo>
                <a:lnTo>
                  <a:pt x="237" y="10"/>
                </a:lnTo>
                <a:lnTo>
                  <a:pt x="226" y="34"/>
                </a:lnTo>
                <a:lnTo>
                  <a:pt x="212" y="25"/>
                </a:lnTo>
                <a:lnTo>
                  <a:pt x="202" y="49"/>
                </a:lnTo>
                <a:lnTo>
                  <a:pt x="183" y="25"/>
                </a:lnTo>
                <a:lnTo>
                  <a:pt x="165" y="34"/>
                </a:lnTo>
                <a:lnTo>
                  <a:pt x="202" y="74"/>
                </a:lnTo>
                <a:lnTo>
                  <a:pt x="219" y="49"/>
                </a:lnTo>
                <a:lnTo>
                  <a:pt x="237" y="49"/>
                </a:lnTo>
                <a:lnTo>
                  <a:pt x="219" y="94"/>
                </a:lnTo>
                <a:lnTo>
                  <a:pt x="183" y="94"/>
                </a:lnTo>
                <a:lnTo>
                  <a:pt x="183" y="83"/>
                </a:lnTo>
                <a:lnTo>
                  <a:pt x="183" y="109"/>
                </a:lnTo>
                <a:lnTo>
                  <a:pt x="212" y="119"/>
                </a:lnTo>
                <a:lnTo>
                  <a:pt x="212" y="194"/>
                </a:lnTo>
                <a:lnTo>
                  <a:pt x="202" y="170"/>
                </a:lnTo>
                <a:lnTo>
                  <a:pt x="194" y="179"/>
                </a:lnTo>
                <a:lnTo>
                  <a:pt x="183" y="159"/>
                </a:lnTo>
                <a:lnTo>
                  <a:pt x="165" y="170"/>
                </a:lnTo>
                <a:lnTo>
                  <a:pt x="194" y="194"/>
                </a:lnTo>
                <a:lnTo>
                  <a:pt x="202" y="194"/>
                </a:lnTo>
                <a:lnTo>
                  <a:pt x="212" y="194"/>
                </a:lnTo>
                <a:lnTo>
                  <a:pt x="202" y="243"/>
                </a:lnTo>
                <a:lnTo>
                  <a:pt x="219" y="243"/>
                </a:lnTo>
                <a:lnTo>
                  <a:pt x="212" y="279"/>
                </a:lnTo>
                <a:lnTo>
                  <a:pt x="183" y="264"/>
                </a:lnTo>
                <a:lnTo>
                  <a:pt x="151" y="243"/>
                </a:lnTo>
                <a:lnTo>
                  <a:pt x="133" y="253"/>
                </a:lnTo>
                <a:lnTo>
                  <a:pt x="115" y="339"/>
                </a:lnTo>
                <a:lnTo>
                  <a:pt x="61" y="323"/>
                </a:lnTo>
                <a:lnTo>
                  <a:pt x="80" y="253"/>
                </a:lnTo>
                <a:lnTo>
                  <a:pt x="0" y="253"/>
                </a:lnTo>
                <a:lnTo>
                  <a:pt x="0" y="179"/>
                </a:lnTo>
                <a:lnTo>
                  <a:pt x="29" y="119"/>
                </a:lnTo>
                <a:lnTo>
                  <a:pt x="18" y="74"/>
                </a:lnTo>
                <a:lnTo>
                  <a:pt x="29" y="49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6" name="Freeform 100">
            <a:extLst>
              <a:ext uri="{FF2B5EF4-FFF2-40B4-BE49-F238E27FC236}">
                <a16:creationId xmlns:a16="http://schemas.microsoft.com/office/drawing/2014/main" id="{E518AA52-25A2-5AEC-81AB-09D3B94EF3BE}"/>
              </a:ext>
            </a:extLst>
          </p:cNvPr>
          <p:cNvSpPr>
            <a:spLocks/>
          </p:cNvSpPr>
          <p:nvPr/>
        </p:nvSpPr>
        <p:spPr bwMode="auto">
          <a:xfrm>
            <a:off x="5318125" y="3657600"/>
            <a:ext cx="738188" cy="566738"/>
          </a:xfrm>
          <a:custGeom>
            <a:avLst/>
            <a:gdLst>
              <a:gd name="T0" fmla="*/ 2147483646 w 332"/>
              <a:gd name="T1" fmla="*/ 2147483646 h 315"/>
              <a:gd name="T2" fmla="*/ 2147483646 w 332"/>
              <a:gd name="T3" fmla="*/ 2147483646 h 315"/>
              <a:gd name="T4" fmla="*/ 0 w 332"/>
              <a:gd name="T5" fmla="*/ 2147483646 h 315"/>
              <a:gd name="T6" fmla="*/ 2147483646 w 332"/>
              <a:gd name="T7" fmla="*/ 2147483646 h 315"/>
              <a:gd name="T8" fmla="*/ 2147483646 w 332"/>
              <a:gd name="T9" fmla="*/ 0 h 315"/>
              <a:gd name="T10" fmla="*/ 2147483646 w 332"/>
              <a:gd name="T11" fmla="*/ 2147483646 h 315"/>
              <a:gd name="T12" fmla="*/ 2147483646 w 332"/>
              <a:gd name="T13" fmla="*/ 2147483646 h 315"/>
              <a:gd name="T14" fmla="*/ 2147483646 w 332"/>
              <a:gd name="T15" fmla="*/ 2147483646 h 315"/>
              <a:gd name="T16" fmla="*/ 2147483646 w 332"/>
              <a:gd name="T17" fmla="*/ 2147483646 h 315"/>
              <a:gd name="T18" fmla="*/ 2147483646 w 332"/>
              <a:gd name="T19" fmla="*/ 2147483646 h 315"/>
              <a:gd name="T20" fmla="*/ 2147483646 w 332"/>
              <a:gd name="T21" fmla="*/ 0 h 315"/>
              <a:gd name="T22" fmla="*/ 2147483646 w 332"/>
              <a:gd name="T23" fmla="*/ 2147483646 h 315"/>
              <a:gd name="T24" fmla="*/ 2147483646 w 332"/>
              <a:gd name="T25" fmla="*/ 2147483646 h 31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32"/>
              <a:gd name="T40" fmla="*/ 0 h 315"/>
              <a:gd name="T41" fmla="*/ 332 w 332"/>
              <a:gd name="T42" fmla="*/ 315 h 315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32" h="315">
                <a:moveTo>
                  <a:pt x="25" y="314"/>
                </a:moveTo>
                <a:lnTo>
                  <a:pt x="35" y="218"/>
                </a:lnTo>
                <a:lnTo>
                  <a:pt x="0" y="154"/>
                </a:lnTo>
                <a:lnTo>
                  <a:pt x="53" y="119"/>
                </a:lnTo>
                <a:lnTo>
                  <a:pt x="165" y="0"/>
                </a:lnTo>
                <a:lnTo>
                  <a:pt x="201" y="10"/>
                </a:lnTo>
                <a:lnTo>
                  <a:pt x="236" y="25"/>
                </a:lnTo>
                <a:lnTo>
                  <a:pt x="244" y="25"/>
                </a:lnTo>
                <a:lnTo>
                  <a:pt x="269" y="25"/>
                </a:lnTo>
                <a:lnTo>
                  <a:pt x="288" y="25"/>
                </a:lnTo>
                <a:lnTo>
                  <a:pt x="331" y="0"/>
                </a:lnTo>
                <a:lnTo>
                  <a:pt x="305" y="314"/>
                </a:lnTo>
                <a:lnTo>
                  <a:pt x="25" y="314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7" name="Freeform 101">
            <a:extLst>
              <a:ext uri="{FF2B5EF4-FFF2-40B4-BE49-F238E27FC236}">
                <a16:creationId xmlns:a16="http://schemas.microsoft.com/office/drawing/2014/main" id="{9E66B77E-2C1A-AB54-B396-8FE7BF4DD653}"/>
              </a:ext>
            </a:extLst>
          </p:cNvPr>
          <p:cNvSpPr>
            <a:spLocks/>
          </p:cNvSpPr>
          <p:nvPr/>
        </p:nvSpPr>
        <p:spPr bwMode="auto">
          <a:xfrm>
            <a:off x="8324850" y="1703388"/>
            <a:ext cx="300038" cy="565150"/>
          </a:xfrm>
          <a:custGeom>
            <a:avLst/>
            <a:gdLst>
              <a:gd name="T0" fmla="*/ 2147483646 w 135"/>
              <a:gd name="T1" fmla="*/ 0 h 314"/>
              <a:gd name="T2" fmla="*/ 2147483646 w 135"/>
              <a:gd name="T3" fmla="*/ 2147483646 h 314"/>
              <a:gd name="T4" fmla="*/ 2147483646 w 135"/>
              <a:gd name="T5" fmla="*/ 2147483646 h 314"/>
              <a:gd name="T6" fmla="*/ 2147483646 w 135"/>
              <a:gd name="T7" fmla="*/ 2147483646 h 314"/>
              <a:gd name="T8" fmla="*/ 2147483646 w 135"/>
              <a:gd name="T9" fmla="*/ 2147483646 h 314"/>
              <a:gd name="T10" fmla="*/ 2147483646 w 135"/>
              <a:gd name="T11" fmla="*/ 2147483646 h 314"/>
              <a:gd name="T12" fmla="*/ 2147483646 w 135"/>
              <a:gd name="T13" fmla="*/ 2147483646 h 314"/>
              <a:gd name="T14" fmla="*/ 2147483646 w 135"/>
              <a:gd name="T15" fmla="*/ 2147483646 h 314"/>
              <a:gd name="T16" fmla="*/ 2147483646 w 135"/>
              <a:gd name="T17" fmla="*/ 2147483646 h 314"/>
              <a:gd name="T18" fmla="*/ 0 w 135"/>
              <a:gd name="T19" fmla="*/ 2147483646 h 314"/>
              <a:gd name="T20" fmla="*/ 2147483646 w 135"/>
              <a:gd name="T21" fmla="*/ 2147483646 h 314"/>
              <a:gd name="T22" fmla="*/ 2147483646 w 135"/>
              <a:gd name="T23" fmla="*/ 0 h 314"/>
              <a:gd name="T24" fmla="*/ 2147483646 w 135"/>
              <a:gd name="T25" fmla="*/ 0 h 31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35"/>
              <a:gd name="T40" fmla="*/ 0 h 314"/>
              <a:gd name="T41" fmla="*/ 135 w 135"/>
              <a:gd name="T42" fmla="*/ 314 h 31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35" h="314">
                <a:moveTo>
                  <a:pt x="110" y="0"/>
                </a:moveTo>
                <a:lnTo>
                  <a:pt x="134" y="193"/>
                </a:lnTo>
                <a:lnTo>
                  <a:pt x="120" y="228"/>
                </a:lnTo>
                <a:lnTo>
                  <a:pt x="103" y="253"/>
                </a:lnTo>
                <a:lnTo>
                  <a:pt x="78" y="253"/>
                </a:lnTo>
                <a:lnTo>
                  <a:pt x="50" y="313"/>
                </a:lnTo>
                <a:lnTo>
                  <a:pt x="32" y="313"/>
                </a:lnTo>
                <a:lnTo>
                  <a:pt x="17" y="287"/>
                </a:lnTo>
                <a:lnTo>
                  <a:pt x="17" y="298"/>
                </a:lnTo>
                <a:lnTo>
                  <a:pt x="0" y="70"/>
                </a:lnTo>
                <a:lnTo>
                  <a:pt x="17" y="23"/>
                </a:lnTo>
                <a:lnTo>
                  <a:pt x="32" y="0"/>
                </a:lnTo>
                <a:lnTo>
                  <a:pt x="110" y="0"/>
                </a:lnTo>
              </a:path>
            </a:pathLst>
          </a:custGeom>
          <a:solidFill>
            <a:srgbClr val="93D0E5"/>
          </a:solidFill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8" name="Freeform 102">
            <a:extLst>
              <a:ext uri="{FF2B5EF4-FFF2-40B4-BE49-F238E27FC236}">
                <a16:creationId xmlns:a16="http://schemas.microsoft.com/office/drawing/2014/main" id="{D9FCAF7B-1B89-D3A8-BCDA-FC25805778BD}"/>
              </a:ext>
            </a:extLst>
          </p:cNvPr>
          <p:cNvSpPr>
            <a:spLocks/>
          </p:cNvSpPr>
          <p:nvPr/>
        </p:nvSpPr>
        <p:spPr bwMode="auto">
          <a:xfrm>
            <a:off x="7699375" y="2392363"/>
            <a:ext cx="968375" cy="809625"/>
          </a:xfrm>
          <a:custGeom>
            <a:avLst/>
            <a:gdLst>
              <a:gd name="T0" fmla="*/ 0 w 436"/>
              <a:gd name="T1" fmla="*/ 2147483646 h 450"/>
              <a:gd name="T2" fmla="*/ 2147483646 w 436"/>
              <a:gd name="T3" fmla="*/ 2147483646 h 450"/>
              <a:gd name="T4" fmla="*/ 2147483646 w 436"/>
              <a:gd name="T5" fmla="*/ 2147483646 h 450"/>
              <a:gd name="T6" fmla="*/ 2147483646 w 436"/>
              <a:gd name="T7" fmla="*/ 2147483646 h 450"/>
              <a:gd name="T8" fmla="*/ 2147483646 w 436"/>
              <a:gd name="T9" fmla="*/ 2147483646 h 450"/>
              <a:gd name="T10" fmla="*/ 2147483646 w 436"/>
              <a:gd name="T11" fmla="*/ 2147483646 h 450"/>
              <a:gd name="T12" fmla="*/ 2147483646 w 436"/>
              <a:gd name="T13" fmla="*/ 2147483646 h 450"/>
              <a:gd name="T14" fmla="*/ 2147483646 w 436"/>
              <a:gd name="T15" fmla="*/ 2147483646 h 450"/>
              <a:gd name="T16" fmla="*/ 2147483646 w 436"/>
              <a:gd name="T17" fmla="*/ 2147483646 h 450"/>
              <a:gd name="T18" fmla="*/ 2147483646 w 436"/>
              <a:gd name="T19" fmla="*/ 2147483646 h 450"/>
              <a:gd name="T20" fmla="*/ 2147483646 w 436"/>
              <a:gd name="T21" fmla="*/ 0 h 450"/>
              <a:gd name="T22" fmla="*/ 2147483646 w 436"/>
              <a:gd name="T23" fmla="*/ 0 h 450"/>
              <a:gd name="T24" fmla="*/ 2147483646 w 436"/>
              <a:gd name="T25" fmla="*/ 2147483646 h 450"/>
              <a:gd name="T26" fmla="*/ 2147483646 w 436"/>
              <a:gd name="T27" fmla="*/ 2147483646 h 450"/>
              <a:gd name="T28" fmla="*/ 2147483646 w 436"/>
              <a:gd name="T29" fmla="*/ 2147483646 h 450"/>
              <a:gd name="T30" fmla="*/ 2147483646 w 436"/>
              <a:gd name="T31" fmla="*/ 2147483646 h 450"/>
              <a:gd name="T32" fmla="*/ 2147483646 w 436"/>
              <a:gd name="T33" fmla="*/ 2147483646 h 450"/>
              <a:gd name="T34" fmla="*/ 2147483646 w 436"/>
              <a:gd name="T35" fmla="*/ 2147483646 h 450"/>
              <a:gd name="T36" fmla="*/ 2147483646 w 436"/>
              <a:gd name="T37" fmla="*/ 2147483646 h 450"/>
              <a:gd name="T38" fmla="*/ 2147483646 w 436"/>
              <a:gd name="T39" fmla="*/ 2147483646 h 450"/>
              <a:gd name="T40" fmla="*/ 2147483646 w 436"/>
              <a:gd name="T41" fmla="*/ 2147483646 h 450"/>
              <a:gd name="T42" fmla="*/ 2147483646 w 436"/>
              <a:gd name="T43" fmla="*/ 2147483646 h 450"/>
              <a:gd name="T44" fmla="*/ 0 w 436"/>
              <a:gd name="T45" fmla="*/ 2147483646 h 450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436"/>
              <a:gd name="T70" fmla="*/ 0 h 450"/>
              <a:gd name="T71" fmla="*/ 436 w 436"/>
              <a:gd name="T72" fmla="*/ 450 h 450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436" h="450">
                <a:moveTo>
                  <a:pt x="0" y="364"/>
                </a:moveTo>
                <a:lnTo>
                  <a:pt x="54" y="170"/>
                </a:lnTo>
                <a:lnTo>
                  <a:pt x="96" y="170"/>
                </a:lnTo>
                <a:lnTo>
                  <a:pt x="115" y="125"/>
                </a:lnTo>
                <a:lnTo>
                  <a:pt x="140" y="125"/>
                </a:lnTo>
                <a:lnTo>
                  <a:pt x="158" y="100"/>
                </a:lnTo>
                <a:lnTo>
                  <a:pt x="176" y="51"/>
                </a:lnTo>
                <a:lnTo>
                  <a:pt x="158" y="25"/>
                </a:lnTo>
                <a:lnTo>
                  <a:pt x="147" y="51"/>
                </a:lnTo>
                <a:lnTo>
                  <a:pt x="140" y="25"/>
                </a:lnTo>
                <a:lnTo>
                  <a:pt x="147" y="0"/>
                </a:lnTo>
                <a:lnTo>
                  <a:pt x="183" y="0"/>
                </a:lnTo>
                <a:lnTo>
                  <a:pt x="262" y="40"/>
                </a:lnTo>
                <a:lnTo>
                  <a:pt x="331" y="75"/>
                </a:lnTo>
                <a:lnTo>
                  <a:pt x="348" y="110"/>
                </a:lnTo>
                <a:lnTo>
                  <a:pt x="373" y="110"/>
                </a:lnTo>
                <a:lnTo>
                  <a:pt x="373" y="134"/>
                </a:lnTo>
                <a:lnTo>
                  <a:pt x="416" y="160"/>
                </a:lnTo>
                <a:lnTo>
                  <a:pt x="435" y="209"/>
                </a:lnTo>
                <a:lnTo>
                  <a:pt x="313" y="294"/>
                </a:lnTo>
                <a:lnTo>
                  <a:pt x="176" y="449"/>
                </a:lnTo>
                <a:lnTo>
                  <a:pt x="54" y="390"/>
                </a:lnTo>
                <a:lnTo>
                  <a:pt x="0" y="364"/>
                </a:lnTo>
              </a:path>
            </a:pathLst>
          </a:custGeom>
          <a:solidFill>
            <a:srgbClr val="93D0E5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9" name="Freeform 103">
            <a:extLst>
              <a:ext uri="{FF2B5EF4-FFF2-40B4-BE49-F238E27FC236}">
                <a16:creationId xmlns:a16="http://schemas.microsoft.com/office/drawing/2014/main" id="{37749DF2-8F6E-E5EC-5E06-FF8E4C371D9C}"/>
              </a:ext>
            </a:extLst>
          </p:cNvPr>
          <p:cNvSpPr>
            <a:spLocks/>
          </p:cNvSpPr>
          <p:nvPr/>
        </p:nvSpPr>
        <p:spPr bwMode="auto">
          <a:xfrm>
            <a:off x="8572500" y="1703388"/>
            <a:ext cx="557213" cy="501650"/>
          </a:xfrm>
          <a:custGeom>
            <a:avLst/>
            <a:gdLst>
              <a:gd name="T0" fmla="*/ 2147483646 w 251"/>
              <a:gd name="T1" fmla="*/ 0 h 279"/>
              <a:gd name="T2" fmla="*/ 2147483646 w 251"/>
              <a:gd name="T3" fmla="*/ 2147483646 h 279"/>
              <a:gd name="T4" fmla="*/ 2147483646 w 251"/>
              <a:gd name="T5" fmla="*/ 2147483646 h 279"/>
              <a:gd name="T6" fmla="*/ 2147483646 w 251"/>
              <a:gd name="T7" fmla="*/ 2147483646 h 279"/>
              <a:gd name="T8" fmla="*/ 2147483646 w 251"/>
              <a:gd name="T9" fmla="*/ 2147483646 h 279"/>
              <a:gd name="T10" fmla="*/ 2147483646 w 251"/>
              <a:gd name="T11" fmla="*/ 2147483646 h 279"/>
              <a:gd name="T12" fmla="*/ 2147483646 w 251"/>
              <a:gd name="T13" fmla="*/ 2147483646 h 279"/>
              <a:gd name="T14" fmla="*/ 2147483646 w 251"/>
              <a:gd name="T15" fmla="*/ 2147483646 h 279"/>
              <a:gd name="T16" fmla="*/ 2147483646 w 251"/>
              <a:gd name="T17" fmla="*/ 2147483646 h 279"/>
              <a:gd name="T18" fmla="*/ 2147483646 w 251"/>
              <a:gd name="T19" fmla="*/ 2147483646 h 279"/>
              <a:gd name="T20" fmla="*/ 2147483646 w 251"/>
              <a:gd name="T21" fmla="*/ 2147483646 h 279"/>
              <a:gd name="T22" fmla="*/ 0 w 251"/>
              <a:gd name="T23" fmla="*/ 0 h 279"/>
              <a:gd name="T24" fmla="*/ 2147483646 w 251"/>
              <a:gd name="T25" fmla="*/ 0 h 27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51"/>
              <a:gd name="T40" fmla="*/ 0 h 279"/>
              <a:gd name="T41" fmla="*/ 251 w 251"/>
              <a:gd name="T42" fmla="*/ 279 h 279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51" h="279">
                <a:moveTo>
                  <a:pt x="242" y="0"/>
                </a:moveTo>
                <a:lnTo>
                  <a:pt x="250" y="34"/>
                </a:lnTo>
                <a:lnTo>
                  <a:pt x="235" y="129"/>
                </a:lnTo>
                <a:lnTo>
                  <a:pt x="182" y="278"/>
                </a:lnTo>
                <a:lnTo>
                  <a:pt x="164" y="264"/>
                </a:lnTo>
                <a:lnTo>
                  <a:pt x="132" y="264"/>
                </a:lnTo>
                <a:lnTo>
                  <a:pt x="114" y="238"/>
                </a:lnTo>
                <a:lnTo>
                  <a:pt x="85" y="238"/>
                </a:lnTo>
                <a:lnTo>
                  <a:pt x="78" y="238"/>
                </a:lnTo>
                <a:lnTo>
                  <a:pt x="11" y="229"/>
                </a:lnTo>
                <a:lnTo>
                  <a:pt x="24" y="193"/>
                </a:lnTo>
                <a:lnTo>
                  <a:pt x="0" y="0"/>
                </a:lnTo>
                <a:lnTo>
                  <a:pt x="242" y="0"/>
                </a:lnTo>
              </a:path>
            </a:pathLst>
          </a:custGeom>
          <a:solidFill>
            <a:srgbClr val="93D0E5"/>
          </a:solidFill>
          <a:ln w="12700" cap="flat" cmpd="sng">
            <a:solidFill>
              <a:srgbClr val="41414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00" name="Freeform 104">
            <a:extLst>
              <a:ext uri="{FF2B5EF4-FFF2-40B4-BE49-F238E27FC236}">
                <a16:creationId xmlns:a16="http://schemas.microsoft.com/office/drawing/2014/main" id="{50C0A1B7-E9BD-F882-1FBF-420A4CBDB60E}"/>
              </a:ext>
            </a:extLst>
          </p:cNvPr>
          <p:cNvSpPr>
            <a:spLocks/>
          </p:cNvSpPr>
          <p:nvPr/>
        </p:nvSpPr>
        <p:spPr bwMode="auto">
          <a:xfrm>
            <a:off x="10483850" y="2528888"/>
            <a:ext cx="628650" cy="412750"/>
          </a:xfrm>
          <a:custGeom>
            <a:avLst/>
            <a:gdLst>
              <a:gd name="T0" fmla="*/ 2147483646 w 283"/>
              <a:gd name="T1" fmla="*/ 2147483646 h 229"/>
              <a:gd name="T2" fmla="*/ 2147483646 w 283"/>
              <a:gd name="T3" fmla="*/ 2147483646 h 229"/>
              <a:gd name="T4" fmla="*/ 2147483646 w 283"/>
              <a:gd name="T5" fmla="*/ 2147483646 h 229"/>
              <a:gd name="T6" fmla="*/ 2147483646 w 283"/>
              <a:gd name="T7" fmla="*/ 0 h 229"/>
              <a:gd name="T8" fmla="*/ 2147483646 w 283"/>
              <a:gd name="T9" fmla="*/ 2147483646 h 229"/>
              <a:gd name="T10" fmla="*/ 2147483646 w 283"/>
              <a:gd name="T11" fmla="*/ 2147483646 h 229"/>
              <a:gd name="T12" fmla="*/ 2147483646 w 283"/>
              <a:gd name="T13" fmla="*/ 2147483646 h 229"/>
              <a:gd name="T14" fmla="*/ 2147483646 w 283"/>
              <a:gd name="T15" fmla="*/ 2147483646 h 229"/>
              <a:gd name="T16" fmla="*/ 2147483646 w 283"/>
              <a:gd name="T17" fmla="*/ 2147483646 h 229"/>
              <a:gd name="T18" fmla="*/ 2147483646 w 283"/>
              <a:gd name="T19" fmla="*/ 2147483646 h 229"/>
              <a:gd name="T20" fmla="*/ 0 w 283"/>
              <a:gd name="T21" fmla="*/ 2147483646 h 229"/>
              <a:gd name="T22" fmla="*/ 2147483646 w 283"/>
              <a:gd name="T23" fmla="*/ 2147483646 h 229"/>
              <a:gd name="T24" fmla="*/ 2147483646 w 283"/>
              <a:gd name="T25" fmla="*/ 2147483646 h 229"/>
              <a:gd name="T26" fmla="*/ 2147483646 w 283"/>
              <a:gd name="T27" fmla="*/ 2147483646 h 229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283"/>
              <a:gd name="T43" fmla="*/ 0 h 229"/>
              <a:gd name="T44" fmla="*/ 283 w 283"/>
              <a:gd name="T45" fmla="*/ 229 h 229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83" h="229">
                <a:moveTo>
                  <a:pt x="69" y="70"/>
                </a:moveTo>
                <a:lnTo>
                  <a:pt x="87" y="34"/>
                </a:lnTo>
                <a:lnTo>
                  <a:pt x="185" y="34"/>
                </a:lnTo>
                <a:lnTo>
                  <a:pt x="246" y="0"/>
                </a:lnTo>
                <a:lnTo>
                  <a:pt x="264" y="10"/>
                </a:lnTo>
                <a:lnTo>
                  <a:pt x="271" y="49"/>
                </a:lnTo>
                <a:lnTo>
                  <a:pt x="282" y="94"/>
                </a:lnTo>
                <a:lnTo>
                  <a:pt x="253" y="154"/>
                </a:lnTo>
                <a:lnTo>
                  <a:pt x="253" y="228"/>
                </a:lnTo>
                <a:lnTo>
                  <a:pt x="124" y="218"/>
                </a:lnTo>
                <a:lnTo>
                  <a:pt x="0" y="218"/>
                </a:lnTo>
                <a:lnTo>
                  <a:pt x="44" y="94"/>
                </a:lnTo>
                <a:lnTo>
                  <a:pt x="69" y="59"/>
                </a:lnTo>
                <a:lnTo>
                  <a:pt x="69" y="70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01" name="Freeform 105">
            <a:extLst>
              <a:ext uri="{FF2B5EF4-FFF2-40B4-BE49-F238E27FC236}">
                <a16:creationId xmlns:a16="http://schemas.microsoft.com/office/drawing/2014/main" id="{34E40744-55A5-614B-D492-EE1029B0444D}"/>
              </a:ext>
            </a:extLst>
          </p:cNvPr>
          <p:cNvSpPr>
            <a:spLocks/>
          </p:cNvSpPr>
          <p:nvPr/>
        </p:nvSpPr>
        <p:spPr bwMode="auto">
          <a:xfrm>
            <a:off x="3944938" y="1919288"/>
            <a:ext cx="582612" cy="411162"/>
          </a:xfrm>
          <a:custGeom>
            <a:avLst/>
            <a:gdLst>
              <a:gd name="T0" fmla="*/ 2147483646 w 262"/>
              <a:gd name="T1" fmla="*/ 2147483646 h 228"/>
              <a:gd name="T2" fmla="*/ 2147483646 w 262"/>
              <a:gd name="T3" fmla="*/ 2147483646 h 228"/>
              <a:gd name="T4" fmla="*/ 2147483646 w 262"/>
              <a:gd name="T5" fmla="*/ 2147483646 h 228"/>
              <a:gd name="T6" fmla="*/ 2147483646 w 262"/>
              <a:gd name="T7" fmla="*/ 2147483646 h 228"/>
              <a:gd name="T8" fmla="*/ 2147483646 w 262"/>
              <a:gd name="T9" fmla="*/ 0 h 228"/>
              <a:gd name="T10" fmla="*/ 2147483646 w 262"/>
              <a:gd name="T11" fmla="*/ 2147483646 h 228"/>
              <a:gd name="T12" fmla="*/ 2147483646 w 262"/>
              <a:gd name="T13" fmla="*/ 2147483646 h 228"/>
              <a:gd name="T14" fmla="*/ 2147483646 w 262"/>
              <a:gd name="T15" fmla="*/ 2147483646 h 228"/>
              <a:gd name="T16" fmla="*/ 2147483646 w 262"/>
              <a:gd name="T17" fmla="*/ 2147483646 h 228"/>
              <a:gd name="T18" fmla="*/ 2147483646 w 262"/>
              <a:gd name="T19" fmla="*/ 2147483646 h 228"/>
              <a:gd name="T20" fmla="*/ 2147483646 w 262"/>
              <a:gd name="T21" fmla="*/ 2147483646 h 228"/>
              <a:gd name="T22" fmla="*/ 2147483646 w 262"/>
              <a:gd name="T23" fmla="*/ 2147483646 h 228"/>
              <a:gd name="T24" fmla="*/ 2147483646 w 262"/>
              <a:gd name="T25" fmla="*/ 2147483646 h 228"/>
              <a:gd name="T26" fmla="*/ 2147483646 w 262"/>
              <a:gd name="T27" fmla="*/ 2147483646 h 228"/>
              <a:gd name="T28" fmla="*/ 0 w 262"/>
              <a:gd name="T29" fmla="*/ 2147483646 h 228"/>
              <a:gd name="T30" fmla="*/ 2147483646 w 262"/>
              <a:gd name="T31" fmla="*/ 2147483646 h 228"/>
              <a:gd name="T32" fmla="*/ 0 w 262"/>
              <a:gd name="T33" fmla="*/ 2147483646 h 228"/>
              <a:gd name="T34" fmla="*/ 2147483646 w 262"/>
              <a:gd name="T35" fmla="*/ 2147483646 h 22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62"/>
              <a:gd name="T55" fmla="*/ 0 h 228"/>
              <a:gd name="T56" fmla="*/ 262 w 262"/>
              <a:gd name="T57" fmla="*/ 228 h 228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62" h="228">
                <a:moveTo>
                  <a:pt x="36" y="49"/>
                </a:moveTo>
                <a:lnTo>
                  <a:pt x="68" y="34"/>
                </a:lnTo>
                <a:lnTo>
                  <a:pt x="86" y="49"/>
                </a:lnTo>
                <a:lnTo>
                  <a:pt x="121" y="49"/>
                </a:lnTo>
                <a:lnTo>
                  <a:pt x="104" y="0"/>
                </a:lnTo>
                <a:lnTo>
                  <a:pt x="157" y="49"/>
                </a:lnTo>
                <a:lnTo>
                  <a:pt x="200" y="94"/>
                </a:lnTo>
                <a:lnTo>
                  <a:pt x="250" y="118"/>
                </a:lnTo>
                <a:lnTo>
                  <a:pt x="261" y="158"/>
                </a:lnTo>
                <a:lnTo>
                  <a:pt x="218" y="217"/>
                </a:lnTo>
                <a:lnTo>
                  <a:pt x="207" y="227"/>
                </a:lnTo>
                <a:lnTo>
                  <a:pt x="140" y="217"/>
                </a:lnTo>
                <a:lnTo>
                  <a:pt x="54" y="227"/>
                </a:lnTo>
                <a:lnTo>
                  <a:pt x="54" y="193"/>
                </a:lnTo>
                <a:lnTo>
                  <a:pt x="0" y="144"/>
                </a:lnTo>
                <a:lnTo>
                  <a:pt x="11" y="109"/>
                </a:lnTo>
                <a:lnTo>
                  <a:pt x="0" y="94"/>
                </a:lnTo>
                <a:lnTo>
                  <a:pt x="36" y="49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02" name="Freeform 106">
            <a:extLst>
              <a:ext uri="{FF2B5EF4-FFF2-40B4-BE49-F238E27FC236}">
                <a16:creationId xmlns:a16="http://schemas.microsoft.com/office/drawing/2014/main" id="{34227E51-1DE3-9709-BDFB-AEFD2DF5DAD4}"/>
              </a:ext>
            </a:extLst>
          </p:cNvPr>
          <p:cNvSpPr>
            <a:spLocks/>
          </p:cNvSpPr>
          <p:nvPr/>
        </p:nvSpPr>
        <p:spPr bwMode="auto">
          <a:xfrm>
            <a:off x="8591550" y="3092450"/>
            <a:ext cx="660400" cy="657225"/>
          </a:xfrm>
          <a:custGeom>
            <a:avLst/>
            <a:gdLst>
              <a:gd name="T0" fmla="*/ 2147483646 w 297"/>
              <a:gd name="T1" fmla="*/ 2147483646 h 365"/>
              <a:gd name="T2" fmla="*/ 2147483646 w 297"/>
              <a:gd name="T3" fmla="*/ 2147483646 h 365"/>
              <a:gd name="T4" fmla="*/ 2147483646 w 297"/>
              <a:gd name="T5" fmla="*/ 2147483646 h 365"/>
              <a:gd name="T6" fmla="*/ 2147483646 w 297"/>
              <a:gd name="T7" fmla="*/ 2147483646 h 365"/>
              <a:gd name="T8" fmla="*/ 2147483646 w 297"/>
              <a:gd name="T9" fmla="*/ 2147483646 h 365"/>
              <a:gd name="T10" fmla="*/ 2147483646 w 297"/>
              <a:gd name="T11" fmla="*/ 2147483646 h 365"/>
              <a:gd name="T12" fmla="*/ 2147483646 w 297"/>
              <a:gd name="T13" fmla="*/ 2147483646 h 365"/>
              <a:gd name="T14" fmla="*/ 2147483646 w 297"/>
              <a:gd name="T15" fmla="*/ 2147483646 h 365"/>
              <a:gd name="T16" fmla="*/ 2147483646 w 297"/>
              <a:gd name="T17" fmla="*/ 2147483646 h 365"/>
              <a:gd name="T18" fmla="*/ 2147483646 w 297"/>
              <a:gd name="T19" fmla="*/ 2147483646 h 365"/>
              <a:gd name="T20" fmla="*/ 0 w 297"/>
              <a:gd name="T21" fmla="*/ 2147483646 h 365"/>
              <a:gd name="T22" fmla="*/ 2147483646 w 297"/>
              <a:gd name="T23" fmla="*/ 2147483646 h 365"/>
              <a:gd name="T24" fmla="*/ 2147483646 w 297"/>
              <a:gd name="T25" fmla="*/ 2147483646 h 365"/>
              <a:gd name="T26" fmla="*/ 2147483646 w 297"/>
              <a:gd name="T27" fmla="*/ 2147483646 h 365"/>
              <a:gd name="T28" fmla="*/ 2147483646 w 297"/>
              <a:gd name="T29" fmla="*/ 0 h 365"/>
              <a:gd name="T30" fmla="*/ 2147483646 w 297"/>
              <a:gd name="T31" fmla="*/ 0 h 365"/>
              <a:gd name="T32" fmla="*/ 2147483646 w 297"/>
              <a:gd name="T33" fmla="*/ 0 h 365"/>
              <a:gd name="T34" fmla="*/ 2147483646 w 297"/>
              <a:gd name="T35" fmla="*/ 2147483646 h 365"/>
              <a:gd name="T36" fmla="*/ 2147483646 w 297"/>
              <a:gd name="T37" fmla="*/ 2147483646 h 365"/>
              <a:gd name="T38" fmla="*/ 2147483646 w 297"/>
              <a:gd name="T39" fmla="*/ 2147483646 h 365"/>
              <a:gd name="T40" fmla="*/ 2147483646 w 297"/>
              <a:gd name="T41" fmla="*/ 2147483646 h 365"/>
              <a:gd name="T42" fmla="*/ 2147483646 w 297"/>
              <a:gd name="T43" fmla="*/ 2147483646 h 365"/>
              <a:gd name="T44" fmla="*/ 2147483646 w 297"/>
              <a:gd name="T45" fmla="*/ 2147483646 h 36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97"/>
              <a:gd name="T70" fmla="*/ 0 h 365"/>
              <a:gd name="T71" fmla="*/ 297 w 297"/>
              <a:gd name="T72" fmla="*/ 365 h 36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97" h="365">
                <a:moveTo>
                  <a:pt x="243" y="338"/>
                </a:moveTo>
                <a:lnTo>
                  <a:pt x="243" y="364"/>
                </a:lnTo>
                <a:lnTo>
                  <a:pt x="228" y="338"/>
                </a:lnTo>
                <a:lnTo>
                  <a:pt x="191" y="338"/>
                </a:lnTo>
                <a:lnTo>
                  <a:pt x="191" y="323"/>
                </a:lnTo>
                <a:lnTo>
                  <a:pt x="166" y="313"/>
                </a:lnTo>
                <a:lnTo>
                  <a:pt x="138" y="338"/>
                </a:lnTo>
                <a:lnTo>
                  <a:pt x="87" y="323"/>
                </a:lnTo>
                <a:lnTo>
                  <a:pt x="87" y="313"/>
                </a:lnTo>
                <a:lnTo>
                  <a:pt x="33" y="289"/>
                </a:lnTo>
                <a:lnTo>
                  <a:pt x="0" y="238"/>
                </a:lnTo>
                <a:lnTo>
                  <a:pt x="14" y="219"/>
                </a:lnTo>
                <a:lnTo>
                  <a:pt x="87" y="194"/>
                </a:lnTo>
                <a:lnTo>
                  <a:pt x="87" y="144"/>
                </a:lnTo>
                <a:lnTo>
                  <a:pt x="138" y="0"/>
                </a:lnTo>
                <a:lnTo>
                  <a:pt x="148" y="0"/>
                </a:lnTo>
                <a:lnTo>
                  <a:pt x="278" y="0"/>
                </a:lnTo>
                <a:lnTo>
                  <a:pt x="278" y="10"/>
                </a:lnTo>
                <a:lnTo>
                  <a:pt x="278" y="134"/>
                </a:lnTo>
                <a:lnTo>
                  <a:pt x="296" y="178"/>
                </a:lnTo>
                <a:lnTo>
                  <a:pt x="278" y="194"/>
                </a:lnTo>
                <a:lnTo>
                  <a:pt x="278" y="338"/>
                </a:lnTo>
                <a:lnTo>
                  <a:pt x="243" y="338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03" name="Freeform 107">
            <a:extLst>
              <a:ext uri="{FF2B5EF4-FFF2-40B4-BE49-F238E27FC236}">
                <a16:creationId xmlns:a16="http://schemas.microsoft.com/office/drawing/2014/main" id="{729426AF-59F8-AE4E-C0DF-C0243D0F4174}"/>
              </a:ext>
            </a:extLst>
          </p:cNvPr>
          <p:cNvSpPr>
            <a:spLocks/>
          </p:cNvSpPr>
          <p:nvPr/>
        </p:nvSpPr>
        <p:spPr bwMode="auto">
          <a:xfrm>
            <a:off x="4391025" y="1878013"/>
            <a:ext cx="960438" cy="604837"/>
          </a:xfrm>
          <a:custGeom>
            <a:avLst/>
            <a:gdLst>
              <a:gd name="T0" fmla="*/ 2147483646 w 432"/>
              <a:gd name="T1" fmla="*/ 2147483646 h 336"/>
              <a:gd name="T2" fmla="*/ 2147483646 w 432"/>
              <a:gd name="T3" fmla="*/ 2147483646 h 336"/>
              <a:gd name="T4" fmla="*/ 2147483646 w 432"/>
              <a:gd name="T5" fmla="*/ 2147483646 h 336"/>
              <a:gd name="T6" fmla="*/ 2147483646 w 432"/>
              <a:gd name="T7" fmla="*/ 2147483646 h 336"/>
              <a:gd name="T8" fmla="*/ 2147483646 w 432"/>
              <a:gd name="T9" fmla="*/ 2147483646 h 336"/>
              <a:gd name="T10" fmla="*/ 2147483646 w 432"/>
              <a:gd name="T11" fmla="*/ 2147483646 h 336"/>
              <a:gd name="T12" fmla="*/ 2147483646 w 432"/>
              <a:gd name="T13" fmla="*/ 2147483646 h 336"/>
              <a:gd name="T14" fmla="*/ 2147483646 w 432"/>
              <a:gd name="T15" fmla="*/ 2147483646 h 336"/>
              <a:gd name="T16" fmla="*/ 2147483646 w 432"/>
              <a:gd name="T17" fmla="*/ 2147483646 h 336"/>
              <a:gd name="T18" fmla="*/ 2147483646 w 432"/>
              <a:gd name="T19" fmla="*/ 2147483646 h 336"/>
              <a:gd name="T20" fmla="*/ 2147483646 w 432"/>
              <a:gd name="T21" fmla="*/ 2147483646 h 336"/>
              <a:gd name="T22" fmla="*/ 0 w 432"/>
              <a:gd name="T23" fmla="*/ 2147483646 h 336"/>
              <a:gd name="T24" fmla="*/ 2147483646 w 432"/>
              <a:gd name="T25" fmla="*/ 2147483646 h 336"/>
              <a:gd name="T26" fmla="*/ 2147483646 w 432"/>
              <a:gd name="T27" fmla="*/ 2147483646 h 336"/>
              <a:gd name="T28" fmla="*/ 2147483646 w 432"/>
              <a:gd name="T29" fmla="*/ 2147483646 h 336"/>
              <a:gd name="T30" fmla="*/ 2147483646 w 432"/>
              <a:gd name="T31" fmla="*/ 2147483646 h 336"/>
              <a:gd name="T32" fmla="*/ 2147483646 w 432"/>
              <a:gd name="T33" fmla="*/ 2147483646 h 336"/>
              <a:gd name="T34" fmla="*/ 2147483646 w 432"/>
              <a:gd name="T35" fmla="*/ 2147483646 h 336"/>
              <a:gd name="T36" fmla="*/ 2147483646 w 432"/>
              <a:gd name="T37" fmla="*/ 2147483646 h 336"/>
              <a:gd name="T38" fmla="*/ 2147483646 w 432"/>
              <a:gd name="T39" fmla="*/ 2147483646 h 336"/>
              <a:gd name="T40" fmla="*/ 2147483646 w 432"/>
              <a:gd name="T41" fmla="*/ 2147483646 h 336"/>
              <a:gd name="T42" fmla="*/ 2147483646 w 432"/>
              <a:gd name="T43" fmla="*/ 2147483646 h 336"/>
              <a:gd name="T44" fmla="*/ 2147483646 w 432"/>
              <a:gd name="T45" fmla="*/ 0 h 336"/>
              <a:gd name="T46" fmla="*/ 2147483646 w 432"/>
              <a:gd name="T47" fmla="*/ 2147483646 h 336"/>
              <a:gd name="T48" fmla="*/ 2147483646 w 432"/>
              <a:gd name="T49" fmla="*/ 2147483646 h 336"/>
              <a:gd name="T50" fmla="*/ 2147483646 w 432"/>
              <a:gd name="T51" fmla="*/ 2147483646 h 336"/>
              <a:gd name="T52" fmla="*/ 2147483646 w 432"/>
              <a:gd name="T53" fmla="*/ 2147483646 h 336"/>
              <a:gd name="T54" fmla="*/ 2147483646 w 432"/>
              <a:gd name="T55" fmla="*/ 2147483646 h 336"/>
              <a:gd name="T56" fmla="*/ 2147483646 w 432"/>
              <a:gd name="T57" fmla="*/ 2147483646 h 336"/>
              <a:gd name="T58" fmla="*/ 2147483646 w 432"/>
              <a:gd name="T59" fmla="*/ 2147483646 h 336"/>
              <a:gd name="T60" fmla="*/ 2147483646 w 432"/>
              <a:gd name="T61" fmla="*/ 2147483646 h 336"/>
              <a:gd name="T62" fmla="*/ 2147483646 w 432"/>
              <a:gd name="T63" fmla="*/ 2147483646 h 336"/>
              <a:gd name="T64" fmla="*/ 2147483646 w 432"/>
              <a:gd name="T65" fmla="*/ 2147483646 h 336"/>
              <a:gd name="T66" fmla="*/ 2147483646 w 432"/>
              <a:gd name="T67" fmla="*/ 2147483646 h 3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432"/>
              <a:gd name="T103" fmla="*/ 0 h 336"/>
              <a:gd name="T104" fmla="*/ 432 w 432"/>
              <a:gd name="T105" fmla="*/ 336 h 3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432" h="336">
                <a:moveTo>
                  <a:pt x="296" y="316"/>
                </a:moveTo>
                <a:lnTo>
                  <a:pt x="257" y="302"/>
                </a:lnTo>
                <a:lnTo>
                  <a:pt x="229" y="316"/>
                </a:lnTo>
                <a:lnTo>
                  <a:pt x="209" y="302"/>
                </a:lnTo>
                <a:lnTo>
                  <a:pt x="170" y="316"/>
                </a:lnTo>
                <a:lnTo>
                  <a:pt x="134" y="335"/>
                </a:lnTo>
                <a:lnTo>
                  <a:pt x="84" y="279"/>
                </a:lnTo>
                <a:lnTo>
                  <a:pt x="67" y="279"/>
                </a:lnTo>
                <a:lnTo>
                  <a:pt x="55" y="279"/>
                </a:lnTo>
                <a:lnTo>
                  <a:pt x="47" y="262"/>
                </a:lnTo>
                <a:lnTo>
                  <a:pt x="8" y="262"/>
                </a:lnTo>
                <a:lnTo>
                  <a:pt x="0" y="237"/>
                </a:lnTo>
                <a:lnTo>
                  <a:pt x="47" y="181"/>
                </a:lnTo>
                <a:lnTo>
                  <a:pt x="35" y="144"/>
                </a:lnTo>
                <a:lnTo>
                  <a:pt x="75" y="112"/>
                </a:lnTo>
                <a:lnTo>
                  <a:pt x="102" y="121"/>
                </a:lnTo>
                <a:lnTo>
                  <a:pt x="115" y="56"/>
                </a:lnTo>
                <a:lnTo>
                  <a:pt x="134" y="56"/>
                </a:lnTo>
                <a:lnTo>
                  <a:pt x="162" y="65"/>
                </a:lnTo>
                <a:lnTo>
                  <a:pt x="182" y="56"/>
                </a:lnTo>
                <a:lnTo>
                  <a:pt x="237" y="10"/>
                </a:lnTo>
                <a:lnTo>
                  <a:pt x="257" y="24"/>
                </a:lnTo>
                <a:lnTo>
                  <a:pt x="277" y="0"/>
                </a:lnTo>
                <a:lnTo>
                  <a:pt x="296" y="10"/>
                </a:lnTo>
                <a:lnTo>
                  <a:pt x="316" y="10"/>
                </a:lnTo>
                <a:lnTo>
                  <a:pt x="324" y="56"/>
                </a:lnTo>
                <a:lnTo>
                  <a:pt x="352" y="56"/>
                </a:lnTo>
                <a:lnTo>
                  <a:pt x="364" y="34"/>
                </a:lnTo>
                <a:lnTo>
                  <a:pt x="431" y="89"/>
                </a:lnTo>
                <a:lnTo>
                  <a:pt x="419" y="158"/>
                </a:lnTo>
                <a:lnTo>
                  <a:pt x="411" y="293"/>
                </a:lnTo>
                <a:lnTo>
                  <a:pt x="352" y="293"/>
                </a:lnTo>
                <a:lnTo>
                  <a:pt x="324" y="302"/>
                </a:lnTo>
                <a:lnTo>
                  <a:pt x="296" y="316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04" name="Freeform 108">
            <a:extLst>
              <a:ext uri="{FF2B5EF4-FFF2-40B4-BE49-F238E27FC236}">
                <a16:creationId xmlns:a16="http://schemas.microsoft.com/office/drawing/2014/main" id="{72402A99-3C4B-C4FE-2438-7704D22693FB}"/>
              </a:ext>
            </a:extLst>
          </p:cNvPr>
          <p:cNvSpPr>
            <a:spLocks/>
          </p:cNvSpPr>
          <p:nvPr/>
        </p:nvSpPr>
        <p:spPr bwMode="auto">
          <a:xfrm>
            <a:off x="8745538" y="2697163"/>
            <a:ext cx="698500" cy="415925"/>
          </a:xfrm>
          <a:custGeom>
            <a:avLst/>
            <a:gdLst>
              <a:gd name="T0" fmla="*/ 2147483646 w 314"/>
              <a:gd name="T1" fmla="*/ 2147483646 h 231"/>
              <a:gd name="T2" fmla="*/ 2147483646 w 314"/>
              <a:gd name="T3" fmla="*/ 2147483646 h 231"/>
              <a:gd name="T4" fmla="*/ 2147483646 w 314"/>
              <a:gd name="T5" fmla="*/ 2147483646 h 231"/>
              <a:gd name="T6" fmla="*/ 2147483646 w 314"/>
              <a:gd name="T7" fmla="*/ 2147483646 h 231"/>
              <a:gd name="T8" fmla="*/ 2147483646 w 314"/>
              <a:gd name="T9" fmla="*/ 2147483646 h 231"/>
              <a:gd name="T10" fmla="*/ 2147483646 w 314"/>
              <a:gd name="T11" fmla="*/ 2147483646 h 231"/>
              <a:gd name="T12" fmla="*/ 2147483646 w 314"/>
              <a:gd name="T13" fmla="*/ 2147483646 h 231"/>
              <a:gd name="T14" fmla="*/ 2147483646 w 314"/>
              <a:gd name="T15" fmla="*/ 2147483646 h 231"/>
              <a:gd name="T16" fmla="*/ 2147483646 w 314"/>
              <a:gd name="T17" fmla="*/ 2147483646 h 231"/>
              <a:gd name="T18" fmla="*/ 2147483646 w 314"/>
              <a:gd name="T19" fmla="*/ 2147483646 h 231"/>
              <a:gd name="T20" fmla="*/ 0 w 314"/>
              <a:gd name="T21" fmla="*/ 2147483646 h 231"/>
              <a:gd name="T22" fmla="*/ 2147483646 w 314"/>
              <a:gd name="T23" fmla="*/ 2147483646 h 231"/>
              <a:gd name="T24" fmla="*/ 2147483646 w 314"/>
              <a:gd name="T25" fmla="*/ 2147483646 h 231"/>
              <a:gd name="T26" fmla="*/ 2147483646 w 314"/>
              <a:gd name="T27" fmla="*/ 2147483646 h 231"/>
              <a:gd name="T28" fmla="*/ 2147483646 w 314"/>
              <a:gd name="T29" fmla="*/ 0 h 231"/>
              <a:gd name="T30" fmla="*/ 2147483646 w 314"/>
              <a:gd name="T31" fmla="*/ 2147483646 h 23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314"/>
              <a:gd name="T49" fmla="*/ 0 h 231"/>
              <a:gd name="T50" fmla="*/ 314 w 314"/>
              <a:gd name="T51" fmla="*/ 231 h 23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314" h="231">
                <a:moveTo>
                  <a:pt x="252" y="25"/>
                </a:moveTo>
                <a:lnTo>
                  <a:pt x="270" y="100"/>
                </a:lnTo>
                <a:lnTo>
                  <a:pt x="313" y="145"/>
                </a:lnTo>
                <a:lnTo>
                  <a:pt x="287" y="170"/>
                </a:lnTo>
                <a:lnTo>
                  <a:pt x="209" y="230"/>
                </a:lnTo>
                <a:lnTo>
                  <a:pt x="209" y="220"/>
                </a:lnTo>
                <a:lnTo>
                  <a:pt x="79" y="220"/>
                </a:lnTo>
                <a:lnTo>
                  <a:pt x="69" y="220"/>
                </a:lnTo>
                <a:lnTo>
                  <a:pt x="36" y="204"/>
                </a:lnTo>
                <a:lnTo>
                  <a:pt x="19" y="125"/>
                </a:lnTo>
                <a:lnTo>
                  <a:pt x="0" y="100"/>
                </a:lnTo>
                <a:lnTo>
                  <a:pt x="173" y="15"/>
                </a:lnTo>
                <a:lnTo>
                  <a:pt x="183" y="15"/>
                </a:lnTo>
                <a:lnTo>
                  <a:pt x="202" y="25"/>
                </a:lnTo>
                <a:lnTo>
                  <a:pt x="209" y="0"/>
                </a:lnTo>
                <a:lnTo>
                  <a:pt x="252" y="25"/>
                </a:lnTo>
              </a:path>
            </a:pathLst>
          </a:custGeom>
          <a:solidFill>
            <a:srgbClr val="CC99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05" name="Freeform 109">
            <a:extLst>
              <a:ext uri="{FF2B5EF4-FFF2-40B4-BE49-F238E27FC236}">
                <a16:creationId xmlns:a16="http://schemas.microsoft.com/office/drawing/2014/main" id="{EE94D66A-5B40-E885-3AE8-D6E615FC07CD}"/>
              </a:ext>
            </a:extLst>
          </p:cNvPr>
          <p:cNvSpPr>
            <a:spLocks/>
          </p:cNvSpPr>
          <p:nvPr/>
        </p:nvSpPr>
        <p:spPr bwMode="auto">
          <a:xfrm>
            <a:off x="5260975" y="2089150"/>
            <a:ext cx="585788" cy="349250"/>
          </a:xfrm>
          <a:custGeom>
            <a:avLst/>
            <a:gdLst>
              <a:gd name="T0" fmla="*/ 2147483646 w 264"/>
              <a:gd name="T1" fmla="*/ 2147483646 h 194"/>
              <a:gd name="T2" fmla="*/ 0 w 264"/>
              <a:gd name="T3" fmla="*/ 2147483646 h 194"/>
              <a:gd name="T4" fmla="*/ 2147483646 w 264"/>
              <a:gd name="T5" fmla="*/ 2147483646 h 194"/>
              <a:gd name="T6" fmla="*/ 2147483646 w 264"/>
              <a:gd name="T7" fmla="*/ 2147483646 h 194"/>
              <a:gd name="T8" fmla="*/ 2147483646 w 264"/>
              <a:gd name="T9" fmla="*/ 2147483646 h 194"/>
              <a:gd name="T10" fmla="*/ 2147483646 w 264"/>
              <a:gd name="T11" fmla="*/ 0 h 194"/>
              <a:gd name="T12" fmla="*/ 2147483646 w 264"/>
              <a:gd name="T13" fmla="*/ 2147483646 h 194"/>
              <a:gd name="T14" fmla="*/ 2147483646 w 264"/>
              <a:gd name="T15" fmla="*/ 0 h 194"/>
              <a:gd name="T16" fmla="*/ 2147483646 w 264"/>
              <a:gd name="T17" fmla="*/ 2147483646 h 194"/>
              <a:gd name="T18" fmla="*/ 2147483646 w 264"/>
              <a:gd name="T19" fmla="*/ 2147483646 h 194"/>
              <a:gd name="T20" fmla="*/ 2147483646 w 264"/>
              <a:gd name="T21" fmla="*/ 2147483646 h 194"/>
              <a:gd name="T22" fmla="*/ 2147483646 w 264"/>
              <a:gd name="T23" fmla="*/ 0 h 194"/>
              <a:gd name="T24" fmla="*/ 2147483646 w 264"/>
              <a:gd name="T25" fmla="*/ 0 h 194"/>
              <a:gd name="T26" fmla="*/ 2147483646 w 264"/>
              <a:gd name="T27" fmla="*/ 0 h 194"/>
              <a:gd name="T28" fmla="*/ 2147483646 w 264"/>
              <a:gd name="T29" fmla="*/ 2147483646 h 194"/>
              <a:gd name="T30" fmla="*/ 2147483646 w 264"/>
              <a:gd name="T31" fmla="*/ 2147483646 h 194"/>
              <a:gd name="T32" fmla="*/ 2147483646 w 264"/>
              <a:gd name="T33" fmla="*/ 2147483646 h 194"/>
              <a:gd name="T34" fmla="*/ 2147483646 w 264"/>
              <a:gd name="T35" fmla="*/ 2147483646 h 194"/>
              <a:gd name="T36" fmla="*/ 2147483646 w 264"/>
              <a:gd name="T37" fmla="*/ 2147483646 h 194"/>
              <a:gd name="T38" fmla="*/ 2147483646 w 264"/>
              <a:gd name="T39" fmla="*/ 2147483646 h 194"/>
              <a:gd name="T40" fmla="*/ 2147483646 w 264"/>
              <a:gd name="T41" fmla="*/ 2147483646 h 194"/>
              <a:gd name="T42" fmla="*/ 2147483646 w 264"/>
              <a:gd name="T43" fmla="*/ 2147483646 h 194"/>
              <a:gd name="T44" fmla="*/ 2147483646 w 264"/>
              <a:gd name="T45" fmla="*/ 2147483646 h 19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64"/>
              <a:gd name="T70" fmla="*/ 0 h 194"/>
              <a:gd name="T71" fmla="*/ 264 w 264"/>
              <a:gd name="T72" fmla="*/ 194 h 19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64" h="194">
                <a:moveTo>
                  <a:pt x="112" y="183"/>
                </a:moveTo>
                <a:lnTo>
                  <a:pt x="0" y="183"/>
                </a:lnTo>
                <a:lnTo>
                  <a:pt x="7" y="39"/>
                </a:lnTo>
                <a:lnTo>
                  <a:pt x="43" y="24"/>
                </a:lnTo>
                <a:lnTo>
                  <a:pt x="50" y="24"/>
                </a:lnTo>
                <a:lnTo>
                  <a:pt x="68" y="0"/>
                </a:lnTo>
                <a:lnTo>
                  <a:pt x="79" y="15"/>
                </a:lnTo>
                <a:lnTo>
                  <a:pt x="86" y="0"/>
                </a:lnTo>
                <a:lnTo>
                  <a:pt x="86" y="15"/>
                </a:lnTo>
                <a:lnTo>
                  <a:pt x="123" y="15"/>
                </a:lnTo>
                <a:lnTo>
                  <a:pt x="140" y="24"/>
                </a:lnTo>
                <a:lnTo>
                  <a:pt x="155" y="0"/>
                </a:lnTo>
                <a:lnTo>
                  <a:pt x="173" y="0"/>
                </a:lnTo>
                <a:lnTo>
                  <a:pt x="203" y="0"/>
                </a:lnTo>
                <a:lnTo>
                  <a:pt x="210" y="24"/>
                </a:lnTo>
                <a:lnTo>
                  <a:pt x="245" y="24"/>
                </a:lnTo>
                <a:lnTo>
                  <a:pt x="252" y="24"/>
                </a:lnTo>
                <a:lnTo>
                  <a:pt x="263" y="50"/>
                </a:lnTo>
                <a:lnTo>
                  <a:pt x="263" y="124"/>
                </a:lnTo>
                <a:lnTo>
                  <a:pt x="245" y="133"/>
                </a:lnTo>
                <a:lnTo>
                  <a:pt x="227" y="150"/>
                </a:lnTo>
                <a:lnTo>
                  <a:pt x="227" y="193"/>
                </a:lnTo>
                <a:lnTo>
                  <a:pt x="112" y="183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06" name="Freeform 110">
            <a:extLst>
              <a:ext uri="{FF2B5EF4-FFF2-40B4-BE49-F238E27FC236}">
                <a16:creationId xmlns:a16="http://schemas.microsoft.com/office/drawing/2014/main" id="{A61E5CF6-47C9-78C8-6D11-F73BE0E7626B}"/>
              </a:ext>
            </a:extLst>
          </p:cNvPr>
          <p:cNvSpPr>
            <a:spLocks/>
          </p:cNvSpPr>
          <p:nvPr/>
        </p:nvSpPr>
        <p:spPr bwMode="auto">
          <a:xfrm>
            <a:off x="3168650" y="2376488"/>
            <a:ext cx="488950" cy="565150"/>
          </a:xfrm>
          <a:custGeom>
            <a:avLst/>
            <a:gdLst>
              <a:gd name="T0" fmla="*/ 2147483646 w 220"/>
              <a:gd name="T1" fmla="*/ 2147483646 h 314"/>
              <a:gd name="T2" fmla="*/ 2147483646 w 220"/>
              <a:gd name="T3" fmla="*/ 2147483646 h 314"/>
              <a:gd name="T4" fmla="*/ 2147483646 w 220"/>
              <a:gd name="T5" fmla="*/ 0 h 314"/>
              <a:gd name="T6" fmla="*/ 2147483646 w 220"/>
              <a:gd name="T7" fmla="*/ 2147483646 h 314"/>
              <a:gd name="T8" fmla="*/ 2147483646 w 220"/>
              <a:gd name="T9" fmla="*/ 0 h 314"/>
              <a:gd name="T10" fmla="*/ 2147483646 w 220"/>
              <a:gd name="T11" fmla="*/ 2147483646 h 314"/>
              <a:gd name="T12" fmla="*/ 2147483646 w 220"/>
              <a:gd name="T13" fmla="*/ 2147483646 h 314"/>
              <a:gd name="T14" fmla="*/ 2147483646 w 220"/>
              <a:gd name="T15" fmla="*/ 2147483646 h 314"/>
              <a:gd name="T16" fmla="*/ 2147483646 w 220"/>
              <a:gd name="T17" fmla="*/ 2147483646 h 314"/>
              <a:gd name="T18" fmla="*/ 2147483646 w 220"/>
              <a:gd name="T19" fmla="*/ 2147483646 h 314"/>
              <a:gd name="T20" fmla="*/ 2147483646 w 220"/>
              <a:gd name="T21" fmla="*/ 2147483646 h 314"/>
              <a:gd name="T22" fmla="*/ 2147483646 w 220"/>
              <a:gd name="T23" fmla="*/ 2147483646 h 314"/>
              <a:gd name="T24" fmla="*/ 2147483646 w 220"/>
              <a:gd name="T25" fmla="*/ 2147483646 h 314"/>
              <a:gd name="T26" fmla="*/ 2147483646 w 220"/>
              <a:gd name="T27" fmla="*/ 2147483646 h 314"/>
              <a:gd name="T28" fmla="*/ 2147483646 w 220"/>
              <a:gd name="T29" fmla="*/ 2147483646 h 314"/>
              <a:gd name="T30" fmla="*/ 2147483646 w 220"/>
              <a:gd name="T31" fmla="*/ 2147483646 h 314"/>
              <a:gd name="T32" fmla="*/ 2147483646 w 220"/>
              <a:gd name="T33" fmla="*/ 2147483646 h 314"/>
              <a:gd name="T34" fmla="*/ 2147483646 w 220"/>
              <a:gd name="T35" fmla="*/ 2147483646 h 314"/>
              <a:gd name="T36" fmla="*/ 2147483646 w 220"/>
              <a:gd name="T37" fmla="*/ 2147483646 h 314"/>
              <a:gd name="T38" fmla="*/ 2147483646 w 220"/>
              <a:gd name="T39" fmla="*/ 2147483646 h 314"/>
              <a:gd name="T40" fmla="*/ 2147483646 w 220"/>
              <a:gd name="T41" fmla="*/ 2147483646 h 314"/>
              <a:gd name="T42" fmla="*/ 2147483646 w 220"/>
              <a:gd name="T43" fmla="*/ 2147483646 h 314"/>
              <a:gd name="T44" fmla="*/ 2147483646 w 220"/>
              <a:gd name="T45" fmla="*/ 2147483646 h 314"/>
              <a:gd name="T46" fmla="*/ 2147483646 w 220"/>
              <a:gd name="T47" fmla="*/ 2147483646 h 314"/>
              <a:gd name="T48" fmla="*/ 2147483646 w 220"/>
              <a:gd name="T49" fmla="*/ 2147483646 h 314"/>
              <a:gd name="T50" fmla="*/ 2147483646 w 220"/>
              <a:gd name="T51" fmla="*/ 2147483646 h 314"/>
              <a:gd name="T52" fmla="*/ 0 w 220"/>
              <a:gd name="T53" fmla="*/ 2147483646 h 314"/>
              <a:gd name="T54" fmla="*/ 2147483646 w 220"/>
              <a:gd name="T55" fmla="*/ 2147483646 h 31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220"/>
              <a:gd name="T85" fmla="*/ 0 h 314"/>
              <a:gd name="T86" fmla="*/ 220 w 220"/>
              <a:gd name="T87" fmla="*/ 314 h 314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220" h="314">
                <a:moveTo>
                  <a:pt x="25" y="60"/>
                </a:moveTo>
                <a:lnTo>
                  <a:pt x="54" y="10"/>
                </a:lnTo>
                <a:lnTo>
                  <a:pt x="72" y="0"/>
                </a:lnTo>
                <a:lnTo>
                  <a:pt x="79" y="10"/>
                </a:lnTo>
                <a:lnTo>
                  <a:pt x="85" y="0"/>
                </a:lnTo>
                <a:lnTo>
                  <a:pt x="103" y="49"/>
                </a:lnTo>
                <a:lnTo>
                  <a:pt x="115" y="49"/>
                </a:lnTo>
                <a:lnTo>
                  <a:pt x="122" y="34"/>
                </a:lnTo>
                <a:lnTo>
                  <a:pt x="146" y="85"/>
                </a:lnTo>
                <a:lnTo>
                  <a:pt x="146" y="60"/>
                </a:lnTo>
                <a:lnTo>
                  <a:pt x="183" y="60"/>
                </a:lnTo>
                <a:lnTo>
                  <a:pt x="183" y="109"/>
                </a:lnTo>
                <a:lnTo>
                  <a:pt x="201" y="134"/>
                </a:lnTo>
                <a:lnTo>
                  <a:pt x="208" y="119"/>
                </a:lnTo>
                <a:lnTo>
                  <a:pt x="219" y="204"/>
                </a:lnTo>
                <a:lnTo>
                  <a:pt x="183" y="279"/>
                </a:lnTo>
                <a:lnTo>
                  <a:pt x="146" y="313"/>
                </a:lnTo>
                <a:lnTo>
                  <a:pt x="139" y="303"/>
                </a:lnTo>
                <a:lnTo>
                  <a:pt x="133" y="288"/>
                </a:lnTo>
                <a:lnTo>
                  <a:pt x="103" y="264"/>
                </a:lnTo>
                <a:lnTo>
                  <a:pt x="96" y="219"/>
                </a:lnTo>
                <a:lnTo>
                  <a:pt x="85" y="204"/>
                </a:lnTo>
                <a:lnTo>
                  <a:pt x="61" y="219"/>
                </a:lnTo>
                <a:lnTo>
                  <a:pt x="35" y="154"/>
                </a:lnTo>
                <a:lnTo>
                  <a:pt x="11" y="134"/>
                </a:lnTo>
                <a:lnTo>
                  <a:pt x="18" y="109"/>
                </a:lnTo>
                <a:lnTo>
                  <a:pt x="0" y="85"/>
                </a:lnTo>
                <a:lnTo>
                  <a:pt x="25" y="60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07" name="Rectangle 111">
            <a:extLst>
              <a:ext uri="{FF2B5EF4-FFF2-40B4-BE49-F238E27FC236}">
                <a16:creationId xmlns:a16="http://schemas.microsoft.com/office/drawing/2014/main" id="{4229DB55-6D10-EC79-2A61-5E5EF3FD4C13}"/>
              </a:ext>
            </a:extLst>
          </p:cNvPr>
          <p:cNvSpPr>
            <a:spLocks noChangeArrowheads="1"/>
          </p:cNvSpPr>
          <p:nvPr/>
        </p:nvSpPr>
        <p:spPr bwMode="auto">
          <a:xfrm rot="4800000">
            <a:off x="6859588" y="2284413"/>
            <a:ext cx="6096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Alamance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08" name="Rectangle 112">
            <a:extLst>
              <a:ext uri="{FF2B5EF4-FFF2-40B4-BE49-F238E27FC236}">
                <a16:creationId xmlns:a16="http://schemas.microsoft.com/office/drawing/2014/main" id="{9B71B9AA-AD45-0FB1-F31F-40E09A86C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7875" y="2506663"/>
            <a:ext cx="5778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Alexander</a:t>
            </a:r>
          </a:p>
        </p:txBody>
      </p:sp>
      <p:sp>
        <p:nvSpPr>
          <p:cNvPr id="4209" name="Rectangle 113">
            <a:extLst>
              <a:ext uri="{FF2B5EF4-FFF2-40B4-BE49-F238E27FC236}">
                <a16:creationId xmlns:a16="http://schemas.microsoft.com/office/drawing/2014/main" id="{AF6035FE-1806-DBE5-0C03-36DB5C889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7150" y="3886200"/>
            <a:ext cx="454564" cy="207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Anson</a:t>
            </a:r>
          </a:p>
        </p:txBody>
      </p:sp>
      <p:sp>
        <p:nvSpPr>
          <p:cNvPr id="4210" name="Rectangle 114">
            <a:extLst>
              <a:ext uri="{FF2B5EF4-FFF2-40B4-BE49-F238E27FC236}">
                <a16:creationId xmlns:a16="http://schemas.microsoft.com/office/drawing/2014/main" id="{B4F03925-D1AF-19BD-AA2D-53577EF7F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1752600"/>
            <a:ext cx="4064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Ashe</a:t>
            </a:r>
          </a:p>
        </p:txBody>
      </p:sp>
      <p:sp>
        <p:nvSpPr>
          <p:cNvPr id="4211" name="Rectangle 115">
            <a:extLst>
              <a:ext uri="{FF2B5EF4-FFF2-40B4-BE49-F238E27FC236}">
                <a16:creationId xmlns:a16="http://schemas.microsoft.com/office/drawing/2014/main" id="{603749B7-5F6A-08A3-3D55-1AF285EF5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3638" y="2262188"/>
            <a:ext cx="427037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Avery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12" name="Rectangle 116">
            <a:extLst>
              <a:ext uri="{FF2B5EF4-FFF2-40B4-BE49-F238E27FC236}">
                <a16:creationId xmlns:a16="http://schemas.microsoft.com/office/drawing/2014/main" id="{079DC825-F180-F7CB-91B9-05B1C6DBA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0800" y="3048000"/>
            <a:ext cx="5207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Beaufort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13" name="Rectangle 117">
            <a:extLst>
              <a:ext uri="{FF2B5EF4-FFF2-40B4-BE49-F238E27FC236}">
                <a16:creationId xmlns:a16="http://schemas.microsoft.com/office/drawing/2014/main" id="{282596E8-6F65-B118-8B27-E3BDD3C6C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3800" y="2244725"/>
            <a:ext cx="4318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Bertie</a:t>
            </a:r>
          </a:p>
        </p:txBody>
      </p:sp>
      <p:sp>
        <p:nvSpPr>
          <p:cNvPr id="4214" name="Rectangle 118">
            <a:extLst>
              <a:ext uri="{FF2B5EF4-FFF2-40B4-BE49-F238E27FC236}">
                <a16:creationId xmlns:a16="http://schemas.microsoft.com/office/drawing/2014/main" id="{57B33B8B-ABE7-B2B0-BCE0-E32BAAB0C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8241" y="4419600"/>
            <a:ext cx="477006" cy="300080"/>
          </a:xfrm>
          <a:prstGeom prst="rect">
            <a:avLst/>
          </a:prstGeom>
          <a:solidFill>
            <a:srgbClr val="CC99FF"/>
          </a:solidFill>
          <a:ln>
            <a:noFill/>
          </a:ln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Bladen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215" name="Rectangle 119">
            <a:extLst>
              <a:ext uri="{FF2B5EF4-FFF2-40B4-BE49-F238E27FC236}">
                <a16:creationId xmlns:a16="http://schemas.microsoft.com/office/drawing/2014/main" id="{F168F112-A827-0F6A-0710-993627FA8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296" y="5221173"/>
            <a:ext cx="587613" cy="300080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Brunswick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16" name="Rectangle 120">
            <a:extLst>
              <a:ext uri="{FF2B5EF4-FFF2-40B4-BE49-F238E27FC236}">
                <a16:creationId xmlns:a16="http://schemas.microsoft.com/office/drawing/2014/main" id="{67558C62-CE3F-DCE2-0D7E-6651F9756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925" y="2970213"/>
            <a:ext cx="5984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Buncombe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217" name="Rectangle 121">
            <a:extLst>
              <a:ext uri="{FF2B5EF4-FFF2-40B4-BE49-F238E27FC236}">
                <a16:creationId xmlns:a16="http://schemas.microsoft.com/office/drawing/2014/main" id="{23EC66E6-441D-302A-217F-1683F3E73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150" y="2763838"/>
            <a:ext cx="4318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Burke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18" name="Rectangle 122">
            <a:extLst>
              <a:ext uri="{FF2B5EF4-FFF2-40B4-BE49-F238E27FC236}">
                <a16:creationId xmlns:a16="http://schemas.microsoft.com/office/drawing/2014/main" id="{4798EE2C-C0F5-EAC2-E957-7AD92CCB1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4532" y="3275013"/>
            <a:ext cx="553950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Cabarrus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19" name="Rectangle 123">
            <a:extLst>
              <a:ext uri="{FF2B5EF4-FFF2-40B4-BE49-F238E27FC236}">
                <a16:creationId xmlns:a16="http://schemas.microsoft.com/office/drawing/2014/main" id="{A4BF27F6-6202-5DDB-C94B-7542F74C9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465388"/>
            <a:ext cx="52387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Caldwell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20" name="Rectangle 124">
            <a:extLst>
              <a:ext uri="{FF2B5EF4-FFF2-40B4-BE49-F238E27FC236}">
                <a16:creationId xmlns:a16="http://schemas.microsoft.com/office/drawing/2014/main" id="{B7371E11-BAD1-9DE0-99A9-FD9B33229790}"/>
              </a:ext>
            </a:extLst>
          </p:cNvPr>
          <p:cNvSpPr>
            <a:spLocks noChangeArrowheads="1"/>
          </p:cNvSpPr>
          <p:nvPr/>
        </p:nvSpPr>
        <p:spPr bwMode="auto">
          <a:xfrm rot="2785616">
            <a:off x="10950576" y="1800225"/>
            <a:ext cx="7175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Camden</a:t>
            </a:r>
          </a:p>
        </p:txBody>
      </p:sp>
      <p:sp>
        <p:nvSpPr>
          <p:cNvPr id="4221" name="Rectangle 125">
            <a:extLst>
              <a:ext uri="{FF2B5EF4-FFF2-40B4-BE49-F238E27FC236}">
                <a16:creationId xmlns:a16="http://schemas.microsoft.com/office/drawing/2014/main" id="{02D671B0-6D17-624A-3D18-AB4B8E78E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8400" y="4191000"/>
            <a:ext cx="6286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Carteret</a:t>
            </a:r>
          </a:p>
        </p:txBody>
      </p:sp>
      <p:sp>
        <p:nvSpPr>
          <p:cNvPr id="4222" name="Rectangle 126">
            <a:extLst>
              <a:ext uri="{FF2B5EF4-FFF2-40B4-BE49-F238E27FC236}">
                <a16:creationId xmlns:a16="http://schemas.microsoft.com/office/drawing/2014/main" id="{46B5510A-9E4B-37B0-9FE4-D8519C0B5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1828800"/>
            <a:ext cx="5334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Caswell</a:t>
            </a:r>
          </a:p>
        </p:txBody>
      </p:sp>
      <p:sp>
        <p:nvSpPr>
          <p:cNvPr id="4223" name="Rectangle 127">
            <a:extLst>
              <a:ext uri="{FF2B5EF4-FFF2-40B4-BE49-F238E27FC236}">
                <a16:creationId xmlns:a16="http://schemas.microsoft.com/office/drawing/2014/main" id="{B5CA57AC-EC9F-4DDC-AE9B-899EE7A7F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895600"/>
            <a:ext cx="5349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Catawba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24" name="Rectangle 128">
            <a:extLst>
              <a:ext uri="{FF2B5EF4-FFF2-40B4-BE49-F238E27FC236}">
                <a16:creationId xmlns:a16="http://schemas.microsoft.com/office/drawing/2014/main" id="{4396A227-C295-09FA-3D67-0BD043F156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819400"/>
            <a:ext cx="6858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 dirty="0">
                <a:solidFill>
                  <a:srgbClr val="000000"/>
                </a:solidFill>
              </a:rPr>
              <a:t>Chatham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 dirty="0">
              <a:solidFill>
                <a:srgbClr val="000000"/>
              </a:solidFill>
            </a:endParaRPr>
          </a:p>
        </p:txBody>
      </p:sp>
      <p:sp>
        <p:nvSpPr>
          <p:cNvPr id="4225" name="Rectangle 129">
            <a:extLst>
              <a:ext uri="{FF2B5EF4-FFF2-40B4-BE49-F238E27FC236}">
                <a16:creationId xmlns:a16="http://schemas.microsoft.com/office/drawing/2014/main" id="{167A1979-D517-9DFE-5E7A-2103ED968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313" y="3627438"/>
            <a:ext cx="585787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Cherokee </a:t>
            </a:r>
          </a:p>
        </p:txBody>
      </p:sp>
      <p:sp>
        <p:nvSpPr>
          <p:cNvPr id="4226" name="Rectangle 130">
            <a:extLst>
              <a:ext uri="{FF2B5EF4-FFF2-40B4-BE49-F238E27FC236}">
                <a16:creationId xmlns:a16="http://schemas.microsoft.com/office/drawing/2014/main" id="{83F3C96F-0F15-B3CE-79EB-C7CF47994D1E}"/>
              </a:ext>
            </a:extLst>
          </p:cNvPr>
          <p:cNvSpPr>
            <a:spLocks noChangeArrowheads="1"/>
          </p:cNvSpPr>
          <p:nvPr/>
        </p:nvSpPr>
        <p:spPr bwMode="auto">
          <a:xfrm rot="251501">
            <a:off x="10515600" y="2200275"/>
            <a:ext cx="6096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Chowan</a:t>
            </a:r>
          </a:p>
        </p:txBody>
      </p:sp>
      <p:sp>
        <p:nvSpPr>
          <p:cNvPr id="4227" name="Rectangle 131">
            <a:extLst>
              <a:ext uri="{FF2B5EF4-FFF2-40B4-BE49-F238E27FC236}">
                <a16:creationId xmlns:a16="http://schemas.microsoft.com/office/drawing/2014/main" id="{46021C3B-6306-B65C-CB55-54BAB7765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733800"/>
            <a:ext cx="385763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Clay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28" name="Rectangle 132">
            <a:extLst>
              <a:ext uri="{FF2B5EF4-FFF2-40B4-BE49-F238E27FC236}">
                <a16:creationId xmlns:a16="http://schemas.microsoft.com/office/drawing/2014/main" id="{59F4FF97-C1B5-92EA-706F-BECAAF355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163" y="3354388"/>
            <a:ext cx="595312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 Cleveland</a:t>
            </a:r>
          </a:p>
        </p:txBody>
      </p:sp>
      <p:sp>
        <p:nvSpPr>
          <p:cNvPr id="4229" name="Rectangle 133">
            <a:extLst>
              <a:ext uri="{FF2B5EF4-FFF2-40B4-BE49-F238E27FC236}">
                <a16:creationId xmlns:a16="http://schemas.microsoft.com/office/drawing/2014/main" id="{AE754085-F6FB-CDD4-F39B-8BF82BCF6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8172" y="4929188"/>
            <a:ext cx="584407" cy="207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Columbus</a:t>
            </a:r>
          </a:p>
        </p:txBody>
      </p:sp>
      <p:sp>
        <p:nvSpPr>
          <p:cNvPr id="4230" name="Rectangle 134">
            <a:extLst>
              <a:ext uri="{FF2B5EF4-FFF2-40B4-BE49-F238E27FC236}">
                <a16:creationId xmlns:a16="http://schemas.microsoft.com/office/drawing/2014/main" id="{6EEAF243-63C0-3BF7-547B-5A404E37D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02" y="3505200"/>
            <a:ext cx="505860" cy="207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Craven </a:t>
            </a:r>
          </a:p>
        </p:txBody>
      </p:sp>
      <p:sp>
        <p:nvSpPr>
          <p:cNvPr id="4231" name="Rectangle 135">
            <a:extLst>
              <a:ext uri="{FF2B5EF4-FFF2-40B4-BE49-F238E27FC236}">
                <a16:creationId xmlns:a16="http://schemas.microsoft.com/office/drawing/2014/main" id="{634AD0EE-95D8-C22E-BFB0-BF3E0A008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7153" y="3795713"/>
            <a:ext cx="658145" cy="207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Cumberland</a:t>
            </a:r>
          </a:p>
        </p:txBody>
      </p:sp>
      <p:sp>
        <p:nvSpPr>
          <p:cNvPr id="4232" name="Rectangle 136">
            <a:extLst>
              <a:ext uri="{FF2B5EF4-FFF2-40B4-BE49-F238E27FC236}">
                <a16:creationId xmlns:a16="http://schemas.microsoft.com/office/drawing/2014/main" id="{DA3BFEBD-3859-8498-01F0-63E4B2525535}"/>
              </a:ext>
            </a:extLst>
          </p:cNvPr>
          <p:cNvSpPr>
            <a:spLocks noChangeArrowheads="1"/>
          </p:cNvSpPr>
          <p:nvPr/>
        </p:nvSpPr>
        <p:spPr bwMode="auto">
          <a:xfrm rot="2821969">
            <a:off x="11099006" y="1778794"/>
            <a:ext cx="8683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Currituck </a:t>
            </a:r>
          </a:p>
        </p:txBody>
      </p:sp>
      <p:sp>
        <p:nvSpPr>
          <p:cNvPr id="4233" name="Rectangle 137">
            <a:extLst>
              <a:ext uri="{FF2B5EF4-FFF2-40B4-BE49-F238E27FC236}">
                <a16:creationId xmlns:a16="http://schemas.microsoft.com/office/drawing/2014/main" id="{0E98BBD7-1D61-A791-875B-CCA9557DD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6200" y="2743200"/>
            <a:ext cx="4572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Dare</a:t>
            </a:r>
          </a:p>
        </p:txBody>
      </p:sp>
      <p:sp>
        <p:nvSpPr>
          <p:cNvPr id="4234" name="Rectangle 138">
            <a:extLst>
              <a:ext uri="{FF2B5EF4-FFF2-40B4-BE49-F238E27FC236}">
                <a16:creationId xmlns:a16="http://schemas.microsoft.com/office/drawing/2014/main" id="{41E4846A-1966-4D1C-4262-20BB36760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909" y="2708275"/>
            <a:ext cx="558759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Davidson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35" name="Rectangle 139">
            <a:extLst>
              <a:ext uri="{FF2B5EF4-FFF2-40B4-BE49-F238E27FC236}">
                <a16:creationId xmlns:a16="http://schemas.microsoft.com/office/drawing/2014/main" id="{BF49BA0E-17BC-BA21-E49F-9C5C7F3D5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3850" y="2505075"/>
            <a:ext cx="433725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Davie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36" name="Rectangle 140">
            <a:extLst>
              <a:ext uri="{FF2B5EF4-FFF2-40B4-BE49-F238E27FC236}">
                <a16:creationId xmlns:a16="http://schemas.microsoft.com/office/drawing/2014/main" id="{7F026ECC-A44E-B3E9-3632-E8F886796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3367" y="3917950"/>
            <a:ext cx="456167" cy="300080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Duplin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237" name="Rectangle 141">
            <a:extLst>
              <a:ext uri="{FF2B5EF4-FFF2-40B4-BE49-F238E27FC236}">
                <a16:creationId xmlns:a16="http://schemas.microsoft.com/office/drawing/2014/main" id="{A6D26D10-72F5-5D17-2779-A866004A3DB3}"/>
              </a:ext>
            </a:extLst>
          </p:cNvPr>
          <p:cNvSpPr>
            <a:spLocks noChangeArrowheads="1"/>
          </p:cNvSpPr>
          <p:nvPr/>
        </p:nvSpPr>
        <p:spPr bwMode="auto">
          <a:xfrm rot="3828472">
            <a:off x="7620253" y="2358339"/>
            <a:ext cx="510669" cy="207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Durham</a:t>
            </a:r>
          </a:p>
        </p:txBody>
      </p:sp>
      <p:sp>
        <p:nvSpPr>
          <p:cNvPr id="4238" name="Rectangle 142">
            <a:extLst>
              <a:ext uri="{FF2B5EF4-FFF2-40B4-BE49-F238E27FC236}">
                <a16:creationId xmlns:a16="http://schemas.microsoft.com/office/drawing/2014/main" id="{675E5FA7-0E27-4371-F14B-03DB26A78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0200" y="2514600"/>
            <a:ext cx="6413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Edgecombe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39" name="Rectangle 143">
            <a:extLst>
              <a:ext uri="{FF2B5EF4-FFF2-40B4-BE49-F238E27FC236}">
                <a16:creationId xmlns:a16="http://schemas.microsoft.com/office/drawing/2014/main" id="{6C5E2D86-BEC3-19D8-A35E-873F4E8D8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5684" y="2209800"/>
            <a:ext cx="491433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Forsyth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40" name="Rectangle 144">
            <a:extLst>
              <a:ext uri="{FF2B5EF4-FFF2-40B4-BE49-F238E27FC236}">
                <a16:creationId xmlns:a16="http://schemas.microsoft.com/office/drawing/2014/main" id="{863B3FE7-DE7D-2284-88EA-41880F615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4153" y="2262188"/>
            <a:ext cx="510669" cy="207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Franklin</a:t>
            </a:r>
          </a:p>
        </p:txBody>
      </p:sp>
      <p:sp>
        <p:nvSpPr>
          <p:cNvPr id="4241" name="Rectangle 145">
            <a:extLst>
              <a:ext uri="{FF2B5EF4-FFF2-40B4-BE49-F238E27FC236}">
                <a16:creationId xmlns:a16="http://schemas.microsoft.com/office/drawing/2014/main" id="{9C7EB4FE-C9D3-87C9-A3B0-40FDAD929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9150" y="3352800"/>
            <a:ext cx="47783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Gaston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42" name="Rectangle 146">
            <a:extLst>
              <a:ext uri="{FF2B5EF4-FFF2-40B4-BE49-F238E27FC236}">
                <a16:creationId xmlns:a16="http://schemas.microsoft.com/office/drawing/2014/main" id="{757BA17E-BE71-23ED-9B20-340BDE077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5600" y="1752600"/>
            <a:ext cx="43497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Gates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43" name="Rectangle 147">
            <a:extLst>
              <a:ext uri="{FF2B5EF4-FFF2-40B4-BE49-F238E27FC236}">
                <a16:creationId xmlns:a16="http://schemas.microsoft.com/office/drawing/2014/main" id="{923D04A7-EC1E-7488-1ED5-B7CA4199E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352800"/>
            <a:ext cx="5080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Graham</a:t>
            </a:r>
          </a:p>
        </p:txBody>
      </p:sp>
      <p:sp>
        <p:nvSpPr>
          <p:cNvPr id="4244" name="Rectangle 148">
            <a:extLst>
              <a:ext uri="{FF2B5EF4-FFF2-40B4-BE49-F238E27FC236}">
                <a16:creationId xmlns:a16="http://schemas.microsoft.com/office/drawing/2014/main" id="{C72F2527-46E8-631E-77FC-9A14A1F94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1981200"/>
            <a:ext cx="6096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Granville</a:t>
            </a:r>
          </a:p>
        </p:txBody>
      </p:sp>
      <p:sp>
        <p:nvSpPr>
          <p:cNvPr id="4245" name="Rectangle 149">
            <a:extLst>
              <a:ext uri="{FF2B5EF4-FFF2-40B4-BE49-F238E27FC236}">
                <a16:creationId xmlns:a16="http://schemas.microsoft.com/office/drawing/2014/main" id="{A58F6523-1AEE-7702-279A-E71CBAAD73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1489" y="3149600"/>
            <a:ext cx="493036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Greene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246" name="Rectangle 150">
            <a:extLst>
              <a:ext uri="{FF2B5EF4-FFF2-40B4-BE49-F238E27FC236}">
                <a16:creationId xmlns:a16="http://schemas.microsoft.com/office/drawing/2014/main" id="{0561F5F8-D62F-5923-34DF-A4F20CA85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552" y="2301875"/>
            <a:ext cx="505860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Guilford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47" name="Rectangle 151">
            <a:extLst>
              <a:ext uri="{FF2B5EF4-FFF2-40B4-BE49-F238E27FC236}">
                <a16:creationId xmlns:a16="http://schemas.microsoft.com/office/drawing/2014/main" id="{4397164F-E30E-B016-29FF-0D4556D1D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0" y="1981200"/>
            <a:ext cx="4667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Halifax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48" name="Rectangle 152">
            <a:extLst>
              <a:ext uri="{FF2B5EF4-FFF2-40B4-BE49-F238E27FC236}">
                <a16:creationId xmlns:a16="http://schemas.microsoft.com/office/drawing/2014/main" id="{CE37BC1B-2F0E-D54D-DE59-B7DF38C6D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2900" y="3292475"/>
            <a:ext cx="488227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Harnett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49" name="Rectangle 153">
            <a:extLst>
              <a:ext uri="{FF2B5EF4-FFF2-40B4-BE49-F238E27FC236}">
                <a16:creationId xmlns:a16="http://schemas.microsoft.com/office/drawing/2014/main" id="{05CF1D0F-9344-0D31-1950-07FF02401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4888" y="3022600"/>
            <a:ext cx="5524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Haywood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50" name="Rectangle 154">
            <a:extLst>
              <a:ext uri="{FF2B5EF4-FFF2-40B4-BE49-F238E27FC236}">
                <a16:creationId xmlns:a16="http://schemas.microsoft.com/office/drawing/2014/main" id="{48366D32-C014-F875-27C7-0D568211E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352800"/>
            <a:ext cx="60801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Henderson</a:t>
            </a:r>
          </a:p>
        </p:txBody>
      </p:sp>
      <p:sp>
        <p:nvSpPr>
          <p:cNvPr id="4251" name="Rectangle 155">
            <a:extLst>
              <a:ext uri="{FF2B5EF4-FFF2-40B4-BE49-F238E27FC236}">
                <a16:creationId xmlns:a16="http://schemas.microsoft.com/office/drawing/2014/main" id="{5ED00548-B309-6010-D9D7-DB6C3F3FB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3788" y="1876425"/>
            <a:ext cx="5080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Hertford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252" name="Rectangle 156">
            <a:extLst>
              <a:ext uri="{FF2B5EF4-FFF2-40B4-BE49-F238E27FC236}">
                <a16:creationId xmlns:a16="http://schemas.microsoft.com/office/drawing/2014/main" id="{D0F0B959-E2D1-A2AC-41D7-CB4B9013B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0336" y="3750969"/>
            <a:ext cx="416092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Hoke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53" name="Rectangle 157">
            <a:extLst>
              <a:ext uri="{FF2B5EF4-FFF2-40B4-BE49-F238E27FC236}">
                <a16:creationId xmlns:a16="http://schemas.microsoft.com/office/drawing/2014/main" id="{821B7754-D2D3-D46E-9887-8712706F4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4075" y="3108325"/>
            <a:ext cx="4318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Hyde </a:t>
            </a:r>
          </a:p>
        </p:txBody>
      </p:sp>
      <p:sp>
        <p:nvSpPr>
          <p:cNvPr id="4254" name="Rectangle 158">
            <a:extLst>
              <a:ext uri="{FF2B5EF4-FFF2-40B4-BE49-F238E27FC236}">
                <a16:creationId xmlns:a16="http://schemas.microsoft.com/office/drawing/2014/main" id="{079248BA-8FAD-C9A9-51F9-81F677E7C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7138" y="2644775"/>
            <a:ext cx="4413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Iredell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55" name="Rectangle 159">
            <a:extLst>
              <a:ext uri="{FF2B5EF4-FFF2-40B4-BE49-F238E27FC236}">
                <a16:creationId xmlns:a16="http://schemas.microsoft.com/office/drawing/2014/main" id="{4C66DB43-66A6-4417-6D60-A5C395010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429000"/>
            <a:ext cx="512763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Jackson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56" name="Rectangle 160">
            <a:extLst>
              <a:ext uri="{FF2B5EF4-FFF2-40B4-BE49-F238E27FC236}">
                <a16:creationId xmlns:a16="http://schemas.microsoft.com/office/drawing/2014/main" id="{CF5D69E6-E1E8-DA26-21C4-A66997B66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6492" y="3124200"/>
            <a:ext cx="549141" cy="207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Johnston</a:t>
            </a:r>
          </a:p>
        </p:txBody>
      </p:sp>
      <p:sp>
        <p:nvSpPr>
          <p:cNvPr id="4257" name="Rectangle 161">
            <a:extLst>
              <a:ext uri="{FF2B5EF4-FFF2-40B4-BE49-F238E27FC236}">
                <a16:creationId xmlns:a16="http://schemas.microsoft.com/office/drawing/2014/main" id="{D4FC71C7-B187-7181-5B80-C866FCD0A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8612" y="3810000"/>
            <a:ext cx="441740" cy="207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Jones</a:t>
            </a:r>
          </a:p>
        </p:txBody>
      </p:sp>
      <p:sp>
        <p:nvSpPr>
          <p:cNvPr id="4258" name="Rectangle 162">
            <a:extLst>
              <a:ext uri="{FF2B5EF4-FFF2-40B4-BE49-F238E27FC236}">
                <a16:creationId xmlns:a16="http://schemas.microsoft.com/office/drawing/2014/main" id="{9E293E11-6DD8-CF86-2FC8-03A18969C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3124200"/>
            <a:ext cx="4572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Lee</a:t>
            </a:r>
          </a:p>
        </p:txBody>
      </p:sp>
      <p:sp>
        <p:nvSpPr>
          <p:cNvPr id="4259" name="Rectangle 163">
            <a:extLst>
              <a:ext uri="{FF2B5EF4-FFF2-40B4-BE49-F238E27FC236}">
                <a16:creationId xmlns:a16="http://schemas.microsoft.com/office/drawing/2014/main" id="{1B499FEF-74A6-03B0-822C-6302A9764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2328" y="3454400"/>
            <a:ext cx="451358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Lenoir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60" name="Rectangle 164">
            <a:extLst>
              <a:ext uri="{FF2B5EF4-FFF2-40B4-BE49-F238E27FC236}">
                <a16:creationId xmlns:a16="http://schemas.microsoft.com/office/drawing/2014/main" id="{A838EBE4-D186-0304-9056-707FF76D7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124200"/>
            <a:ext cx="6096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Lincoln</a:t>
            </a:r>
          </a:p>
        </p:txBody>
      </p:sp>
      <p:sp>
        <p:nvSpPr>
          <p:cNvPr id="4261" name="Rectangle 165">
            <a:extLst>
              <a:ext uri="{FF2B5EF4-FFF2-40B4-BE49-F238E27FC236}">
                <a16:creationId xmlns:a16="http://schemas.microsoft.com/office/drawing/2014/main" id="{A91E41FE-804C-A8A5-48D1-C04925601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9638" y="2849563"/>
            <a:ext cx="5651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McDowell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62" name="Rectangle 166">
            <a:extLst>
              <a:ext uri="{FF2B5EF4-FFF2-40B4-BE49-F238E27FC236}">
                <a16:creationId xmlns:a16="http://schemas.microsoft.com/office/drawing/2014/main" id="{4EA5B82A-09C3-8C1E-3526-869B09CEB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550" y="3633788"/>
            <a:ext cx="461963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Macon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63" name="Rectangle 167">
            <a:extLst>
              <a:ext uri="{FF2B5EF4-FFF2-40B4-BE49-F238E27FC236}">
                <a16:creationId xmlns:a16="http://schemas.microsoft.com/office/drawing/2014/main" id="{4AB79389-FE29-5F71-D638-AEF968C5F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2590800"/>
            <a:ext cx="522288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Madison</a:t>
            </a:r>
          </a:p>
        </p:txBody>
      </p:sp>
      <p:sp>
        <p:nvSpPr>
          <p:cNvPr id="4264" name="Rectangle 168">
            <a:extLst>
              <a:ext uri="{FF2B5EF4-FFF2-40B4-BE49-F238E27FC236}">
                <a16:creationId xmlns:a16="http://schemas.microsoft.com/office/drawing/2014/main" id="{77A45E83-0272-5E3D-65F6-833594B8A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64725" y="2590800"/>
            <a:ext cx="4445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Martin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65" name="Rectangle 169">
            <a:extLst>
              <a:ext uri="{FF2B5EF4-FFF2-40B4-BE49-F238E27FC236}">
                <a16:creationId xmlns:a16="http://schemas.microsoft.com/office/drawing/2014/main" id="{FF0431F2-C98F-2A04-E80A-9EBA2593B9DB}"/>
              </a:ext>
            </a:extLst>
          </p:cNvPr>
          <p:cNvSpPr>
            <a:spLocks noChangeArrowheads="1"/>
          </p:cNvSpPr>
          <p:nvPr/>
        </p:nvSpPr>
        <p:spPr bwMode="auto">
          <a:xfrm rot="2640000">
            <a:off x="3367088" y="2400300"/>
            <a:ext cx="5334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Mitchell</a:t>
            </a:r>
          </a:p>
        </p:txBody>
      </p:sp>
      <p:sp>
        <p:nvSpPr>
          <p:cNvPr id="4267" name="Rectangle 171">
            <a:extLst>
              <a:ext uri="{FF2B5EF4-FFF2-40B4-BE49-F238E27FC236}">
                <a16:creationId xmlns:a16="http://schemas.microsoft.com/office/drawing/2014/main" id="{C90FE660-D96E-F34C-9C34-E7056B16C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3429000"/>
            <a:ext cx="5334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Moore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68" name="Rectangle 172">
            <a:extLst>
              <a:ext uri="{FF2B5EF4-FFF2-40B4-BE49-F238E27FC236}">
                <a16:creationId xmlns:a16="http://schemas.microsoft.com/office/drawing/2014/main" id="{514384AF-4DDE-3389-F132-72481AB7B0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2438400"/>
            <a:ext cx="4111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Nash</a:t>
            </a:r>
          </a:p>
        </p:txBody>
      </p:sp>
      <p:sp>
        <p:nvSpPr>
          <p:cNvPr id="4269" name="Rectangle 173">
            <a:extLst>
              <a:ext uri="{FF2B5EF4-FFF2-40B4-BE49-F238E27FC236}">
                <a16:creationId xmlns:a16="http://schemas.microsoft.com/office/drawing/2014/main" id="{7D13ED5E-DE43-E782-4C57-220390F62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2093" y="4879975"/>
            <a:ext cx="528301" cy="3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New</a:t>
            </a:r>
            <a:endParaRPr lang="en-US" altLang="en-US" sz="600" b="0">
              <a:solidFill>
                <a:srgbClr val="000000"/>
              </a:solidFill>
              <a:highlight>
                <a:srgbClr val="FF7C80"/>
              </a:highlight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Hanover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70" name="Rectangle 174">
            <a:extLst>
              <a:ext uri="{FF2B5EF4-FFF2-40B4-BE49-F238E27FC236}">
                <a16:creationId xmlns:a16="http://schemas.microsoft.com/office/drawing/2014/main" id="{2BEF99DA-BB42-FC80-05F8-ACFC3D2C7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1338" y="1727200"/>
            <a:ext cx="674687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Northampton</a:t>
            </a:r>
          </a:p>
        </p:txBody>
      </p:sp>
      <p:sp>
        <p:nvSpPr>
          <p:cNvPr id="4271" name="Rectangle 175">
            <a:extLst>
              <a:ext uri="{FF2B5EF4-FFF2-40B4-BE49-F238E27FC236}">
                <a16:creationId xmlns:a16="http://schemas.microsoft.com/office/drawing/2014/main" id="{EA0FE5E6-80A5-2B33-6CD6-D880443C1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5964" y="4191000"/>
            <a:ext cx="493036" cy="207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Onslow</a:t>
            </a:r>
          </a:p>
        </p:txBody>
      </p:sp>
      <p:sp>
        <p:nvSpPr>
          <p:cNvPr id="4272" name="Rectangle 176">
            <a:extLst>
              <a:ext uri="{FF2B5EF4-FFF2-40B4-BE49-F238E27FC236}">
                <a16:creationId xmlns:a16="http://schemas.microsoft.com/office/drawing/2014/main" id="{6CFFBCC5-1831-EEA5-4003-E5B13595DABB}"/>
              </a:ext>
            </a:extLst>
          </p:cNvPr>
          <p:cNvSpPr>
            <a:spLocks noChangeArrowheads="1"/>
          </p:cNvSpPr>
          <p:nvPr/>
        </p:nvSpPr>
        <p:spPr bwMode="auto">
          <a:xfrm rot="4500000">
            <a:off x="7341733" y="2278170"/>
            <a:ext cx="493036" cy="207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Orange</a:t>
            </a:r>
          </a:p>
        </p:txBody>
      </p:sp>
      <p:sp>
        <p:nvSpPr>
          <p:cNvPr id="4273" name="Rectangle 177">
            <a:extLst>
              <a:ext uri="{FF2B5EF4-FFF2-40B4-BE49-F238E27FC236}">
                <a16:creationId xmlns:a16="http://schemas.microsoft.com/office/drawing/2014/main" id="{71025C31-E592-D5D1-4378-775980D23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7566" y="3587750"/>
            <a:ext cx="510669" cy="207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Pamlico</a:t>
            </a:r>
            <a:endParaRPr lang="en-US" altLang="en-US" sz="300" b="0">
              <a:solidFill>
                <a:srgbClr val="000000"/>
              </a:solidFill>
            </a:endParaRPr>
          </a:p>
        </p:txBody>
      </p:sp>
      <p:sp>
        <p:nvSpPr>
          <p:cNvPr id="4274" name="Rectangle 178">
            <a:extLst>
              <a:ext uri="{FF2B5EF4-FFF2-40B4-BE49-F238E27FC236}">
                <a16:creationId xmlns:a16="http://schemas.microsoft.com/office/drawing/2014/main" id="{8F1BC857-EADC-EFB0-6BDA-F70E4B70908B}"/>
              </a:ext>
            </a:extLst>
          </p:cNvPr>
          <p:cNvSpPr>
            <a:spLocks noChangeArrowheads="1"/>
          </p:cNvSpPr>
          <p:nvPr/>
        </p:nvSpPr>
        <p:spPr bwMode="auto">
          <a:xfrm rot="2895604">
            <a:off x="10792619" y="1928019"/>
            <a:ext cx="636587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Pasquotank</a:t>
            </a:r>
          </a:p>
        </p:txBody>
      </p:sp>
      <p:sp>
        <p:nvSpPr>
          <p:cNvPr id="4275" name="Rectangle 179">
            <a:extLst>
              <a:ext uri="{FF2B5EF4-FFF2-40B4-BE49-F238E27FC236}">
                <a16:creationId xmlns:a16="http://schemas.microsoft.com/office/drawing/2014/main" id="{A6B3B9C1-D030-CED6-8072-D6DFE342A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6402" y="4495800"/>
            <a:ext cx="485021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Pender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276" name="Rectangle 180">
            <a:extLst>
              <a:ext uri="{FF2B5EF4-FFF2-40B4-BE49-F238E27FC236}">
                <a16:creationId xmlns:a16="http://schemas.microsoft.com/office/drawing/2014/main" id="{B0925716-4B4B-736B-0063-DECAEE3C449C}"/>
              </a:ext>
            </a:extLst>
          </p:cNvPr>
          <p:cNvSpPr>
            <a:spLocks noChangeArrowheads="1"/>
          </p:cNvSpPr>
          <p:nvPr/>
        </p:nvSpPr>
        <p:spPr bwMode="auto">
          <a:xfrm rot="2382999">
            <a:off x="10725150" y="2079625"/>
            <a:ext cx="6413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Perquimans</a:t>
            </a:r>
          </a:p>
        </p:txBody>
      </p:sp>
      <p:sp>
        <p:nvSpPr>
          <p:cNvPr id="4277" name="Rectangle 181">
            <a:extLst>
              <a:ext uri="{FF2B5EF4-FFF2-40B4-BE49-F238E27FC236}">
                <a16:creationId xmlns:a16="http://schemas.microsoft.com/office/drawing/2014/main" id="{5DD49146-54E8-97BB-537D-05E892929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1828800"/>
            <a:ext cx="5683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Person </a:t>
            </a:r>
          </a:p>
        </p:txBody>
      </p:sp>
      <p:sp>
        <p:nvSpPr>
          <p:cNvPr id="4278" name="Rectangle 182">
            <a:extLst>
              <a:ext uri="{FF2B5EF4-FFF2-40B4-BE49-F238E27FC236}">
                <a16:creationId xmlns:a16="http://schemas.microsoft.com/office/drawing/2014/main" id="{C4D10F40-40F3-2C1C-E689-EA265FDEB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9613" y="2990850"/>
            <a:ext cx="3619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Pitt </a:t>
            </a:r>
          </a:p>
        </p:txBody>
      </p:sp>
      <p:sp>
        <p:nvSpPr>
          <p:cNvPr id="4279" name="Rectangle 183">
            <a:extLst>
              <a:ext uri="{FF2B5EF4-FFF2-40B4-BE49-F238E27FC236}">
                <a16:creationId xmlns:a16="http://schemas.microsoft.com/office/drawing/2014/main" id="{B450E289-8484-89FA-FFFD-35B5B99A3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5663" y="3432175"/>
            <a:ext cx="3810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Polk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80" name="Rectangle 184">
            <a:extLst>
              <a:ext uri="{FF2B5EF4-FFF2-40B4-BE49-F238E27FC236}">
                <a16:creationId xmlns:a16="http://schemas.microsoft.com/office/drawing/2014/main" id="{DDEE0E47-C43A-BBBD-B438-B8617D91F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7599" y="2819400"/>
            <a:ext cx="568377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Randolph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81" name="Rectangle 185">
            <a:extLst>
              <a:ext uri="{FF2B5EF4-FFF2-40B4-BE49-F238E27FC236}">
                <a16:creationId xmlns:a16="http://schemas.microsoft.com/office/drawing/2014/main" id="{87B51D4A-10A7-13C7-9086-A5F7D581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3621" y="3810000"/>
            <a:ext cx="605246" cy="207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Richmond </a:t>
            </a:r>
          </a:p>
        </p:txBody>
      </p:sp>
      <p:sp>
        <p:nvSpPr>
          <p:cNvPr id="4282" name="Rectangle 186">
            <a:extLst>
              <a:ext uri="{FF2B5EF4-FFF2-40B4-BE49-F238E27FC236}">
                <a16:creationId xmlns:a16="http://schemas.microsoft.com/office/drawing/2014/main" id="{E37BFB05-0806-5896-715E-78263F361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2896" y="4383088"/>
            <a:ext cx="545935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Robeson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83" name="Rectangle 187">
            <a:extLst>
              <a:ext uri="{FF2B5EF4-FFF2-40B4-BE49-F238E27FC236}">
                <a16:creationId xmlns:a16="http://schemas.microsoft.com/office/drawing/2014/main" id="{C90C7D1B-9FFD-53C4-8FD6-E0E94ACE81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6326" y="1838325"/>
            <a:ext cx="666161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Rockingham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84" name="Rectangle 188">
            <a:extLst>
              <a:ext uri="{FF2B5EF4-FFF2-40B4-BE49-F238E27FC236}">
                <a16:creationId xmlns:a16="http://schemas.microsoft.com/office/drawing/2014/main" id="{8008FFCB-266C-9B57-71D8-A9EB69C3E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3641" y="2895600"/>
            <a:ext cx="477006" cy="207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Rowan</a:t>
            </a:r>
          </a:p>
        </p:txBody>
      </p:sp>
      <p:sp>
        <p:nvSpPr>
          <p:cNvPr id="4285" name="Rectangle 189">
            <a:extLst>
              <a:ext uri="{FF2B5EF4-FFF2-40B4-BE49-F238E27FC236}">
                <a16:creationId xmlns:a16="http://schemas.microsoft.com/office/drawing/2014/main" id="{2D74190D-27BD-1282-2E04-E3455F094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276600"/>
            <a:ext cx="60007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Rutherford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86" name="Rectangle 190">
            <a:extLst>
              <a:ext uri="{FF2B5EF4-FFF2-40B4-BE49-F238E27FC236}">
                <a16:creationId xmlns:a16="http://schemas.microsoft.com/office/drawing/2014/main" id="{509BE96D-54C5-9B13-EC36-0D7F34F6D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3886200"/>
            <a:ext cx="6858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Sampson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87" name="Rectangle 191">
            <a:extLst>
              <a:ext uri="{FF2B5EF4-FFF2-40B4-BE49-F238E27FC236}">
                <a16:creationId xmlns:a16="http://schemas.microsoft.com/office/drawing/2014/main" id="{3649E2C2-78DB-AC14-D111-B5DA7F5F6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9392" y="4105275"/>
            <a:ext cx="536317" cy="207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Scotland</a:t>
            </a:r>
          </a:p>
        </p:txBody>
      </p:sp>
      <p:sp>
        <p:nvSpPr>
          <p:cNvPr id="4288" name="Rectangle 192">
            <a:extLst>
              <a:ext uri="{FF2B5EF4-FFF2-40B4-BE49-F238E27FC236}">
                <a16:creationId xmlns:a16="http://schemas.microsoft.com/office/drawing/2014/main" id="{29728B4B-6F4C-EBAD-AD83-FB11C61A1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8423" y="3373438"/>
            <a:ext cx="449755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Stanly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289" name="Rectangle 193">
            <a:extLst>
              <a:ext uri="{FF2B5EF4-FFF2-40B4-BE49-F238E27FC236}">
                <a16:creationId xmlns:a16="http://schemas.microsoft.com/office/drawing/2014/main" id="{8412FCDE-B49D-FAB5-5CE8-4D17F578E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1828800"/>
            <a:ext cx="465138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Stokes</a:t>
            </a:r>
          </a:p>
        </p:txBody>
      </p:sp>
      <p:sp>
        <p:nvSpPr>
          <p:cNvPr id="4290" name="Rectangle 194">
            <a:extLst>
              <a:ext uri="{FF2B5EF4-FFF2-40B4-BE49-F238E27FC236}">
                <a16:creationId xmlns:a16="http://schemas.microsoft.com/office/drawing/2014/main" id="{982EB790-0BEE-52F0-0030-48832954E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3363" y="1797050"/>
            <a:ext cx="414337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Surry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91" name="Rectangle 195">
            <a:extLst>
              <a:ext uri="{FF2B5EF4-FFF2-40B4-BE49-F238E27FC236}">
                <a16:creationId xmlns:a16="http://schemas.microsoft.com/office/drawing/2014/main" id="{8203C42C-7D0D-0158-CA0D-42010D18E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200400"/>
            <a:ext cx="4572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Swain</a:t>
            </a:r>
          </a:p>
        </p:txBody>
      </p:sp>
      <p:sp>
        <p:nvSpPr>
          <p:cNvPr id="4292" name="Rectangle 196">
            <a:extLst>
              <a:ext uri="{FF2B5EF4-FFF2-40B4-BE49-F238E27FC236}">
                <a16:creationId xmlns:a16="http://schemas.microsoft.com/office/drawing/2014/main" id="{654B426C-3707-DAE0-ECB9-032A4B6A36E3}"/>
              </a:ext>
            </a:extLst>
          </p:cNvPr>
          <p:cNvSpPr>
            <a:spLocks noChangeArrowheads="1"/>
          </p:cNvSpPr>
          <p:nvPr/>
        </p:nvSpPr>
        <p:spPr bwMode="auto">
          <a:xfrm rot="2125426">
            <a:off x="2460625" y="3524250"/>
            <a:ext cx="754063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Transylvania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93" name="Rectangle 198">
            <a:extLst>
              <a:ext uri="{FF2B5EF4-FFF2-40B4-BE49-F238E27FC236}">
                <a16:creationId xmlns:a16="http://schemas.microsoft.com/office/drawing/2014/main" id="{A7EB09CC-F566-86DB-9BD1-9E4194DC8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3827" y="3886200"/>
            <a:ext cx="438534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Union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94" name="Rectangle 199">
            <a:extLst>
              <a:ext uri="{FF2B5EF4-FFF2-40B4-BE49-F238E27FC236}">
                <a16:creationId xmlns:a16="http://schemas.microsoft.com/office/drawing/2014/main" id="{5D5A651D-FF97-31C0-8EF6-A243A40A4764}"/>
              </a:ext>
            </a:extLst>
          </p:cNvPr>
          <p:cNvSpPr>
            <a:spLocks noChangeArrowheads="1"/>
          </p:cNvSpPr>
          <p:nvPr/>
        </p:nvSpPr>
        <p:spPr bwMode="auto">
          <a:xfrm rot="4380000">
            <a:off x="8223251" y="1795462"/>
            <a:ext cx="4699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Vance</a:t>
            </a:r>
          </a:p>
        </p:txBody>
      </p:sp>
      <p:sp>
        <p:nvSpPr>
          <p:cNvPr id="4295" name="Rectangle 200">
            <a:extLst>
              <a:ext uri="{FF2B5EF4-FFF2-40B4-BE49-F238E27FC236}">
                <a16:creationId xmlns:a16="http://schemas.microsoft.com/office/drawing/2014/main" id="{06DE6953-AE77-7D18-DA9B-79BE6F60A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2733" y="2708275"/>
            <a:ext cx="432122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Wake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96" name="Rectangle 201">
            <a:extLst>
              <a:ext uri="{FF2B5EF4-FFF2-40B4-BE49-F238E27FC236}">
                <a16:creationId xmlns:a16="http://schemas.microsoft.com/office/drawing/2014/main" id="{A58DC80C-1D24-D643-298A-DD8E598CB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7787" y="1828800"/>
            <a:ext cx="488227" cy="207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Warren</a:t>
            </a:r>
          </a:p>
        </p:txBody>
      </p:sp>
      <p:sp>
        <p:nvSpPr>
          <p:cNvPr id="4297" name="Rectangle 202">
            <a:extLst>
              <a:ext uri="{FF2B5EF4-FFF2-40B4-BE49-F238E27FC236}">
                <a16:creationId xmlns:a16="http://schemas.microsoft.com/office/drawing/2014/main" id="{77354B56-BB96-57B3-7867-E1A28CE0D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0838" y="2663825"/>
            <a:ext cx="636587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Washington</a:t>
            </a:r>
          </a:p>
        </p:txBody>
      </p:sp>
      <p:sp>
        <p:nvSpPr>
          <p:cNvPr id="4298" name="Rectangle 203">
            <a:extLst>
              <a:ext uri="{FF2B5EF4-FFF2-40B4-BE49-F238E27FC236}">
                <a16:creationId xmlns:a16="http://schemas.microsoft.com/office/drawing/2014/main" id="{3B51F3B8-4776-59AF-0A7A-20798C1B0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5888" y="2038350"/>
            <a:ext cx="538162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Watauga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299" name="Rectangle 204">
            <a:extLst>
              <a:ext uri="{FF2B5EF4-FFF2-40B4-BE49-F238E27FC236}">
                <a16:creationId xmlns:a16="http://schemas.microsoft.com/office/drawing/2014/main" id="{23937B4B-91CE-7FD6-87BB-E6FEB943E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0249" y="3352800"/>
            <a:ext cx="475403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Wayne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300" name="Rectangle 205">
            <a:extLst>
              <a:ext uri="{FF2B5EF4-FFF2-40B4-BE49-F238E27FC236}">
                <a16:creationId xmlns:a16="http://schemas.microsoft.com/office/drawing/2014/main" id="{237677DB-D40A-6B01-3ACD-49E193A26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2963" y="2058988"/>
            <a:ext cx="45720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Wilkes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301" name="Rectangle 206">
            <a:extLst>
              <a:ext uri="{FF2B5EF4-FFF2-40B4-BE49-F238E27FC236}">
                <a16:creationId xmlns:a16="http://schemas.microsoft.com/office/drawing/2014/main" id="{641F6637-BD77-B201-D8F6-37210969B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6963" y="2828925"/>
            <a:ext cx="467388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Wilson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302" name="Rectangle 207">
            <a:extLst>
              <a:ext uri="{FF2B5EF4-FFF2-40B4-BE49-F238E27FC236}">
                <a16:creationId xmlns:a16="http://schemas.microsoft.com/office/drawing/2014/main" id="{A6E9895E-04E2-E3E9-1960-700535657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2088" y="2181225"/>
            <a:ext cx="4667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Yadkin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303" name="Rectangle 208">
            <a:extLst>
              <a:ext uri="{FF2B5EF4-FFF2-40B4-BE49-F238E27FC236}">
                <a16:creationId xmlns:a16="http://schemas.microsoft.com/office/drawing/2014/main" id="{6C1B5769-1000-8226-C375-F794F1651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4038" y="2505075"/>
            <a:ext cx="639762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Yancey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4304" name="Rectangle 210">
            <a:extLst>
              <a:ext uri="{FF2B5EF4-FFF2-40B4-BE49-F238E27FC236}">
                <a16:creationId xmlns:a16="http://schemas.microsoft.com/office/drawing/2014/main" id="{EE5DD526-1502-AF47-AB73-7FEB06581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250" y="457200"/>
            <a:ext cx="2157413" cy="34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305" name="Rectangle 211">
            <a:extLst>
              <a:ext uri="{FF2B5EF4-FFF2-40B4-BE49-F238E27FC236}">
                <a16:creationId xmlns:a16="http://schemas.microsoft.com/office/drawing/2014/main" id="{52CD8828-A98C-C5C3-1313-0826CC7B3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04800"/>
            <a:ext cx="8534400" cy="915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600">
                <a:latin typeface="Times New Roman" panose="02020603050405020304" pitchFamily="18" charset="0"/>
              </a:rPr>
              <a:t>NC Council for Women &amp; Youth Involvement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600">
                <a:latin typeface="Times New Roman" panose="02020603050405020304" pitchFamily="18" charset="0"/>
              </a:rPr>
              <a:t>Region Director Assignments</a:t>
            </a:r>
          </a:p>
        </p:txBody>
      </p:sp>
      <p:sp>
        <p:nvSpPr>
          <p:cNvPr id="4306" name="Line 212">
            <a:extLst>
              <a:ext uri="{FF2B5EF4-FFF2-40B4-BE49-F238E27FC236}">
                <a16:creationId xmlns:a16="http://schemas.microsoft.com/office/drawing/2014/main" id="{F321E8C7-5089-7401-69F6-F82A757787F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54275" y="1812925"/>
            <a:ext cx="958850" cy="431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7" name="Rectangle 213">
            <a:extLst>
              <a:ext uri="{FF2B5EF4-FFF2-40B4-BE49-F238E27FC236}">
                <a16:creationId xmlns:a16="http://schemas.microsoft.com/office/drawing/2014/main" id="{F1444154-B342-913B-4E10-B4421B593B08}"/>
              </a:ext>
            </a:extLst>
          </p:cNvPr>
          <p:cNvSpPr>
            <a:spLocks noChangeArrowheads="1"/>
          </p:cNvSpPr>
          <p:nvPr/>
        </p:nvSpPr>
        <p:spPr bwMode="auto">
          <a:xfrm rot="3480000">
            <a:off x="4991332" y="3462317"/>
            <a:ext cx="678985" cy="30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Mecklenburg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   </a:t>
            </a:r>
          </a:p>
        </p:txBody>
      </p:sp>
      <p:sp>
        <p:nvSpPr>
          <p:cNvPr id="4309" name="Text Box 215">
            <a:extLst>
              <a:ext uri="{FF2B5EF4-FFF2-40B4-BE49-F238E27FC236}">
                <a16:creationId xmlns:a16="http://schemas.microsoft.com/office/drawing/2014/main" id="{E4B213FE-7D10-A549-C770-454F3CB71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188" y="4419600"/>
            <a:ext cx="2886916" cy="224237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wrap="square" lIns="117564" tIns="58782" rIns="117564" bIns="58782" anchor="t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Sz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Times New Roman"/>
                <a:cs typeface="Times New Roman"/>
              </a:rPr>
              <a:t>Western Region</a:t>
            </a:r>
            <a:r>
              <a:rPr lang="en-US" altLang="en-US" sz="1800" dirty="0">
                <a:solidFill>
                  <a:srgbClr val="00FF00"/>
                </a:solidFill>
                <a:latin typeface="Times New Roman"/>
                <a:cs typeface="Times New Roman"/>
              </a:rPr>
              <a:t> </a:t>
            </a:r>
            <a:endParaRPr lang="en-US" altLang="en-US" sz="1800" dirty="0">
              <a:solidFill>
                <a:srgbClr val="00FF00"/>
              </a:solidFill>
              <a:latin typeface="Times New Roman" panose="02020603050405020304" pitchFamily="18" charset="0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b="0" dirty="0">
                <a:solidFill>
                  <a:srgbClr val="000000"/>
                </a:solidFill>
                <a:latin typeface="Times New Roman"/>
                <a:cs typeface="Times New Roman"/>
              </a:rPr>
              <a:t>Lori Gerber, Region Director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SzTx/>
              <a:buNone/>
            </a:pPr>
            <a:r>
              <a:rPr lang="en-US" altLang="en-US" sz="1200" b="0" dirty="0">
                <a:solidFill>
                  <a:srgbClr val="000000"/>
                </a:solidFill>
                <a:latin typeface="Times New Roman"/>
                <a:cs typeface="Times New Roman"/>
              </a:rPr>
              <a:t>46 Haywood St, Suite 315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b="0" dirty="0">
                <a:solidFill>
                  <a:srgbClr val="000000"/>
                </a:solidFill>
                <a:latin typeface="Times New Roman"/>
                <a:cs typeface="Times New Roman"/>
              </a:rPr>
              <a:t>Asheville, NC 28801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b="0" dirty="0">
                <a:solidFill>
                  <a:srgbClr val="000000"/>
                </a:solidFill>
                <a:latin typeface="Times New Roman"/>
                <a:cs typeface="Times New Roman"/>
              </a:rPr>
              <a:t>828-641-7730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b="0" dirty="0">
                <a:solidFill>
                  <a:srgbClr val="000000"/>
                </a:solidFill>
                <a:latin typeface="Times New Roman"/>
                <a:cs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Lori.Gerber@doa.nc.gov</a:t>
            </a:r>
            <a:endParaRPr lang="en-US" altLang="en-US" sz="1200" b="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endParaRPr lang="en-US" altLang="en-US" sz="1200" b="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b="0" dirty="0">
                <a:solidFill>
                  <a:srgbClr val="000000"/>
                </a:solidFill>
                <a:latin typeface="Times New Roman"/>
                <a:cs typeface="Times New Roman"/>
              </a:rPr>
              <a:t>Angela Winston, Grants Administrator</a:t>
            </a: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b="0" dirty="0">
                <a:solidFill>
                  <a:srgbClr val="000000"/>
                </a:solidFill>
                <a:latin typeface="Times New Roman"/>
                <a:cs typeface="Times New Roman"/>
              </a:rPr>
              <a:t>984-236-0343</a:t>
            </a: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b="0" dirty="0">
                <a:solidFill>
                  <a:schemeClr val="tx1">
                    <a:lumMod val="50000"/>
                  </a:schemeClr>
                </a:solidFill>
                <a:latin typeface="Times New Roman"/>
                <a:cs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Angela.Winston@doa.nc.gov</a:t>
            </a:r>
            <a:endParaRPr lang="en-US" altLang="en-US" sz="1200" b="0" dirty="0">
              <a:solidFill>
                <a:schemeClr val="tx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endParaRPr lang="en-US" altLang="en-US" sz="1200" b="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4308" name="Rectangle 214">
            <a:extLst>
              <a:ext uri="{FF2B5EF4-FFF2-40B4-BE49-F238E27FC236}">
                <a16:creationId xmlns:a16="http://schemas.microsoft.com/office/drawing/2014/main" id="{9F487762-2795-46B9-DCD5-CF292E1CE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1676400"/>
            <a:ext cx="6413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6340" tIns="57149" rIns="116340" bIns="57149">
            <a:spAutoFit/>
          </a:bodyPr>
          <a:lstStyle>
            <a:lvl1pPr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3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76338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76338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600" b="0">
                <a:solidFill>
                  <a:srgbClr val="000000"/>
                </a:solidFill>
              </a:rPr>
              <a:t>Alleghany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altLang="en-US" sz="600" b="0">
              <a:solidFill>
                <a:srgbClr val="000000"/>
              </a:solidFill>
            </a:endParaRPr>
          </a:p>
        </p:txBody>
      </p:sp>
      <p:sp>
        <p:nvSpPr>
          <p:cNvPr id="4310" name="Line 217">
            <a:extLst>
              <a:ext uri="{FF2B5EF4-FFF2-40B4-BE49-F238E27FC236}">
                <a16:creationId xmlns:a16="http://schemas.microsoft.com/office/drawing/2014/main" id="{5E89920C-0123-AAE0-6D6C-4600EDD3C2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414125" y="1554163"/>
            <a:ext cx="320675" cy="258762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BC9F061B-BCAD-B511-BA74-172EB67A7D1C}"/>
              </a:ext>
            </a:extLst>
          </p:cNvPr>
          <p:cNvSpPr txBox="1"/>
          <p:nvPr/>
        </p:nvSpPr>
        <p:spPr>
          <a:xfrm>
            <a:off x="11049000" y="2743200"/>
            <a:ext cx="609600" cy="184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600">
                <a:solidFill>
                  <a:srgbClr val="000208"/>
                </a:solidFill>
                <a:latin typeface="+mj-lt"/>
              </a:rPr>
              <a:t>Tyrrell</a:t>
            </a:r>
          </a:p>
        </p:txBody>
      </p:sp>
      <p:sp>
        <p:nvSpPr>
          <p:cNvPr id="4312" name="TextBox 218">
            <a:extLst>
              <a:ext uri="{FF2B5EF4-FFF2-40B4-BE49-F238E27FC236}">
                <a16:creationId xmlns:a16="http://schemas.microsoft.com/office/drawing/2014/main" id="{00B3B5B7-AE4F-A1C2-78F6-BB374AECD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219200"/>
            <a:ext cx="1752600" cy="276225"/>
          </a:xfrm>
          <a:prstGeom prst="rect">
            <a:avLst/>
          </a:prstGeom>
          <a:solidFill>
            <a:srgbClr val="93D0E5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000000"/>
                </a:solidFill>
              </a:rPr>
              <a:t>Piedmont Region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4F709B-B639-D748-6663-B4E4EA5E4D69}"/>
              </a:ext>
            </a:extLst>
          </p:cNvPr>
          <p:cNvSpPr txBox="1"/>
          <p:nvPr/>
        </p:nvSpPr>
        <p:spPr>
          <a:xfrm>
            <a:off x="4714831" y="5232400"/>
            <a:ext cx="2923334" cy="2400657"/>
          </a:xfrm>
          <a:prstGeom prst="rect">
            <a:avLst/>
          </a:prstGeom>
          <a:solidFill>
            <a:srgbClr val="93D0E5"/>
          </a:solidFill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buSzTx/>
              <a:buFontTx/>
              <a:buNone/>
            </a:pP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Piedmont Region </a:t>
            </a: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Bernetta Thigpen, Region Director</a:t>
            </a: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2307 W. Cone Blvd., Suite 130 LL</a:t>
            </a: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Greensboro, NC 27408</a:t>
            </a: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336-288-8650</a:t>
            </a: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Bernetta.Thigpen@doa.nc.gov</a:t>
            </a:r>
            <a:endParaRPr lang="en-US" altLang="en-US" sz="1200" b="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endParaRPr lang="en-US" altLang="en-US" sz="12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Harriet Scarborough-Abraham, Grants Administrator</a:t>
            </a: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</a:rPr>
              <a:t>984-236-0337</a:t>
            </a: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dirty="0">
                <a:solidFill>
                  <a:schemeClr val="tx1">
                    <a:lumMod val="50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Harriet.Scarborough-Abraham@doa.nc.gov</a:t>
            </a:r>
            <a:endParaRPr lang="en-US" altLang="en-US" sz="1200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endParaRPr lang="en-US" altLang="en-US" sz="1200" dirty="0">
              <a:solidFill>
                <a:srgbClr val="000000"/>
              </a:solidFill>
            </a:endParaRPr>
          </a:p>
        </p:txBody>
      </p:sp>
      <p:sp>
        <p:nvSpPr>
          <p:cNvPr id="4313" name="TextBox 219">
            <a:extLst>
              <a:ext uri="{FF2B5EF4-FFF2-40B4-BE49-F238E27FC236}">
                <a16:creationId xmlns:a16="http://schemas.microsoft.com/office/drawing/2014/main" id="{F0C0DE92-F5B5-9C0A-07A3-FF290F20A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00473" y="4786428"/>
            <a:ext cx="1613322" cy="276999"/>
          </a:xfrm>
          <a:prstGeom prst="rect">
            <a:avLst/>
          </a:prstGeom>
          <a:solidFill>
            <a:srgbClr val="CC99FF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000000"/>
                </a:solidFill>
              </a:rPr>
              <a:t>Eastern Region</a:t>
            </a:r>
          </a:p>
        </p:txBody>
      </p:sp>
      <p:sp>
        <p:nvSpPr>
          <p:cNvPr id="4315" name="TextBox 221">
            <a:extLst>
              <a:ext uri="{FF2B5EF4-FFF2-40B4-BE49-F238E27FC236}">
                <a16:creationId xmlns:a16="http://schemas.microsoft.com/office/drawing/2014/main" id="{4C62222D-D74E-02C6-D31A-3B1381B22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828800"/>
            <a:ext cx="1752600" cy="276225"/>
          </a:xfrm>
          <a:prstGeom prst="rect">
            <a:avLst/>
          </a:prstGeom>
          <a:solidFill>
            <a:srgbClr val="00FF00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>
                <a:solidFill>
                  <a:srgbClr val="000000"/>
                </a:solidFill>
              </a:rPr>
              <a:t>Western Region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760B86-231C-949A-C3B2-636F4A08E6F7}"/>
              </a:ext>
            </a:extLst>
          </p:cNvPr>
          <p:cNvSpPr txBox="1"/>
          <p:nvPr/>
        </p:nvSpPr>
        <p:spPr>
          <a:xfrm>
            <a:off x="9241253" y="5443007"/>
            <a:ext cx="3127353" cy="2215991"/>
          </a:xfrm>
          <a:prstGeom prst="rect">
            <a:avLst/>
          </a:prstGeom>
          <a:solidFill>
            <a:srgbClr val="CC99FF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b="1" dirty="0">
                <a:solidFill>
                  <a:srgbClr val="000000"/>
                </a:solidFill>
                <a:latin typeface="Times New Roman"/>
                <a:cs typeface="Times New Roman"/>
              </a:rPr>
              <a:t>Eastern Region </a:t>
            </a:r>
            <a:endParaRPr lang="en-US" altLang="en-US" sz="18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altLang="en-US" sz="1200" dirty="0">
                <a:solidFill>
                  <a:srgbClr val="000000"/>
                </a:solidFill>
                <a:latin typeface="Times New Roman"/>
                <a:cs typeface="Times New Roman"/>
              </a:rPr>
              <a:t>Lisa McLaughlin, </a:t>
            </a:r>
            <a:r>
              <a:rPr lang="en-US" altLang="en-US" sz="1200" b="0" dirty="0">
                <a:solidFill>
                  <a:srgbClr val="000000"/>
                </a:solidFill>
                <a:latin typeface="Times New Roman"/>
                <a:cs typeface="Times New Roman"/>
              </a:rPr>
              <a:t>Region Director</a:t>
            </a:r>
          </a:p>
          <a:p>
            <a:pPr>
              <a:spcBef>
                <a:spcPts val="0"/>
              </a:spcBef>
            </a:pPr>
            <a:r>
              <a:rPr lang="en-US" sz="1200" b="0" i="0" dirty="0">
                <a:solidFill>
                  <a:srgbClr val="212529"/>
                </a:solidFill>
                <a:effectLst/>
                <a:cs typeface="Times New Roman" panose="02020603050405020304" pitchFamily="18" charset="0"/>
              </a:rPr>
              <a:t>1320 Mail Service Center</a:t>
            </a:r>
            <a:br>
              <a:rPr lang="en-US" sz="1200" dirty="0">
                <a:cs typeface="Times New Roman" panose="02020603050405020304" pitchFamily="18" charset="0"/>
              </a:rPr>
            </a:br>
            <a:r>
              <a:rPr lang="en-US" sz="1200" b="0" i="0" dirty="0">
                <a:solidFill>
                  <a:srgbClr val="212529"/>
                </a:solidFill>
                <a:effectLst/>
                <a:cs typeface="Times New Roman" panose="02020603050405020304" pitchFamily="18" charset="0"/>
              </a:rPr>
              <a:t>Raleigh, NC 27699-1320</a:t>
            </a:r>
          </a:p>
          <a:p>
            <a:pPr>
              <a:spcBef>
                <a:spcPts val="0"/>
              </a:spcBef>
            </a:pPr>
            <a:r>
              <a:rPr lang="en-US" altLang="en-US" sz="1200" dirty="0">
                <a:solidFill>
                  <a:srgbClr val="000000"/>
                </a:solidFill>
                <a:latin typeface="Times New Roman"/>
                <a:cs typeface="Times New Roman"/>
              </a:rPr>
              <a:t>252-617-0177</a:t>
            </a: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Times New Roman"/>
                <a:cs typeface="Times New Roman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Lisa.McLaughlin@doa.nc.gov</a:t>
            </a:r>
            <a:endParaRPr lang="en-US" altLang="en-US" sz="12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Times New Roman"/>
                <a:cs typeface="Times New Roman"/>
              </a:rPr>
              <a:t>Jamie Davis, Grants Administrator</a:t>
            </a: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Times New Roman"/>
                <a:cs typeface="Times New Roman"/>
              </a:rPr>
              <a:t>984-236-0341</a:t>
            </a: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r>
              <a:rPr lang="en-US" altLang="en-US" sz="1200" dirty="0">
                <a:solidFill>
                  <a:schemeClr val="tx1">
                    <a:lumMod val="50000"/>
                  </a:schemeClr>
                </a:solidFill>
                <a:latin typeface="Times New Roman"/>
                <a:cs typeface="Times New Roman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Jamie.Davis@doa.nc.gov</a:t>
            </a:r>
            <a:endParaRPr lang="en-US" altLang="en-US" sz="1200" dirty="0">
              <a:solidFill>
                <a:schemeClr val="tx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Tx/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E3F80C-5814-9974-D5E2-271FFE8B16B9}"/>
              </a:ext>
            </a:extLst>
          </p:cNvPr>
          <p:cNvSpPr txBox="1"/>
          <p:nvPr/>
        </p:nvSpPr>
        <p:spPr>
          <a:xfrm>
            <a:off x="10807316" y="172178"/>
            <a:ext cx="1519238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200" dirty="0">
                <a:solidFill>
                  <a:srgbClr val="000000"/>
                </a:solidFill>
                <a:latin typeface="Times New Roman"/>
                <a:cs typeface="Times New Roman"/>
              </a:rPr>
              <a:t>Updated 3-6-2025</a:t>
            </a:r>
            <a:endParaRPr 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3B4643AA312C43BBFC21F090C01C2A" ma:contentTypeVersion="15" ma:contentTypeDescription="Create a new document." ma:contentTypeScope="" ma:versionID="e0e5317e8964ba3a0a55f36ace19e3c4">
  <xsd:schema xmlns:xsd="http://www.w3.org/2001/XMLSchema" xmlns:xs="http://www.w3.org/2001/XMLSchema" xmlns:p="http://schemas.microsoft.com/office/2006/metadata/properties" xmlns:ns2="f8141cf9-49fa-425a-b362-a013e27d3090" xmlns:ns3="a510ba2a-2924-4307-8bbf-14f7fba73504" targetNamespace="http://schemas.microsoft.com/office/2006/metadata/properties" ma:root="true" ma:fieldsID="8d154cc575ac07dfd400413dff746e20" ns2:_="" ns3:_="">
    <xsd:import namespace="f8141cf9-49fa-425a-b362-a013e27d3090"/>
    <xsd:import namespace="a510ba2a-2924-4307-8bbf-14f7fba735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141cf9-49fa-425a-b362-a013e27d30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a2157d8-ccc1-4fc8-a2a4-3f8f655345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0ba2a-2924-4307-8bbf-14f7fba7350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d3ffc47b-4f14-4093-a15d-f8c86b1ad490}" ma:internalName="TaxCatchAll" ma:showField="CatchAllData" ma:web="a510ba2a-2924-4307-8bbf-14f7fba735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8141cf9-49fa-425a-b362-a013e27d3090">
      <Terms xmlns="http://schemas.microsoft.com/office/infopath/2007/PartnerControls"/>
    </lcf76f155ced4ddcb4097134ff3c332f>
    <TaxCatchAll xmlns="a510ba2a-2924-4307-8bbf-14f7fba73504" xsi:nil="true"/>
    <SharedWithUsers xmlns="a510ba2a-2924-4307-8bbf-14f7fba73504">
      <UserInfo>
        <DisplayName>Ross, Sandra L</DisplayName>
        <AccountId>159</AccountId>
        <AccountType/>
      </UserInfo>
      <UserInfo>
        <DisplayName>Ridley, Charnessa L</DisplayName>
        <AccountId>62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6D692F33-C584-4605-B8DD-50D8E4432A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5A7C73-E6DD-4FC4-9958-B477E97F8044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106E8343-326C-47E3-B2C4-55249252A5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141cf9-49fa-425a-b362-a013e27d3090"/>
    <ds:schemaRef ds:uri="a510ba2a-2924-4307-8bbf-14f7fba735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6636641B-7EEA-4CEA-8808-06A8D2E7B3DB}">
  <ds:schemaRefs>
    <ds:schemaRef ds:uri="a510ba2a-2924-4307-8bbf-14f7fba73504"/>
    <ds:schemaRef ds:uri="f8141cf9-49fa-425a-b362-a013e27d309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258</Words>
  <Application>Microsoft Office PowerPoint</Application>
  <PresentationFormat>Custom</PresentationFormat>
  <Paragraphs>149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Division of Youth Services</dc:creator>
  <cp:keywords/>
  <dc:description/>
  <cp:lastModifiedBy>Ross, Sandra L</cp:lastModifiedBy>
  <cp:revision>30</cp:revision>
  <cp:lastPrinted>2023-07-10T18:52:50Z</cp:lastPrinted>
  <dcterms:created xsi:type="dcterms:W3CDTF">1997-10-28T12:02:02Z</dcterms:created>
  <dcterms:modified xsi:type="dcterms:W3CDTF">2025-03-06T14:49:30Z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EADS\rsaltz1</vt:lpwstr>
  </property>
  <property fmtid="{D5CDD505-2E9C-101B-9397-08002B2CF9AE}" pid="3" name="Order">
    <vt:lpwstr>100.000000000000</vt:lpwstr>
  </property>
  <property fmtid="{D5CDD505-2E9C-101B-9397-08002B2CF9AE}" pid="4" name="display_urn:schemas-microsoft-com:office:office#Author">
    <vt:lpwstr>EADS\rsaltz1</vt:lpwstr>
  </property>
  <property fmtid="{D5CDD505-2E9C-101B-9397-08002B2CF9AE}" pid="5" name="ContentTypeId">
    <vt:lpwstr>0x0101008F3B4643AA312C43BBFC21F090C01C2A</vt:lpwstr>
  </property>
  <property fmtid="{D5CDD505-2E9C-101B-9397-08002B2CF9AE}" pid="6" name="MediaServiceImageTags">
    <vt:lpwstr/>
  </property>
</Properties>
</file>