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xml" ContentType="application/vnd.openxmlformats-officedocument.presentationml.tags+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xml" ContentType="application/vnd.openxmlformats-officedocument.presentationml.tags+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5.xml" ContentType="application/vnd.openxmlformats-officedocument.presentationml.tags+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6.xml" ContentType="application/vnd.openxmlformats-officedocument.presentationml.tags+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7.xml" ContentType="application/vnd.openxmlformats-officedocument.presentationml.tags+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8.xml" ContentType="application/vnd.openxmlformats-officedocument.presentationml.tags+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9.xml" ContentType="application/vnd.openxmlformats-officedocument.presentationml.tags+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10.xml" ContentType="application/vnd.openxmlformats-officedocument.presentationml.tags+xml"/>
  <Override PartName="/ppt/notesSlides/notesSlide1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ags/tag11.xml" ContentType="application/vnd.openxmlformats-officedocument.presentationml.tags+xml"/>
  <Override PartName="/ppt/notesSlides/notesSlide1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tags/tag12.xml" ContentType="application/vnd.openxmlformats-officedocument.presentationml.tags+xml"/>
  <Override PartName="/ppt/notesSlides/notesSlide1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tags/tag13.xml" ContentType="application/vnd.openxmlformats-officedocument.presentationml.tags+xml"/>
  <Override PartName="/ppt/notesSlides/notesSlide1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tags/tag14.xml" ContentType="application/vnd.openxmlformats-officedocument.presentationml.tags+xml"/>
  <Override PartName="/ppt/notesSlides/notesSlide20.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1.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2.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3.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4.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5.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6.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7.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28.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29.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30.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31.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32.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33.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34.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35.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36.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37.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38.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39.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40.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41.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42.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43.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notesSlides/notesSlide46.xml" ContentType="application/vnd.openxmlformats-officedocument.presentationml.notesSlide+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notesSlides/notesSlide47.xml" ContentType="application/vnd.openxmlformats-officedocument.presentationml.notesSlide+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notesSlides/notesSlide51.xml" ContentType="application/vnd.openxmlformats-officedocument.presentationml.notesSlide+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221" r:id="rId1"/>
  </p:sldMasterIdLst>
  <p:notesMasterIdLst>
    <p:notesMasterId r:id="rId67"/>
  </p:notesMasterIdLst>
  <p:sldIdLst>
    <p:sldId id="256" r:id="rId2"/>
    <p:sldId id="259" r:id="rId3"/>
    <p:sldId id="328" r:id="rId4"/>
    <p:sldId id="331" r:id="rId5"/>
    <p:sldId id="260" r:id="rId6"/>
    <p:sldId id="261" r:id="rId7"/>
    <p:sldId id="262" r:id="rId8"/>
    <p:sldId id="267" r:id="rId9"/>
    <p:sldId id="268" r:id="rId10"/>
    <p:sldId id="269" r:id="rId11"/>
    <p:sldId id="329" r:id="rId12"/>
    <p:sldId id="330" r:id="rId13"/>
    <p:sldId id="332" r:id="rId14"/>
    <p:sldId id="273" r:id="rId15"/>
    <p:sldId id="274" r:id="rId16"/>
    <p:sldId id="275" r:id="rId17"/>
    <p:sldId id="333" r:id="rId18"/>
    <p:sldId id="276" r:id="rId19"/>
    <p:sldId id="277" r:id="rId20"/>
    <p:sldId id="278" r:id="rId21"/>
    <p:sldId id="279" r:id="rId22"/>
    <p:sldId id="280" r:id="rId23"/>
    <p:sldId id="281" r:id="rId24"/>
    <p:sldId id="282" r:id="rId25"/>
    <p:sldId id="347" r:id="rId26"/>
    <p:sldId id="323" r:id="rId27"/>
    <p:sldId id="284" r:id="rId28"/>
    <p:sldId id="285" r:id="rId29"/>
    <p:sldId id="286" r:id="rId30"/>
    <p:sldId id="287" r:id="rId31"/>
    <p:sldId id="288" r:id="rId32"/>
    <p:sldId id="353" r:id="rId33"/>
    <p:sldId id="289" r:id="rId34"/>
    <p:sldId id="290" r:id="rId35"/>
    <p:sldId id="291" r:id="rId36"/>
    <p:sldId id="292" r:id="rId37"/>
    <p:sldId id="327" r:id="rId38"/>
    <p:sldId id="293" r:id="rId39"/>
    <p:sldId id="294" r:id="rId40"/>
    <p:sldId id="295" r:id="rId41"/>
    <p:sldId id="296" r:id="rId42"/>
    <p:sldId id="297" r:id="rId43"/>
    <p:sldId id="298" r:id="rId44"/>
    <p:sldId id="299" r:id="rId45"/>
    <p:sldId id="300" r:id="rId46"/>
    <p:sldId id="301" r:id="rId47"/>
    <p:sldId id="303" r:id="rId48"/>
    <p:sldId id="304" r:id="rId49"/>
    <p:sldId id="305" r:id="rId50"/>
    <p:sldId id="306" r:id="rId51"/>
    <p:sldId id="310" r:id="rId52"/>
    <p:sldId id="311" r:id="rId53"/>
    <p:sldId id="312" r:id="rId54"/>
    <p:sldId id="313" r:id="rId55"/>
    <p:sldId id="314" r:id="rId56"/>
    <p:sldId id="318" r:id="rId57"/>
    <p:sldId id="326" r:id="rId58"/>
    <p:sldId id="319" r:id="rId59"/>
    <p:sldId id="320" r:id="rId60"/>
    <p:sldId id="346" r:id="rId61"/>
    <p:sldId id="352" r:id="rId62"/>
    <p:sldId id="340" r:id="rId63"/>
    <p:sldId id="341" r:id="rId64"/>
    <p:sldId id="321" r:id="rId65"/>
    <p:sldId id="257" r:id="rId6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5CFBC01-13BA-414C-BC17-B34AA6EC8AF3}">
          <p14:sldIdLst>
            <p14:sldId id="256"/>
            <p14:sldId id="259"/>
          </p14:sldIdLst>
        </p14:section>
        <p14:section name="eVP" id="{C83F267F-48E3-45F0-A6B7-53CE272E9C1A}">
          <p14:sldIdLst>
            <p14:sldId id="328"/>
            <p14:sldId id="331"/>
            <p14:sldId id="260"/>
            <p14:sldId id="261"/>
            <p14:sldId id="262"/>
            <p14:sldId id="267"/>
            <p14:sldId id="268"/>
            <p14:sldId id="269"/>
          </p14:sldIdLst>
        </p14:section>
        <p14:section name="Why Interscope Was Created" id="{CF098090-22D8-4FB5-AB94-4C8C3A60F56F}">
          <p14:sldIdLst>
            <p14:sldId id="329"/>
            <p14:sldId id="330"/>
            <p14:sldId id="332"/>
            <p14:sldId id="273"/>
            <p14:sldId id="274"/>
          </p14:sldIdLst>
        </p14:section>
        <p14:section name="What Can Interscope Do?" id="{1D8CF160-96AC-4E44-B166-07ED3DB9485F}">
          <p14:sldIdLst>
            <p14:sldId id="275"/>
            <p14:sldId id="333"/>
            <p14:sldId id="276"/>
            <p14:sldId id="277"/>
            <p14:sldId id="278"/>
            <p14:sldId id="279"/>
            <p14:sldId id="280"/>
            <p14:sldId id="281"/>
            <p14:sldId id="282"/>
            <p14:sldId id="347"/>
            <p14:sldId id="323"/>
            <p14:sldId id="284"/>
            <p14:sldId id="285"/>
            <p14:sldId id="286"/>
            <p14:sldId id="287"/>
            <p14:sldId id="288"/>
            <p14:sldId id="353"/>
            <p14:sldId id="289"/>
            <p14:sldId id="290"/>
            <p14:sldId id="291"/>
            <p14:sldId id="292"/>
            <p14:sldId id="327"/>
            <p14:sldId id="293"/>
            <p14:sldId id="294"/>
            <p14:sldId id="295"/>
            <p14:sldId id="296"/>
            <p14:sldId id="297"/>
            <p14:sldId id="298"/>
            <p14:sldId id="299"/>
            <p14:sldId id="300"/>
            <p14:sldId id="301"/>
            <p14:sldId id="303"/>
            <p14:sldId id="304"/>
            <p14:sldId id="305"/>
            <p14:sldId id="306"/>
            <p14:sldId id="310"/>
            <p14:sldId id="311"/>
            <p14:sldId id="312"/>
            <p14:sldId id="313"/>
            <p14:sldId id="314"/>
            <p14:sldId id="318"/>
            <p14:sldId id="326"/>
            <p14:sldId id="319"/>
            <p14:sldId id="320"/>
            <p14:sldId id="346"/>
            <p14:sldId id="352"/>
            <p14:sldId id="340"/>
            <p14:sldId id="341"/>
            <p14:sldId id="321"/>
            <p14:sldId id="25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87485" autoAdjust="0"/>
  </p:normalViewPr>
  <p:slideViewPr>
    <p:cSldViewPr snapToGrid="0" showGuides="1">
      <p:cViewPr varScale="1">
        <p:scale>
          <a:sx n="96" d="100"/>
          <a:sy n="96" d="100"/>
        </p:scale>
        <p:origin x="840" y="84"/>
      </p:cViewPr>
      <p:guideLst>
        <p:guide orient="horz" pos="2160"/>
        <p:guide pos="3840"/>
      </p:guideLst>
    </p:cSldViewPr>
  </p:slideViewPr>
  <p:notesTextViewPr>
    <p:cViewPr>
      <p:scale>
        <a:sx n="1" d="1"/>
        <a:sy n="1" d="1"/>
      </p:scale>
      <p:origin x="0" y="0"/>
    </p:cViewPr>
  </p:notesTextViewPr>
  <p:sorterViewPr>
    <p:cViewPr>
      <p:scale>
        <a:sx n="100" d="100"/>
        <a:sy n="100" d="100"/>
      </p:scale>
      <p:origin x="0" y="-152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_rels/data29.xml.rels><?xml version="1.0" encoding="UTF-8" standalone="yes"?>
<Relationships xmlns="http://schemas.openxmlformats.org/package/2006/relationships"><Relationship Id="rId1" Type="http://schemas.openxmlformats.org/officeDocument/2006/relationships/hyperlink" Target="http://www.bluebeam.com/" TargetMode="External"/></Relationships>
</file>

<file path=ppt/diagrams/_rels/data5.xml.rels><?xml version="1.0" encoding="UTF-8" standalone="yes"?>
<Relationships xmlns="http://schemas.openxmlformats.org/package/2006/relationships"><Relationship Id="rId3" Type="http://schemas.openxmlformats.org/officeDocument/2006/relationships/hyperlink" Target="mailto:Doa.pchelpdesk@doa.nc.gov" TargetMode="External"/><Relationship Id="rId2" Type="http://schemas.openxmlformats.org/officeDocument/2006/relationships/hyperlink" Target="mailto:Huboffice.doa@doa.nc.gov" TargetMode="External"/><Relationship Id="rId1" Type="http://schemas.openxmlformats.org/officeDocument/2006/relationships/hyperlink" Target="mailto:vendor@nc.gov" TargetMode="External"/></Relationships>
</file>

<file path=ppt/diagrams/_rels/data55.xml.rels><?xml version="1.0" encoding="UTF-8" standalone="yes"?>
<Relationships xmlns="http://schemas.openxmlformats.org/package/2006/relationships"><Relationship Id="rId3" Type="http://schemas.openxmlformats.org/officeDocument/2006/relationships/hyperlink" Target="https://forms.office.com/Pages/ResponsePage.aspx?id=3IF2etC5mkSFw-zCbNftGeILLv6i-99FujF_6pHfTJlURTYzSzNXVktVV1A4WkxVQ1E3WjJCWDhZTC4u" TargetMode="External"/><Relationship Id="rId2" Type="http://schemas.openxmlformats.org/officeDocument/2006/relationships/hyperlink" Target="https://forms.office.com/Pages/ResponsePage.aspx?id=3IF2etC5mkSFw-zCbNftGeILLv6i-99FujF_6pHfTJlUQUxMM0syM0xQRlZBM0hVM0pWWThUVjBCMi4u" TargetMode="External"/><Relationship Id="rId1" Type="http://schemas.openxmlformats.org/officeDocument/2006/relationships/hyperlink" Target="https://www.surveygizmo.com/s3/4911538/October-9-2019-CPC-Training-for-Community-Colleges" TargetMode="External"/><Relationship Id="rId5" Type="http://schemas.openxmlformats.org/officeDocument/2006/relationships/hyperlink" Target="https://forms.office.com/Pages/ResponsePage.aspx?id=3IF2etC5mkSFw-zCbNftGeILLv6i-99FujF_6pHfTJlUQ1k0QTgzVjY0N1dBR1k5UzQzVkI1STE1US4u" TargetMode="External"/><Relationship Id="rId4" Type="http://schemas.openxmlformats.org/officeDocument/2006/relationships/hyperlink" Target="mailto:leaanne.hahnel@doa.nc.gov" TargetMode="External"/></Relationships>
</file>

<file path=ppt/diagrams/_rels/data57.xml.rels><?xml version="1.0" encoding="UTF-8" standalone="yes"?>
<Relationships xmlns="http://schemas.openxmlformats.org/package/2006/relationships"><Relationship Id="rId2" Type="http://schemas.openxmlformats.org/officeDocument/2006/relationships/hyperlink" Target="http://www.interscope.nc.gov/Interscope/Detail.aspx?p=Home" TargetMode="External"/><Relationship Id="rId1" Type="http://schemas.openxmlformats.org/officeDocument/2006/relationships/hyperlink" Target="https://ncadmin.nc.gov/businesses/construction/interscope" TargetMode="External"/></Relationships>
</file>

<file path=ppt/diagrams/_rels/data59.xml.rels><?xml version="1.0" encoding="UTF-8" standalone="yes"?>
<Relationships xmlns="http://schemas.openxmlformats.org/package/2006/relationships"><Relationship Id="rId1" Type="http://schemas.openxmlformats.org/officeDocument/2006/relationships/hyperlink" Target="https://ncdoa.maps.arcgis.com/apps/Shortlist/index.html?appid=66185b5e2c1b43b8b597096b31f79c41" TargetMode="External"/></Relationships>
</file>

<file path=ppt/diagrams/_rels/drawing29.xml.rels><?xml version="1.0" encoding="UTF-8" standalone="yes"?>
<Relationships xmlns="http://schemas.openxmlformats.org/package/2006/relationships"><Relationship Id="rId1" Type="http://schemas.openxmlformats.org/officeDocument/2006/relationships/hyperlink" Target="http://www.bluebeam.com/" TargetMode="External"/></Relationships>
</file>

<file path=ppt/diagrams/_rels/drawing5.xml.rels><?xml version="1.0" encoding="UTF-8" standalone="yes"?>
<Relationships xmlns="http://schemas.openxmlformats.org/package/2006/relationships"><Relationship Id="rId3" Type="http://schemas.openxmlformats.org/officeDocument/2006/relationships/hyperlink" Target="mailto:Huboffice.doa@doa.nc.gov" TargetMode="External"/><Relationship Id="rId2" Type="http://schemas.openxmlformats.org/officeDocument/2006/relationships/hyperlink" Target="mailto:Doa.pchelpdesk@doa.nc.gov" TargetMode="External"/><Relationship Id="rId1" Type="http://schemas.openxmlformats.org/officeDocument/2006/relationships/hyperlink" Target="mailto:vendor@nc.gov" TargetMode="External"/></Relationships>
</file>

<file path=ppt/diagrams/_rels/drawing55.xml.rels><?xml version="1.0" encoding="UTF-8" standalone="yes"?>
<Relationships xmlns="http://schemas.openxmlformats.org/package/2006/relationships"><Relationship Id="rId3" Type="http://schemas.openxmlformats.org/officeDocument/2006/relationships/hyperlink" Target="https://forms.office.com/Pages/ResponsePage.aspx?id=3IF2etC5mkSFw-zCbNftGeILLv6i-99FujF_6pHfTJlURTYzSzNXVktVV1A4WkxVQ1E3WjJCWDhZTC4u" TargetMode="External"/><Relationship Id="rId2" Type="http://schemas.openxmlformats.org/officeDocument/2006/relationships/hyperlink" Target="https://forms.office.com/Pages/ResponsePage.aspx?id=3IF2etC5mkSFw-zCbNftGeILLv6i-99FujF_6pHfTJlUQ1k0QTgzVjY0N1dBR1k5UzQzVkI1STE1US4u" TargetMode="External"/><Relationship Id="rId1" Type="http://schemas.openxmlformats.org/officeDocument/2006/relationships/hyperlink" Target="https://www.surveygizmo.com/s3/4911538/October-9-2019-CPC-Training-for-Community-Colleges" TargetMode="External"/><Relationship Id="rId5" Type="http://schemas.openxmlformats.org/officeDocument/2006/relationships/hyperlink" Target="mailto:leaanne.hahnel@doa.nc.gov" TargetMode="External"/><Relationship Id="rId4" Type="http://schemas.openxmlformats.org/officeDocument/2006/relationships/hyperlink" Target="https://forms.office.com/Pages/ResponsePage.aspx?id=3IF2etC5mkSFw-zCbNftGeILLv6i-99FujF_6pHfTJlUQUxMM0syM0xQRlZBM0hVM0pWWThUVjBCMi4u" TargetMode="External"/></Relationships>
</file>

<file path=ppt/diagrams/_rels/drawing57.xml.rels><?xml version="1.0" encoding="UTF-8" standalone="yes"?>
<Relationships xmlns="http://schemas.openxmlformats.org/package/2006/relationships"><Relationship Id="rId2" Type="http://schemas.openxmlformats.org/officeDocument/2006/relationships/hyperlink" Target="http://www.interscope.nc.gov/Interscope/Detail.aspx?p=Home" TargetMode="External"/><Relationship Id="rId1" Type="http://schemas.openxmlformats.org/officeDocument/2006/relationships/hyperlink" Target="https://ncadmin.nc.gov/businesses/construction/interscope" TargetMode="External"/></Relationships>
</file>

<file path=ppt/diagrams/_rels/drawing59.xml.rels><?xml version="1.0" encoding="UTF-8" standalone="yes"?>
<Relationships xmlns="http://schemas.openxmlformats.org/package/2006/relationships"><Relationship Id="rId1" Type="http://schemas.openxmlformats.org/officeDocument/2006/relationships/hyperlink" Target="https://ncdoa.maps.arcgis.com/apps/Shortlist/index.html?appid=66185b5e2c1b43b8b597096b31f79c41" TargetMode="Externa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7328F9-006A-4403-8210-D50127FB84A1}" type="doc">
      <dgm:prSet loTypeId="urn:microsoft.com/office/officeart/2008/layout/VerticalCircleList" loCatId="list" qsTypeId="urn:microsoft.com/office/officeart/2005/8/quickstyle/3d3" qsCatId="3D" csTypeId="urn:microsoft.com/office/officeart/2005/8/colors/colorful4" csCatId="colorful" phldr="1"/>
      <dgm:spPr/>
      <dgm:t>
        <a:bodyPr/>
        <a:lstStyle/>
        <a:p>
          <a:endParaRPr lang="en-US"/>
        </a:p>
      </dgm:t>
    </dgm:pt>
    <dgm:pt modelId="{BA640D26-2584-435A-8A36-CF3F672E5157}">
      <dgm:prSet/>
      <dgm:spPr/>
      <dgm:t>
        <a:bodyPr/>
        <a:lstStyle/>
        <a:p>
          <a:r>
            <a:rPr lang="en-US" dirty="0"/>
            <a:t>Agenda</a:t>
          </a:r>
        </a:p>
      </dgm:t>
    </dgm:pt>
    <dgm:pt modelId="{215E029E-2C7C-43E5-BC26-7A256729FFA5}" type="parTrans" cxnId="{66115ED7-9DE2-44C6-B3FF-DFE631FA97B5}">
      <dgm:prSet/>
      <dgm:spPr/>
      <dgm:t>
        <a:bodyPr/>
        <a:lstStyle/>
        <a:p>
          <a:endParaRPr lang="en-US"/>
        </a:p>
      </dgm:t>
    </dgm:pt>
    <dgm:pt modelId="{0BB2042E-4F5C-405A-BB9E-997DBD4BE2A3}" type="sibTrans" cxnId="{66115ED7-9DE2-44C6-B3FF-DFE631FA97B5}">
      <dgm:prSet/>
      <dgm:spPr/>
      <dgm:t>
        <a:bodyPr/>
        <a:lstStyle/>
        <a:p>
          <a:endParaRPr lang="en-US"/>
        </a:p>
      </dgm:t>
    </dgm:pt>
    <dgm:pt modelId="{7F90E988-6256-47E9-90E0-7095F5C3000C}">
      <dgm:prSet/>
      <dgm:spPr/>
      <dgm:t>
        <a:bodyPr/>
        <a:lstStyle/>
        <a:p>
          <a:r>
            <a:rPr lang="en-US"/>
            <a:t>eVP</a:t>
          </a:r>
        </a:p>
      </dgm:t>
    </dgm:pt>
    <dgm:pt modelId="{59DBBFFF-F0F9-417E-84BE-4B5FE7A03D24}" type="parTrans" cxnId="{8BDF2C9F-F811-4DA5-9BE6-0FF8756E27A4}">
      <dgm:prSet/>
      <dgm:spPr/>
      <dgm:t>
        <a:bodyPr/>
        <a:lstStyle/>
        <a:p>
          <a:endParaRPr lang="en-US"/>
        </a:p>
      </dgm:t>
    </dgm:pt>
    <dgm:pt modelId="{1C659E58-D546-4F80-BF34-519EAE2D2116}" type="sibTrans" cxnId="{8BDF2C9F-F811-4DA5-9BE6-0FF8756E27A4}">
      <dgm:prSet/>
      <dgm:spPr/>
      <dgm:t>
        <a:bodyPr/>
        <a:lstStyle/>
        <a:p>
          <a:endParaRPr lang="en-US"/>
        </a:p>
      </dgm:t>
    </dgm:pt>
    <dgm:pt modelId="{BB3184A1-55D9-421B-8BFE-A059EFCB5D34}">
      <dgm:prSet/>
      <dgm:spPr/>
      <dgm:t>
        <a:bodyPr/>
        <a:lstStyle/>
        <a:p>
          <a:r>
            <a:rPr lang="en-US" dirty="0"/>
            <a:t>Why Do We Have Interscope</a:t>
          </a:r>
        </a:p>
      </dgm:t>
    </dgm:pt>
    <dgm:pt modelId="{219A5618-DAEF-4EF7-AE26-0588FC117AC7}" type="parTrans" cxnId="{1E078D16-DFF6-48C1-BDB9-4DA44C47B69A}">
      <dgm:prSet/>
      <dgm:spPr/>
      <dgm:t>
        <a:bodyPr/>
        <a:lstStyle/>
        <a:p>
          <a:endParaRPr lang="en-US"/>
        </a:p>
      </dgm:t>
    </dgm:pt>
    <dgm:pt modelId="{E000F697-D2CB-46F2-999B-1832903DE147}" type="sibTrans" cxnId="{1E078D16-DFF6-48C1-BDB9-4DA44C47B69A}">
      <dgm:prSet/>
      <dgm:spPr/>
      <dgm:t>
        <a:bodyPr/>
        <a:lstStyle/>
        <a:p>
          <a:endParaRPr lang="en-US"/>
        </a:p>
      </dgm:t>
    </dgm:pt>
    <dgm:pt modelId="{7BC178FC-474A-4A19-AF9B-A538D8D2EA9E}">
      <dgm:prSet/>
      <dgm:spPr/>
      <dgm:t>
        <a:bodyPr/>
        <a:lstStyle/>
        <a:p>
          <a:r>
            <a:rPr lang="en-US" dirty="0"/>
            <a:t>How We Use Interscope</a:t>
          </a:r>
        </a:p>
      </dgm:t>
    </dgm:pt>
    <dgm:pt modelId="{7B96337D-85AD-49EC-BD87-EB84E83C2F17}" type="parTrans" cxnId="{CB163C3C-EFCC-481D-BC90-DA3678A13154}">
      <dgm:prSet/>
      <dgm:spPr/>
      <dgm:t>
        <a:bodyPr/>
        <a:lstStyle/>
        <a:p>
          <a:endParaRPr lang="en-US"/>
        </a:p>
      </dgm:t>
    </dgm:pt>
    <dgm:pt modelId="{820AB58C-BCBD-4B2D-99D4-52EF38C9BE4B}" type="sibTrans" cxnId="{CB163C3C-EFCC-481D-BC90-DA3678A13154}">
      <dgm:prSet/>
      <dgm:spPr/>
      <dgm:t>
        <a:bodyPr/>
        <a:lstStyle/>
        <a:p>
          <a:endParaRPr lang="en-US"/>
        </a:p>
      </dgm:t>
    </dgm:pt>
    <dgm:pt modelId="{F9021966-324B-44F7-AE00-096877B7C4C0}">
      <dgm:prSet/>
      <dgm:spPr/>
      <dgm:t>
        <a:bodyPr/>
        <a:lstStyle/>
        <a:p>
          <a:r>
            <a:rPr lang="en-US"/>
            <a:t>Terminology</a:t>
          </a:r>
        </a:p>
      </dgm:t>
    </dgm:pt>
    <dgm:pt modelId="{9FF25017-A25E-4ED3-8974-1363F359C3BA}" type="parTrans" cxnId="{865D552F-1871-4258-8FC7-AFEB4A4D418A}">
      <dgm:prSet/>
      <dgm:spPr/>
      <dgm:t>
        <a:bodyPr/>
        <a:lstStyle/>
        <a:p>
          <a:endParaRPr lang="en-US"/>
        </a:p>
      </dgm:t>
    </dgm:pt>
    <dgm:pt modelId="{66485766-7319-41A0-8071-602BBAA0DD40}" type="sibTrans" cxnId="{865D552F-1871-4258-8FC7-AFEB4A4D418A}">
      <dgm:prSet/>
      <dgm:spPr/>
      <dgm:t>
        <a:bodyPr/>
        <a:lstStyle/>
        <a:p>
          <a:endParaRPr lang="en-US"/>
        </a:p>
      </dgm:t>
    </dgm:pt>
    <dgm:pt modelId="{EB0859B3-F692-4998-8885-DFB417CB72FA}">
      <dgm:prSet/>
      <dgm:spPr/>
      <dgm:t>
        <a:bodyPr/>
        <a:lstStyle/>
        <a:p>
          <a:r>
            <a:rPr lang="en-US"/>
            <a:t>Hands On Training</a:t>
          </a:r>
        </a:p>
      </dgm:t>
    </dgm:pt>
    <dgm:pt modelId="{07A68F6D-82F2-4B71-955A-635E59556693}" type="parTrans" cxnId="{74549BA1-A38E-4EDB-BACF-FC4963F800A4}">
      <dgm:prSet/>
      <dgm:spPr/>
      <dgm:t>
        <a:bodyPr/>
        <a:lstStyle/>
        <a:p>
          <a:endParaRPr lang="en-US"/>
        </a:p>
      </dgm:t>
    </dgm:pt>
    <dgm:pt modelId="{361A0641-4DEF-43B6-9D2D-D34A26251E90}" type="sibTrans" cxnId="{74549BA1-A38E-4EDB-BACF-FC4963F800A4}">
      <dgm:prSet/>
      <dgm:spPr/>
      <dgm:t>
        <a:bodyPr/>
        <a:lstStyle/>
        <a:p>
          <a:endParaRPr lang="en-US"/>
        </a:p>
      </dgm:t>
    </dgm:pt>
    <dgm:pt modelId="{54833B03-E143-4192-8297-841D8118796B}" type="pres">
      <dgm:prSet presAssocID="{9D7328F9-006A-4403-8210-D50127FB84A1}" presName="Name0" presStyleCnt="0">
        <dgm:presLayoutVars>
          <dgm:dir/>
        </dgm:presLayoutVars>
      </dgm:prSet>
      <dgm:spPr/>
    </dgm:pt>
    <dgm:pt modelId="{06345A2E-01C3-47FB-A824-D51E3D336B7E}" type="pres">
      <dgm:prSet presAssocID="{BA640D26-2584-435A-8A36-CF3F672E5157}" presName="noChildren" presStyleCnt="0"/>
      <dgm:spPr/>
    </dgm:pt>
    <dgm:pt modelId="{0A808C8C-8381-477A-88E2-22F4338800F3}" type="pres">
      <dgm:prSet presAssocID="{BA640D26-2584-435A-8A36-CF3F672E5157}" presName="gap" presStyleCnt="0"/>
      <dgm:spPr/>
    </dgm:pt>
    <dgm:pt modelId="{DD550E1A-DE84-4A42-B3C5-87EFC11517D5}" type="pres">
      <dgm:prSet presAssocID="{BA640D26-2584-435A-8A36-CF3F672E5157}" presName="medCircle2" presStyleLbl="vennNode1" presStyleIdx="0" presStyleCnt="6"/>
      <dgm:spPr/>
    </dgm:pt>
    <dgm:pt modelId="{6A91007C-EA08-4A59-B790-145753A1E05F}" type="pres">
      <dgm:prSet presAssocID="{BA640D26-2584-435A-8A36-CF3F672E5157}" presName="txLvlOnly1" presStyleLbl="revTx" presStyleIdx="0" presStyleCnt="6"/>
      <dgm:spPr/>
    </dgm:pt>
    <dgm:pt modelId="{50438B63-2ED5-49D2-8CA6-D27F5246CFA9}" type="pres">
      <dgm:prSet presAssocID="{7F90E988-6256-47E9-90E0-7095F5C3000C}" presName="noChildren" presStyleCnt="0"/>
      <dgm:spPr/>
    </dgm:pt>
    <dgm:pt modelId="{C66D26D4-6D8A-49C3-85DE-55D45B2414F5}" type="pres">
      <dgm:prSet presAssocID="{7F90E988-6256-47E9-90E0-7095F5C3000C}" presName="gap" presStyleCnt="0"/>
      <dgm:spPr/>
    </dgm:pt>
    <dgm:pt modelId="{FFF0AF8A-8379-49AC-94B5-9A84B419C0BC}" type="pres">
      <dgm:prSet presAssocID="{7F90E988-6256-47E9-90E0-7095F5C3000C}" presName="medCircle2" presStyleLbl="vennNode1" presStyleIdx="1" presStyleCnt="6"/>
      <dgm:spPr/>
    </dgm:pt>
    <dgm:pt modelId="{06CC6A3D-F5BC-4B9B-9160-A05E6422137E}" type="pres">
      <dgm:prSet presAssocID="{7F90E988-6256-47E9-90E0-7095F5C3000C}" presName="txLvlOnly1" presStyleLbl="revTx" presStyleIdx="1" presStyleCnt="6"/>
      <dgm:spPr/>
    </dgm:pt>
    <dgm:pt modelId="{31174AF3-96EE-4383-8EA6-453E6E58D0C9}" type="pres">
      <dgm:prSet presAssocID="{BB3184A1-55D9-421B-8BFE-A059EFCB5D34}" presName="noChildren" presStyleCnt="0"/>
      <dgm:spPr/>
    </dgm:pt>
    <dgm:pt modelId="{AE0BCC31-8B2D-4E0F-B106-F25785160E13}" type="pres">
      <dgm:prSet presAssocID="{BB3184A1-55D9-421B-8BFE-A059EFCB5D34}" presName="gap" presStyleCnt="0"/>
      <dgm:spPr/>
    </dgm:pt>
    <dgm:pt modelId="{681DC894-454D-477D-893E-7C50F9AC172D}" type="pres">
      <dgm:prSet presAssocID="{BB3184A1-55D9-421B-8BFE-A059EFCB5D34}" presName="medCircle2" presStyleLbl="vennNode1" presStyleIdx="2" presStyleCnt="6"/>
      <dgm:spPr/>
    </dgm:pt>
    <dgm:pt modelId="{95697E77-33D5-40FE-A716-6C22DA7CEA65}" type="pres">
      <dgm:prSet presAssocID="{BB3184A1-55D9-421B-8BFE-A059EFCB5D34}" presName="txLvlOnly1" presStyleLbl="revTx" presStyleIdx="2" presStyleCnt="6"/>
      <dgm:spPr/>
    </dgm:pt>
    <dgm:pt modelId="{D58F47F4-CB18-42BC-BB8E-026C48FEBFB1}" type="pres">
      <dgm:prSet presAssocID="{7BC178FC-474A-4A19-AF9B-A538D8D2EA9E}" presName="noChildren" presStyleCnt="0"/>
      <dgm:spPr/>
    </dgm:pt>
    <dgm:pt modelId="{9CA49578-3977-46CD-9F4E-F8CF83ACA8AA}" type="pres">
      <dgm:prSet presAssocID="{7BC178FC-474A-4A19-AF9B-A538D8D2EA9E}" presName="gap" presStyleCnt="0"/>
      <dgm:spPr/>
    </dgm:pt>
    <dgm:pt modelId="{394F0606-531F-4F10-A2A2-E181A6B89B7C}" type="pres">
      <dgm:prSet presAssocID="{7BC178FC-474A-4A19-AF9B-A538D8D2EA9E}" presName="medCircle2" presStyleLbl="vennNode1" presStyleIdx="3" presStyleCnt="6"/>
      <dgm:spPr/>
    </dgm:pt>
    <dgm:pt modelId="{7A85AABF-8606-4ACB-9BBD-A9CC0E8D5068}" type="pres">
      <dgm:prSet presAssocID="{7BC178FC-474A-4A19-AF9B-A538D8D2EA9E}" presName="txLvlOnly1" presStyleLbl="revTx" presStyleIdx="3" presStyleCnt="6"/>
      <dgm:spPr/>
    </dgm:pt>
    <dgm:pt modelId="{B40FB99F-6020-478C-BD29-4C2F8B8C3B9A}" type="pres">
      <dgm:prSet presAssocID="{F9021966-324B-44F7-AE00-096877B7C4C0}" presName="noChildren" presStyleCnt="0"/>
      <dgm:spPr/>
    </dgm:pt>
    <dgm:pt modelId="{1C7D3729-683A-496F-9744-BA5D0713239F}" type="pres">
      <dgm:prSet presAssocID="{F9021966-324B-44F7-AE00-096877B7C4C0}" presName="gap" presStyleCnt="0"/>
      <dgm:spPr/>
    </dgm:pt>
    <dgm:pt modelId="{FC27B793-B9E6-4965-9776-7A0DF1F963BC}" type="pres">
      <dgm:prSet presAssocID="{F9021966-324B-44F7-AE00-096877B7C4C0}" presName="medCircle2" presStyleLbl="vennNode1" presStyleIdx="4" presStyleCnt="6"/>
      <dgm:spPr/>
    </dgm:pt>
    <dgm:pt modelId="{300FD0AA-D676-4AB7-B6C0-538891C21935}" type="pres">
      <dgm:prSet presAssocID="{F9021966-324B-44F7-AE00-096877B7C4C0}" presName="txLvlOnly1" presStyleLbl="revTx" presStyleIdx="4" presStyleCnt="6"/>
      <dgm:spPr/>
    </dgm:pt>
    <dgm:pt modelId="{EA34738E-8BCE-401E-88EA-C90BDF66F30E}" type="pres">
      <dgm:prSet presAssocID="{EB0859B3-F692-4998-8885-DFB417CB72FA}" presName="noChildren" presStyleCnt="0"/>
      <dgm:spPr/>
    </dgm:pt>
    <dgm:pt modelId="{C60E25D9-6DA6-4348-B732-E93C94C3734A}" type="pres">
      <dgm:prSet presAssocID="{EB0859B3-F692-4998-8885-DFB417CB72FA}" presName="gap" presStyleCnt="0"/>
      <dgm:spPr/>
    </dgm:pt>
    <dgm:pt modelId="{A1646CE1-4381-4FF3-AB11-4C3179D54693}" type="pres">
      <dgm:prSet presAssocID="{EB0859B3-F692-4998-8885-DFB417CB72FA}" presName="medCircle2" presStyleLbl="vennNode1" presStyleIdx="5" presStyleCnt="6"/>
      <dgm:spPr/>
    </dgm:pt>
    <dgm:pt modelId="{168562CE-6327-4A5E-95EB-C9E30369D806}" type="pres">
      <dgm:prSet presAssocID="{EB0859B3-F692-4998-8885-DFB417CB72FA}" presName="txLvlOnly1" presStyleLbl="revTx" presStyleIdx="5" presStyleCnt="6"/>
      <dgm:spPr/>
    </dgm:pt>
  </dgm:ptLst>
  <dgm:cxnLst>
    <dgm:cxn modelId="{1E078D16-DFF6-48C1-BDB9-4DA44C47B69A}" srcId="{9D7328F9-006A-4403-8210-D50127FB84A1}" destId="{BB3184A1-55D9-421B-8BFE-A059EFCB5D34}" srcOrd="2" destOrd="0" parTransId="{219A5618-DAEF-4EF7-AE26-0588FC117AC7}" sibTransId="{E000F697-D2CB-46F2-999B-1832903DE147}"/>
    <dgm:cxn modelId="{EC83EE1E-94E2-4343-9A60-34630F95F310}" type="presOf" srcId="{9D7328F9-006A-4403-8210-D50127FB84A1}" destId="{54833B03-E143-4192-8297-841D8118796B}" srcOrd="0" destOrd="0" presId="urn:microsoft.com/office/officeart/2008/layout/VerticalCircleList"/>
    <dgm:cxn modelId="{8F907B21-8937-4534-A189-8E35E761FC17}" type="presOf" srcId="{EB0859B3-F692-4998-8885-DFB417CB72FA}" destId="{168562CE-6327-4A5E-95EB-C9E30369D806}" srcOrd="0" destOrd="0" presId="urn:microsoft.com/office/officeart/2008/layout/VerticalCircleList"/>
    <dgm:cxn modelId="{865D552F-1871-4258-8FC7-AFEB4A4D418A}" srcId="{9D7328F9-006A-4403-8210-D50127FB84A1}" destId="{F9021966-324B-44F7-AE00-096877B7C4C0}" srcOrd="4" destOrd="0" parTransId="{9FF25017-A25E-4ED3-8974-1363F359C3BA}" sibTransId="{66485766-7319-41A0-8071-602BBAA0DD40}"/>
    <dgm:cxn modelId="{CB163C3C-EFCC-481D-BC90-DA3678A13154}" srcId="{9D7328F9-006A-4403-8210-D50127FB84A1}" destId="{7BC178FC-474A-4A19-AF9B-A538D8D2EA9E}" srcOrd="3" destOrd="0" parTransId="{7B96337D-85AD-49EC-BD87-EB84E83C2F17}" sibTransId="{820AB58C-BCBD-4B2D-99D4-52EF38C9BE4B}"/>
    <dgm:cxn modelId="{3A171B85-0F9E-44BE-BB0F-F8C6194D2321}" type="presOf" srcId="{BB3184A1-55D9-421B-8BFE-A059EFCB5D34}" destId="{95697E77-33D5-40FE-A716-6C22DA7CEA65}" srcOrd="0" destOrd="0" presId="urn:microsoft.com/office/officeart/2008/layout/VerticalCircleList"/>
    <dgm:cxn modelId="{8BDF2C9F-F811-4DA5-9BE6-0FF8756E27A4}" srcId="{9D7328F9-006A-4403-8210-D50127FB84A1}" destId="{7F90E988-6256-47E9-90E0-7095F5C3000C}" srcOrd="1" destOrd="0" parTransId="{59DBBFFF-F0F9-417E-84BE-4B5FE7A03D24}" sibTransId="{1C659E58-D546-4F80-BF34-519EAE2D2116}"/>
    <dgm:cxn modelId="{74549BA1-A38E-4EDB-BACF-FC4963F800A4}" srcId="{9D7328F9-006A-4403-8210-D50127FB84A1}" destId="{EB0859B3-F692-4998-8885-DFB417CB72FA}" srcOrd="5" destOrd="0" parTransId="{07A68F6D-82F2-4B71-955A-635E59556693}" sibTransId="{361A0641-4DEF-43B6-9D2D-D34A26251E90}"/>
    <dgm:cxn modelId="{C085EEA1-9883-4A05-ADFC-A537B2B23E36}" type="presOf" srcId="{7BC178FC-474A-4A19-AF9B-A538D8D2EA9E}" destId="{7A85AABF-8606-4ACB-9BBD-A9CC0E8D5068}" srcOrd="0" destOrd="0" presId="urn:microsoft.com/office/officeart/2008/layout/VerticalCircleList"/>
    <dgm:cxn modelId="{41BF26B3-8EDF-4DCF-B8AF-6596045ADB8D}" type="presOf" srcId="{F9021966-324B-44F7-AE00-096877B7C4C0}" destId="{300FD0AA-D676-4AB7-B6C0-538891C21935}" srcOrd="0" destOrd="0" presId="urn:microsoft.com/office/officeart/2008/layout/VerticalCircleList"/>
    <dgm:cxn modelId="{2003F9BA-7DCE-4B61-A7A1-70811B045DF9}" type="presOf" srcId="{BA640D26-2584-435A-8A36-CF3F672E5157}" destId="{6A91007C-EA08-4A59-B790-145753A1E05F}" srcOrd="0" destOrd="0" presId="urn:microsoft.com/office/officeart/2008/layout/VerticalCircleList"/>
    <dgm:cxn modelId="{66115ED7-9DE2-44C6-B3FF-DFE631FA97B5}" srcId="{9D7328F9-006A-4403-8210-D50127FB84A1}" destId="{BA640D26-2584-435A-8A36-CF3F672E5157}" srcOrd="0" destOrd="0" parTransId="{215E029E-2C7C-43E5-BC26-7A256729FFA5}" sibTransId="{0BB2042E-4F5C-405A-BB9E-997DBD4BE2A3}"/>
    <dgm:cxn modelId="{9A17E0E0-4702-4DCD-A0AE-B851FA72B0DC}" type="presOf" srcId="{7F90E988-6256-47E9-90E0-7095F5C3000C}" destId="{06CC6A3D-F5BC-4B9B-9160-A05E6422137E}" srcOrd="0" destOrd="0" presId="urn:microsoft.com/office/officeart/2008/layout/VerticalCircleList"/>
    <dgm:cxn modelId="{B21E1EFE-371E-45B3-9639-756A7207E5CE}" type="presParOf" srcId="{54833B03-E143-4192-8297-841D8118796B}" destId="{06345A2E-01C3-47FB-A824-D51E3D336B7E}" srcOrd="0" destOrd="0" presId="urn:microsoft.com/office/officeart/2008/layout/VerticalCircleList"/>
    <dgm:cxn modelId="{D24E2632-2F28-422F-BCB0-A32752BBB260}" type="presParOf" srcId="{06345A2E-01C3-47FB-A824-D51E3D336B7E}" destId="{0A808C8C-8381-477A-88E2-22F4338800F3}" srcOrd="0" destOrd="0" presId="urn:microsoft.com/office/officeart/2008/layout/VerticalCircleList"/>
    <dgm:cxn modelId="{4156823D-1387-42D0-80A8-8A5AC0D838AD}" type="presParOf" srcId="{06345A2E-01C3-47FB-A824-D51E3D336B7E}" destId="{DD550E1A-DE84-4A42-B3C5-87EFC11517D5}" srcOrd="1" destOrd="0" presId="urn:microsoft.com/office/officeart/2008/layout/VerticalCircleList"/>
    <dgm:cxn modelId="{C4036E52-7758-4A9D-8C4A-326BBE8151B0}" type="presParOf" srcId="{06345A2E-01C3-47FB-A824-D51E3D336B7E}" destId="{6A91007C-EA08-4A59-B790-145753A1E05F}" srcOrd="2" destOrd="0" presId="urn:microsoft.com/office/officeart/2008/layout/VerticalCircleList"/>
    <dgm:cxn modelId="{0F47E221-8B48-491B-8392-8724F0230F26}" type="presParOf" srcId="{54833B03-E143-4192-8297-841D8118796B}" destId="{50438B63-2ED5-49D2-8CA6-D27F5246CFA9}" srcOrd="1" destOrd="0" presId="urn:microsoft.com/office/officeart/2008/layout/VerticalCircleList"/>
    <dgm:cxn modelId="{EC6C3EBE-08A1-4E47-ACBA-BD399DCB1E29}" type="presParOf" srcId="{50438B63-2ED5-49D2-8CA6-D27F5246CFA9}" destId="{C66D26D4-6D8A-49C3-85DE-55D45B2414F5}" srcOrd="0" destOrd="0" presId="urn:microsoft.com/office/officeart/2008/layout/VerticalCircleList"/>
    <dgm:cxn modelId="{2FB6CA06-3CA8-409D-B16A-F3849774F5A3}" type="presParOf" srcId="{50438B63-2ED5-49D2-8CA6-D27F5246CFA9}" destId="{FFF0AF8A-8379-49AC-94B5-9A84B419C0BC}" srcOrd="1" destOrd="0" presId="urn:microsoft.com/office/officeart/2008/layout/VerticalCircleList"/>
    <dgm:cxn modelId="{39EE2025-91BF-4A4E-A92E-273ED022F173}" type="presParOf" srcId="{50438B63-2ED5-49D2-8CA6-D27F5246CFA9}" destId="{06CC6A3D-F5BC-4B9B-9160-A05E6422137E}" srcOrd="2" destOrd="0" presId="urn:microsoft.com/office/officeart/2008/layout/VerticalCircleList"/>
    <dgm:cxn modelId="{D941A917-657C-42F4-89DE-B214E9D0A897}" type="presParOf" srcId="{54833B03-E143-4192-8297-841D8118796B}" destId="{31174AF3-96EE-4383-8EA6-453E6E58D0C9}" srcOrd="2" destOrd="0" presId="urn:microsoft.com/office/officeart/2008/layout/VerticalCircleList"/>
    <dgm:cxn modelId="{2C8BE1E9-642E-44C0-BCC0-7EEFB461986E}" type="presParOf" srcId="{31174AF3-96EE-4383-8EA6-453E6E58D0C9}" destId="{AE0BCC31-8B2D-4E0F-B106-F25785160E13}" srcOrd="0" destOrd="0" presId="urn:microsoft.com/office/officeart/2008/layout/VerticalCircleList"/>
    <dgm:cxn modelId="{295B54FB-758E-4B18-842B-202472607045}" type="presParOf" srcId="{31174AF3-96EE-4383-8EA6-453E6E58D0C9}" destId="{681DC894-454D-477D-893E-7C50F9AC172D}" srcOrd="1" destOrd="0" presId="urn:microsoft.com/office/officeart/2008/layout/VerticalCircleList"/>
    <dgm:cxn modelId="{5A3951BF-1BE1-4159-B9AB-E702F77583C5}" type="presParOf" srcId="{31174AF3-96EE-4383-8EA6-453E6E58D0C9}" destId="{95697E77-33D5-40FE-A716-6C22DA7CEA65}" srcOrd="2" destOrd="0" presId="urn:microsoft.com/office/officeart/2008/layout/VerticalCircleList"/>
    <dgm:cxn modelId="{8384262F-9F51-4528-BAA4-320A53B2952C}" type="presParOf" srcId="{54833B03-E143-4192-8297-841D8118796B}" destId="{D58F47F4-CB18-42BC-BB8E-026C48FEBFB1}" srcOrd="3" destOrd="0" presId="urn:microsoft.com/office/officeart/2008/layout/VerticalCircleList"/>
    <dgm:cxn modelId="{BFDC0FC9-4FA4-43D4-B51E-D95B711016E2}" type="presParOf" srcId="{D58F47F4-CB18-42BC-BB8E-026C48FEBFB1}" destId="{9CA49578-3977-46CD-9F4E-F8CF83ACA8AA}" srcOrd="0" destOrd="0" presId="urn:microsoft.com/office/officeart/2008/layout/VerticalCircleList"/>
    <dgm:cxn modelId="{A18EE6F1-ABCB-4B15-A9A5-0D93AC0D6E9D}" type="presParOf" srcId="{D58F47F4-CB18-42BC-BB8E-026C48FEBFB1}" destId="{394F0606-531F-4F10-A2A2-E181A6B89B7C}" srcOrd="1" destOrd="0" presId="urn:microsoft.com/office/officeart/2008/layout/VerticalCircleList"/>
    <dgm:cxn modelId="{FAE211E1-4F51-47F6-A0A8-BAF822B7634A}" type="presParOf" srcId="{D58F47F4-CB18-42BC-BB8E-026C48FEBFB1}" destId="{7A85AABF-8606-4ACB-9BBD-A9CC0E8D5068}" srcOrd="2" destOrd="0" presId="urn:microsoft.com/office/officeart/2008/layout/VerticalCircleList"/>
    <dgm:cxn modelId="{1D7231CC-4DEE-43FE-B7E8-418B78BFC2AA}" type="presParOf" srcId="{54833B03-E143-4192-8297-841D8118796B}" destId="{B40FB99F-6020-478C-BD29-4C2F8B8C3B9A}" srcOrd="4" destOrd="0" presId="urn:microsoft.com/office/officeart/2008/layout/VerticalCircleList"/>
    <dgm:cxn modelId="{BCA3EC38-DD3B-41F4-AB1A-B0FBC5B2BBA1}" type="presParOf" srcId="{B40FB99F-6020-478C-BD29-4C2F8B8C3B9A}" destId="{1C7D3729-683A-496F-9744-BA5D0713239F}" srcOrd="0" destOrd="0" presId="urn:microsoft.com/office/officeart/2008/layout/VerticalCircleList"/>
    <dgm:cxn modelId="{7FB17DC5-472D-458C-900F-74BCEB0AD430}" type="presParOf" srcId="{B40FB99F-6020-478C-BD29-4C2F8B8C3B9A}" destId="{FC27B793-B9E6-4965-9776-7A0DF1F963BC}" srcOrd="1" destOrd="0" presId="urn:microsoft.com/office/officeart/2008/layout/VerticalCircleList"/>
    <dgm:cxn modelId="{EC3CCA7B-6133-46A1-BC3A-398BC8C58EF4}" type="presParOf" srcId="{B40FB99F-6020-478C-BD29-4C2F8B8C3B9A}" destId="{300FD0AA-D676-4AB7-B6C0-538891C21935}" srcOrd="2" destOrd="0" presId="urn:microsoft.com/office/officeart/2008/layout/VerticalCircleList"/>
    <dgm:cxn modelId="{52EFF41A-D471-474F-9DD4-37C53B3B3EAD}" type="presParOf" srcId="{54833B03-E143-4192-8297-841D8118796B}" destId="{EA34738E-8BCE-401E-88EA-C90BDF66F30E}" srcOrd="5" destOrd="0" presId="urn:microsoft.com/office/officeart/2008/layout/VerticalCircleList"/>
    <dgm:cxn modelId="{98B74E3B-9EB0-42D3-92FC-F72160049FE0}" type="presParOf" srcId="{EA34738E-8BCE-401E-88EA-C90BDF66F30E}" destId="{C60E25D9-6DA6-4348-B732-E93C94C3734A}" srcOrd="0" destOrd="0" presId="urn:microsoft.com/office/officeart/2008/layout/VerticalCircleList"/>
    <dgm:cxn modelId="{43736BCF-F689-4B13-BDC7-12DC2A13DF1A}" type="presParOf" srcId="{EA34738E-8BCE-401E-88EA-C90BDF66F30E}" destId="{A1646CE1-4381-4FF3-AB11-4C3179D54693}" srcOrd="1" destOrd="0" presId="urn:microsoft.com/office/officeart/2008/layout/VerticalCircleList"/>
    <dgm:cxn modelId="{7778628B-F1A0-4FE2-99CD-49A053C9C77A}" type="presParOf" srcId="{EA34738E-8BCE-401E-88EA-C90BDF66F30E}" destId="{168562CE-6327-4A5E-95EB-C9E30369D806}"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BFD1B8D-6BCF-4BF5-80A0-FAB0BC5B024F}" type="doc">
      <dgm:prSet loTypeId="urn:microsoft.com/office/officeart/2005/8/layout/cycle7" loCatId="cycle" qsTypeId="urn:microsoft.com/office/officeart/2005/8/quickstyle/3d2" qsCatId="3D" csTypeId="urn:microsoft.com/office/officeart/2005/8/colors/colorful3" csCatId="colorful" phldr="1"/>
      <dgm:spPr/>
      <dgm:t>
        <a:bodyPr/>
        <a:lstStyle/>
        <a:p>
          <a:endParaRPr lang="en-US"/>
        </a:p>
      </dgm:t>
    </dgm:pt>
    <dgm:pt modelId="{631DAEA9-8667-4661-8E1F-20F18F6E988E}">
      <dgm:prSet custT="1"/>
      <dgm:spPr/>
      <dgm:t>
        <a:bodyPr/>
        <a:lstStyle/>
        <a:p>
          <a:r>
            <a:rPr lang="en-US" sz="1800" b="1" dirty="0"/>
            <a:t>Track The Life Cycle Of Capital Projects </a:t>
          </a:r>
          <a:endParaRPr lang="en-US" sz="1800" dirty="0"/>
        </a:p>
      </dgm:t>
    </dgm:pt>
    <dgm:pt modelId="{D3191248-95CC-4087-9E16-54E404444A6B}" type="parTrans" cxnId="{AA9477DC-BD5F-44E1-A6BC-B92F8AF3BBDD}">
      <dgm:prSet/>
      <dgm:spPr/>
      <dgm:t>
        <a:bodyPr/>
        <a:lstStyle/>
        <a:p>
          <a:endParaRPr lang="en-US" sz="2400"/>
        </a:p>
      </dgm:t>
    </dgm:pt>
    <dgm:pt modelId="{72403F58-D919-454F-98AD-B5EAF0C6431E}" type="sibTrans" cxnId="{AA9477DC-BD5F-44E1-A6BC-B92F8AF3BBDD}">
      <dgm:prSet custT="1"/>
      <dgm:spPr/>
      <dgm:t>
        <a:bodyPr/>
        <a:lstStyle/>
        <a:p>
          <a:endParaRPr lang="en-US" sz="1600"/>
        </a:p>
      </dgm:t>
    </dgm:pt>
    <dgm:pt modelId="{68A375A7-D029-415F-930B-6B3DA3492707}">
      <dgm:prSet custT="1"/>
      <dgm:spPr/>
      <dgm:t>
        <a:bodyPr/>
        <a:lstStyle/>
        <a:p>
          <a:endParaRPr lang="en-US" sz="1800" b="1" dirty="0"/>
        </a:p>
        <a:p>
          <a:r>
            <a:rPr lang="en-US" sz="1800" b="1" dirty="0"/>
            <a:t>From Authorization </a:t>
          </a:r>
          <a:br>
            <a:rPr lang="en-US" sz="1800" b="1" dirty="0"/>
          </a:br>
          <a:endParaRPr lang="en-US" sz="1800" dirty="0"/>
        </a:p>
      </dgm:t>
    </dgm:pt>
    <dgm:pt modelId="{E8FE8161-BAE5-43AD-B31D-8B9406B21272}" type="parTrans" cxnId="{F0CD4866-34D0-4E6D-BD8B-70B753DB67A5}">
      <dgm:prSet/>
      <dgm:spPr/>
      <dgm:t>
        <a:bodyPr/>
        <a:lstStyle/>
        <a:p>
          <a:endParaRPr lang="en-US" sz="2400"/>
        </a:p>
      </dgm:t>
    </dgm:pt>
    <dgm:pt modelId="{455C75F6-E798-428B-9199-5B07BA9B9806}" type="sibTrans" cxnId="{F0CD4866-34D0-4E6D-BD8B-70B753DB67A5}">
      <dgm:prSet custT="1"/>
      <dgm:spPr/>
      <dgm:t>
        <a:bodyPr/>
        <a:lstStyle/>
        <a:p>
          <a:endParaRPr lang="en-US" sz="1600"/>
        </a:p>
      </dgm:t>
    </dgm:pt>
    <dgm:pt modelId="{3F203B1C-C77C-4B1E-A6AB-E3D5ECE0E183}">
      <dgm:prSet custT="1"/>
      <dgm:spPr/>
      <dgm:t>
        <a:bodyPr/>
        <a:lstStyle/>
        <a:p>
          <a:endParaRPr lang="en-US" sz="1800" b="1" dirty="0"/>
        </a:p>
        <a:p>
          <a:r>
            <a:rPr lang="en-US" sz="1800" b="1" dirty="0"/>
            <a:t>Until Closed Out </a:t>
          </a:r>
          <a:br>
            <a:rPr lang="en-US" sz="1800" b="1" dirty="0"/>
          </a:br>
          <a:endParaRPr lang="en-US" sz="1800" dirty="0"/>
        </a:p>
      </dgm:t>
    </dgm:pt>
    <dgm:pt modelId="{142D9619-C040-4BA2-975C-D62ECB22D1C3}" type="parTrans" cxnId="{2E2B4B95-CC84-4146-9E72-463CA003085B}">
      <dgm:prSet/>
      <dgm:spPr/>
      <dgm:t>
        <a:bodyPr/>
        <a:lstStyle/>
        <a:p>
          <a:endParaRPr lang="en-US" sz="2400"/>
        </a:p>
      </dgm:t>
    </dgm:pt>
    <dgm:pt modelId="{90944544-FDC6-4E99-84A4-50DB99218B9F}" type="sibTrans" cxnId="{2E2B4B95-CC84-4146-9E72-463CA003085B}">
      <dgm:prSet custT="1"/>
      <dgm:spPr/>
      <dgm:t>
        <a:bodyPr/>
        <a:lstStyle/>
        <a:p>
          <a:endParaRPr lang="en-US" sz="1600"/>
        </a:p>
      </dgm:t>
    </dgm:pt>
    <dgm:pt modelId="{32AE3F95-1F20-4F23-985B-09834E7E022B}">
      <dgm:prSet custT="1"/>
      <dgm:spPr/>
      <dgm:t>
        <a:bodyPr/>
        <a:lstStyle/>
        <a:p>
          <a:endParaRPr lang="en-US" sz="1800" b="1" dirty="0"/>
        </a:p>
        <a:p>
          <a:r>
            <a:rPr lang="en-US" sz="1800" b="1" dirty="0"/>
            <a:t>Tracks Funding Sources </a:t>
          </a:r>
          <a:br>
            <a:rPr lang="en-US" sz="1800" b="1" dirty="0"/>
          </a:br>
          <a:endParaRPr lang="en-US" sz="1800" dirty="0"/>
        </a:p>
      </dgm:t>
    </dgm:pt>
    <dgm:pt modelId="{0EB2823C-178F-49C1-B799-C7B3F7F65503}" type="parTrans" cxnId="{FA5F0100-960B-4907-9AA0-4B162E00E50F}">
      <dgm:prSet/>
      <dgm:spPr/>
      <dgm:t>
        <a:bodyPr/>
        <a:lstStyle/>
        <a:p>
          <a:endParaRPr lang="en-US" sz="2400"/>
        </a:p>
      </dgm:t>
    </dgm:pt>
    <dgm:pt modelId="{763B8CCE-38C1-442C-8B20-DBDF8A6B2500}" type="sibTrans" cxnId="{FA5F0100-960B-4907-9AA0-4B162E00E50F}">
      <dgm:prSet custT="1"/>
      <dgm:spPr/>
      <dgm:t>
        <a:bodyPr/>
        <a:lstStyle/>
        <a:p>
          <a:endParaRPr lang="en-US" sz="1600"/>
        </a:p>
      </dgm:t>
    </dgm:pt>
    <dgm:pt modelId="{437EADC6-F541-41ED-9279-BCFD1091B36E}">
      <dgm:prSet custT="1"/>
      <dgm:spPr/>
      <dgm:t>
        <a:bodyPr/>
        <a:lstStyle/>
        <a:p>
          <a:r>
            <a:rPr lang="en-US" sz="1800" b="1" dirty="0"/>
            <a:t>Tracks HUB Data</a:t>
          </a:r>
          <a:endParaRPr lang="en-US" sz="1800" dirty="0"/>
        </a:p>
      </dgm:t>
    </dgm:pt>
    <dgm:pt modelId="{564FFAE2-F328-4A1B-B5DC-D2CEFC94FAE6}" type="parTrans" cxnId="{EABBF5AC-B2D3-483A-A3E8-B9E089A8DDD0}">
      <dgm:prSet/>
      <dgm:spPr/>
      <dgm:t>
        <a:bodyPr/>
        <a:lstStyle/>
        <a:p>
          <a:endParaRPr lang="en-US" sz="2400"/>
        </a:p>
      </dgm:t>
    </dgm:pt>
    <dgm:pt modelId="{BB9B4D3D-DFB1-404C-8187-773B2669C3F8}" type="sibTrans" cxnId="{EABBF5AC-B2D3-483A-A3E8-B9E089A8DDD0}">
      <dgm:prSet custT="1"/>
      <dgm:spPr/>
      <dgm:t>
        <a:bodyPr/>
        <a:lstStyle/>
        <a:p>
          <a:endParaRPr lang="en-US" sz="1600"/>
        </a:p>
      </dgm:t>
    </dgm:pt>
    <dgm:pt modelId="{783AB984-30F0-48D3-B8C9-C645EF08EBFA}">
      <dgm:prSet custT="1"/>
      <dgm:spPr/>
      <dgm:t>
        <a:bodyPr/>
        <a:lstStyle/>
        <a:p>
          <a:r>
            <a:rPr lang="en-US" sz="1800" b="1" dirty="0"/>
            <a:t>Upload Review Drawings</a:t>
          </a:r>
          <a:endParaRPr lang="en-US" sz="1800" dirty="0"/>
        </a:p>
      </dgm:t>
    </dgm:pt>
    <dgm:pt modelId="{D0F14392-D463-441C-9213-6A861CD47EFE}" type="parTrans" cxnId="{52F9540D-6627-4448-A36F-0E0CAF839CC0}">
      <dgm:prSet/>
      <dgm:spPr/>
      <dgm:t>
        <a:bodyPr/>
        <a:lstStyle/>
        <a:p>
          <a:endParaRPr lang="en-US" sz="2400"/>
        </a:p>
      </dgm:t>
    </dgm:pt>
    <dgm:pt modelId="{81B356FA-8370-41C6-9095-EE9FC2E4F653}" type="sibTrans" cxnId="{52F9540D-6627-4448-A36F-0E0CAF839CC0}">
      <dgm:prSet custT="1"/>
      <dgm:spPr/>
      <dgm:t>
        <a:bodyPr/>
        <a:lstStyle/>
        <a:p>
          <a:endParaRPr lang="en-US" sz="1600"/>
        </a:p>
      </dgm:t>
    </dgm:pt>
    <dgm:pt modelId="{7866AF55-0AFE-44D1-95B5-5BC2855A2944}" type="pres">
      <dgm:prSet presAssocID="{9BFD1B8D-6BCF-4BF5-80A0-FAB0BC5B024F}" presName="Name0" presStyleCnt="0">
        <dgm:presLayoutVars>
          <dgm:dir/>
          <dgm:resizeHandles val="exact"/>
        </dgm:presLayoutVars>
      </dgm:prSet>
      <dgm:spPr/>
    </dgm:pt>
    <dgm:pt modelId="{FF541552-B450-41E4-BADB-2E8966F2D8FC}" type="pres">
      <dgm:prSet presAssocID="{631DAEA9-8667-4661-8E1F-20F18F6E988E}" presName="node" presStyleLbl="node1" presStyleIdx="0" presStyleCnt="6" custScaleY="110065">
        <dgm:presLayoutVars>
          <dgm:bulletEnabled val="1"/>
        </dgm:presLayoutVars>
      </dgm:prSet>
      <dgm:spPr/>
    </dgm:pt>
    <dgm:pt modelId="{22DEBD51-7D88-4407-A415-C41CA98FED68}" type="pres">
      <dgm:prSet presAssocID="{72403F58-D919-454F-98AD-B5EAF0C6431E}" presName="sibTrans" presStyleLbl="sibTrans2D1" presStyleIdx="0" presStyleCnt="6"/>
      <dgm:spPr/>
    </dgm:pt>
    <dgm:pt modelId="{6E7B629B-E2B7-4BD7-BEA4-4C53AAD4D4E3}" type="pres">
      <dgm:prSet presAssocID="{72403F58-D919-454F-98AD-B5EAF0C6431E}" presName="connectorText" presStyleLbl="sibTrans2D1" presStyleIdx="0" presStyleCnt="6"/>
      <dgm:spPr/>
    </dgm:pt>
    <dgm:pt modelId="{FD2A4373-E127-498E-8EF9-57D0987660AA}" type="pres">
      <dgm:prSet presAssocID="{68A375A7-D029-415F-930B-6B3DA3492707}" presName="node" presStyleLbl="node1" presStyleIdx="1" presStyleCnt="6" custRadScaleRad="99891" custRadScaleInc="23981">
        <dgm:presLayoutVars>
          <dgm:bulletEnabled val="1"/>
        </dgm:presLayoutVars>
      </dgm:prSet>
      <dgm:spPr/>
    </dgm:pt>
    <dgm:pt modelId="{A2C54F86-48E2-472A-AD41-D44D07459D7D}" type="pres">
      <dgm:prSet presAssocID="{455C75F6-E798-428B-9199-5B07BA9B9806}" presName="sibTrans" presStyleLbl="sibTrans2D1" presStyleIdx="1" presStyleCnt="6"/>
      <dgm:spPr/>
    </dgm:pt>
    <dgm:pt modelId="{28CA22E4-40D4-4E80-9AA3-A3C1D9160B02}" type="pres">
      <dgm:prSet presAssocID="{455C75F6-E798-428B-9199-5B07BA9B9806}" presName="connectorText" presStyleLbl="sibTrans2D1" presStyleIdx="1" presStyleCnt="6"/>
      <dgm:spPr/>
    </dgm:pt>
    <dgm:pt modelId="{A7F1198B-9634-46A6-B27B-CF9EF3B7D7EE}" type="pres">
      <dgm:prSet presAssocID="{3F203B1C-C77C-4B1E-A6AB-E3D5ECE0E183}" presName="node" presStyleLbl="node1" presStyleIdx="2" presStyleCnt="6">
        <dgm:presLayoutVars>
          <dgm:bulletEnabled val="1"/>
        </dgm:presLayoutVars>
      </dgm:prSet>
      <dgm:spPr/>
    </dgm:pt>
    <dgm:pt modelId="{95367209-E57B-4D04-A0C7-8B5212A355E3}" type="pres">
      <dgm:prSet presAssocID="{90944544-FDC6-4E99-84A4-50DB99218B9F}" presName="sibTrans" presStyleLbl="sibTrans2D1" presStyleIdx="2" presStyleCnt="6"/>
      <dgm:spPr/>
    </dgm:pt>
    <dgm:pt modelId="{B560DBE8-FBBA-4AA6-8649-73DDC1A7A5FD}" type="pres">
      <dgm:prSet presAssocID="{90944544-FDC6-4E99-84A4-50DB99218B9F}" presName="connectorText" presStyleLbl="sibTrans2D1" presStyleIdx="2" presStyleCnt="6"/>
      <dgm:spPr/>
    </dgm:pt>
    <dgm:pt modelId="{0DC1380C-C088-4DC9-925A-E7CC08599F1A}" type="pres">
      <dgm:prSet presAssocID="{32AE3F95-1F20-4F23-985B-09834E7E022B}" presName="node" presStyleLbl="node1" presStyleIdx="3" presStyleCnt="6">
        <dgm:presLayoutVars>
          <dgm:bulletEnabled val="1"/>
        </dgm:presLayoutVars>
      </dgm:prSet>
      <dgm:spPr/>
    </dgm:pt>
    <dgm:pt modelId="{6E1BD691-7F96-451F-97DA-685EA7AC4DB4}" type="pres">
      <dgm:prSet presAssocID="{763B8CCE-38C1-442C-8B20-DBDF8A6B2500}" presName="sibTrans" presStyleLbl="sibTrans2D1" presStyleIdx="3" presStyleCnt="6"/>
      <dgm:spPr/>
    </dgm:pt>
    <dgm:pt modelId="{3ADAF5CC-EF12-44CD-B402-E34C04CB755A}" type="pres">
      <dgm:prSet presAssocID="{763B8CCE-38C1-442C-8B20-DBDF8A6B2500}" presName="connectorText" presStyleLbl="sibTrans2D1" presStyleIdx="3" presStyleCnt="6"/>
      <dgm:spPr/>
    </dgm:pt>
    <dgm:pt modelId="{0209967B-E2CE-4678-AE0F-20BFBBD12925}" type="pres">
      <dgm:prSet presAssocID="{437EADC6-F541-41ED-9279-BCFD1091B36E}" presName="node" presStyleLbl="node1" presStyleIdx="4" presStyleCnt="6">
        <dgm:presLayoutVars>
          <dgm:bulletEnabled val="1"/>
        </dgm:presLayoutVars>
      </dgm:prSet>
      <dgm:spPr/>
    </dgm:pt>
    <dgm:pt modelId="{7755D8D4-0333-496A-B27C-BDD6FB6FB59F}" type="pres">
      <dgm:prSet presAssocID="{BB9B4D3D-DFB1-404C-8187-773B2669C3F8}" presName="sibTrans" presStyleLbl="sibTrans2D1" presStyleIdx="4" presStyleCnt="6"/>
      <dgm:spPr/>
    </dgm:pt>
    <dgm:pt modelId="{C0E2149B-13C5-4A69-973F-C9D688B29335}" type="pres">
      <dgm:prSet presAssocID="{BB9B4D3D-DFB1-404C-8187-773B2669C3F8}" presName="connectorText" presStyleLbl="sibTrans2D1" presStyleIdx="4" presStyleCnt="6"/>
      <dgm:spPr/>
    </dgm:pt>
    <dgm:pt modelId="{E10B2488-9C6E-4253-9BFD-A1135BF37B30}" type="pres">
      <dgm:prSet presAssocID="{783AB984-30F0-48D3-B8C9-C645EF08EBFA}" presName="node" presStyleLbl="node1" presStyleIdx="5" presStyleCnt="6" custRadScaleRad="98955" custRadScaleInc="-11571">
        <dgm:presLayoutVars>
          <dgm:bulletEnabled val="1"/>
        </dgm:presLayoutVars>
      </dgm:prSet>
      <dgm:spPr/>
    </dgm:pt>
    <dgm:pt modelId="{E5C544CE-6365-4D78-9F4C-B1B467F24993}" type="pres">
      <dgm:prSet presAssocID="{81B356FA-8370-41C6-9095-EE9FC2E4F653}" presName="sibTrans" presStyleLbl="sibTrans2D1" presStyleIdx="5" presStyleCnt="6"/>
      <dgm:spPr/>
    </dgm:pt>
    <dgm:pt modelId="{E640042B-6603-4292-B785-C4CA7AB1643B}" type="pres">
      <dgm:prSet presAssocID="{81B356FA-8370-41C6-9095-EE9FC2E4F653}" presName="connectorText" presStyleLbl="sibTrans2D1" presStyleIdx="5" presStyleCnt="6"/>
      <dgm:spPr/>
    </dgm:pt>
  </dgm:ptLst>
  <dgm:cxnLst>
    <dgm:cxn modelId="{FA5F0100-960B-4907-9AA0-4B162E00E50F}" srcId="{9BFD1B8D-6BCF-4BF5-80A0-FAB0BC5B024F}" destId="{32AE3F95-1F20-4F23-985B-09834E7E022B}" srcOrd="3" destOrd="0" parTransId="{0EB2823C-178F-49C1-B799-C7B3F7F65503}" sibTransId="{763B8CCE-38C1-442C-8B20-DBDF8A6B2500}"/>
    <dgm:cxn modelId="{82CC4D06-49D9-4457-8F6D-627285CD080D}" type="presOf" srcId="{763B8CCE-38C1-442C-8B20-DBDF8A6B2500}" destId="{3ADAF5CC-EF12-44CD-B402-E34C04CB755A}" srcOrd="1" destOrd="0" presId="urn:microsoft.com/office/officeart/2005/8/layout/cycle7"/>
    <dgm:cxn modelId="{52F9540D-6627-4448-A36F-0E0CAF839CC0}" srcId="{9BFD1B8D-6BCF-4BF5-80A0-FAB0BC5B024F}" destId="{783AB984-30F0-48D3-B8C9-C645EF08EBFA}" srcOrd="5" destOrd="0" parTransId="{D0F14392-D463-441C-9213-6A861CD47EFE}" sibTransId="{81B356FA-8370-41C6-9095-EE9FC2E4F653}"/>
    <dgm:cxn modelId="{BC9EF61D-EE90-45A0-AC26-8A8D15459C41}" type="presOf" srcId="{81B356FA-8370-41C6-9095-EE9FC2E4F653}" destId="{E5C544CE-6365-4D78-9F4C-B1B467F24993}" srcOrd="0" destOrd="0" presId="urn:microsoft.com/office/officeart/2005/8/layout/cycle7"/>
    <dgm:cxn modelId="{CB0E6C32-07A0-4DEF-B004-E92E1A6341FD}" type="presOf" srcId="{631DAEA9-8667-4661-8E1F-20F18F6E988E}" destId="{FF541552-B450-41E4-BADB-2E8966F2D8FC}" srcOrd="0" destOrd="0" presId="urn:microsoft.com/office/officeart/2005/8/layout/cycle7"/>
    <dgm:cxn modelId="{300F2634-7DF5-4754-85B2-EC33624A29D1}" type="presOf" srcId="{783AB984-30F0-48D3-B8C9-C645EF08EBFA}" destId="{E10B2488-9C6E-4253-9BFD-A1135BF37B30}" srcOrd="0" destOrd="0" presId="urn:microsoft.com/office/officeart/2005/8/layout/cycle7"/>
    <dgm:cxn modelId="{248AB637-90D5-4A31-8903-9C9F1C8526D8}" type="presOf" srcId="{72403F58-D919-454F-98AD-B5EAF0C6431E}" destId="{6E7B629B-E2B7-4BD7-BEA4-4C53AAD4D4E3}" srcOrd="1" destOrd="0" presId="urn:microsoft.com/office/officeart/2005/8/layout/cycle7"/>
    <dgm:cxn modelId="{F0CD4866-34D0-4E6D-BD8B-70B753DB67A5}" srcId="{9BFD1B8D-6BCF-4BF5-80A0-FAB0BC5B024F}" destId="{68A375A7-D029-415F-930B-6B3DA3492707}" srcOrd="1" destOrd="0" parTransId="{E8FE8161-BAE5-43AD-B31D-8B9406B21272}" sibTransId="{455C75F6-E798-428B-9199-5B07BA9B9806}"/>
    <dgm:cxn modelId="{935CD070-98D6-4A15-9CD9-63F76BE686AD}" type="presOf" srcId="{455C75F6-E798-428B-9199-5B07BA9B9806}" destId="{28CA22E4-40D4-4E80-9AA3-A3C1D9160B02}" srcOrd="1" destOrd="0" presId="urn:microsoft.com/office/officeart/2005/8/layout/cycle7"/>
    <dgm:cxn modelId="{C6605956-22C1-49D5-B4E2-7EC85EA8B65F}" type="presOf" srcId="{437EADC6-F541-41ED-9279-BCFD1091B36E}" destId="{0209967B-E2CE-4678-AE0F-20BFBBD12925}" srcOrd="0" destOrd="0" presId="urn:microsoft.com/office/officeart/2005/8/layout/cycle7"/>
    <dgm:cxn modelId="{6844117A-076D-4D8F-BAE3-BFB94A1DBEE6}" type="presOf" srcId="{BB9B4D3D-DFB1-404C-8187-773B2669C3F8}" destId="{7755D8D4-0333-496A-B27C-BDD6FB6FB59F}" srcOrd="0" destOrd="0" presId="urn:microsoft.com/office/officeart/2005/8/layout/cycle7"/>
    <dgm:cxn modelId="{D0E6EF93-BBA6-464F-9707-9362C6F0D60C}" type="presOf" srcId="{32AE3F95-1F20-4F23-985B-09834E7E022B}" destId="{0DC1380C-C088-4DC9-925A-E7CC08599F1A}" srcOrd="0" destOrd="0" presId="urn:microsoft.com/office/officeart/2005/8/layout/cycle7"/>
    <dgm:cxn modelId="{2E2B4B95-CC84-4146-9E72-463CA003085B}" srcId="{9BFD1B8D-6BCF-4BF5-80A0-FAB0BC5B024F}" destId="{3F203B1C-C77C-4B1E-A6AB-E3D5ECE0E183}" srcOrd="2" destOrd="0" parTransId="{142D9619-C040-4BA2-975C-D62ECB22D1C3}" sibTransId="{90944544-FDC6-4E99-84A4-50DB99218B9F}"/>
    <dgm:cxn modelId="{AB112C9C-AB08-42B7-AE2C-231803E0DBB5}" type="presOf" srcId="{455C75F6-E798-428B-9199-5B07BA9B9806}" destId="{A2C54F86-48E2-472A-AD41-D44D07459D7D}" srcOrd="0" destOrd="0" presId="urn:microsoft.com/office/officeart/2005/8/layout/cycle7"/>
    <dgm:cxn modelId="{AE4C319D-93E8-4E59-A502-29E9EE207B07}" type="presOf" srcId="{81B356FA-8370-41C6-9095-EE9FC2E4F653}" destId="{E640042B-6603-4292-B785-C4CA7AB1643B}" srcOrd="1" destOrd="0" presId="urn:microsoft.com/office/officeart/2005/8/layout/cycle7"/>
    <dgm:cxn modelId="{EABBF5AC-B2D3-483A-A3E8-B9E089A8DDD0}" srcId="{9BFD1B8D-6BCF-4BF5-80A0-FAB0BC5B024F}" destId="{437EADC6-F541-41ED-9279-BCFD1091B36E}" srcOrd="4" destOrd="0" parTransId="{564FFAE2-F328-4A1B-B5DC-D2CEFC94FAE6}" sibTransId="{BB9B4D3D-DFB1-404C-8187-773B2669C3F8}"/>
    <dgm:cxn modelId="{63B859AD-CBC7-4CCA-951E-10DC2133BC38}" type="presOf" srcId="{72403F58-D919-454F-98AD-B5EAF0C6431E}" destId="{22DEBD51-7D88-4407-A415-C41CA98FED68}" srcOrd="0" destOrd="0" presId="urn:microsoft.com/office/officeart/2005/8/layout/cycle7"/>
    <dgm:cxn modelId="{8E466FAF-6F22-45EC-94D0-775567931F72}" type="presOf" srcId="{90944544-FDC6-4E99-84A4-50DB99218B9F}" destId="{95367209-E57B-4D04-A0C7-8B5212A355E3}" srcOrd="0" destOrd="0" presId="urn:microsoft.com/office/officeart/2005/8/layout/cycle7"/>
    <dgm:cxn modelId="{BC4E65B1-4E34-44B2-9746-C4FD550EAF55}" type="presOf" srcId="{9BFD1B8D-6BCF-4BF5-80A0-FAB0BC5B024F}" destId="{7866AF55-0AFE-44D1-95B5-5BC2855A2944}" srcOrd="0" destOrd="0" presId="urn:microsoft.com/office/officeart/2005/8/layout/cycle7"/>
    <dgm:cxn modelId="{E2380AB4-FEAD-4D9F-B531-B01E947D3449}" type="presOf" srcId="{90944544-FDC6-4E99-84A4-50DB99218B9F}" destId="{B560DBE8-FBBA-4AA6-8649-73DDC1A7A5FD}" srcOrd="1" destOrd="0" presId="urn:microsoft.com/office/officeart/2005/8/layout/cycle7"/>
    <dgm:cxn modelId="{BECD3EB5-B71A-410D-A98E-4B65059D9CD2}" type="presOf" srcId="{BB9B4D3D-DFB1-404C-8187-773B2669C3F8}" destId="{C0E2149B-13C5-4A69-973F-C9D688B29335}" srcOrd="1" destOrd="0" presId="urn:microsoft.com/office/officeart/2005/8/layout/cycle7"/>
    <dgm:cxn modelId="{E12270BC-7C64-4AE5-AB73-7FC5C1C03EE7}" type="presOf" srcId="{68A375A7-D029-415F-930B-6B3DA3492707}" destId="{FD2A4373-E127-498E-8EF9-57D0987660AA}" srcOrd="0" destOrd="0" presId="urn:microsoft.com/office/officeart/2005/8/layout/cycle7"/>
    <dgm:cxn modelId="{C75489BF-0E52-437F-A152-BCEB4895B844}" type="presOf" srcId="{3F203B1C-C77C-4B1E-A6AB-E3D5ECE0E183}" destId="{A7F1198B-9634-46A6-B27B-CF9EF3B7D7EE}" srcOrd="0" destOrd="0" presId="urn:microsoft.com/office/officeart/2005/8/layout/cycle7"/>
    <dgm:cxn modelId="{8D78DDC8-0BB4-4F2C-8CDF-F3990C58208C}" type="presOf" srcId="{763B8CCE-38C1-442C-8B20-DBDF8A6B2500}" destId="{6E1BD691-7F96-451F-97DA-685EA7AC4DB4}" srcOrd="0" destOrd="0" presId="urn:microsoft.com/office/officeart/2005/8/layout/cycle7"/>
    <dgm:cxn modelId="{AA9477DC-BD5F-44E1-A6BC-B92F8AF3BBDD}" srcId="{9BFD1B8D-6BCF-4BF5-80A0-FAB0BC5B024F}" destId="{631DAEA9-8667-4661-8E1F-20F18F6E988E}" srcOrd="0" destOrd="0" parTransId="{D3191248-95CC-4087-9E16-54E404444A6B}" sibTransId="{72403F58-D919-454F-98AD-B5EAF0C6431E}"/>
    <dgm:cxn modelId="{25C9CFF6-04C2-4C19-AA18-81E901F4D2B8}" type="presParOf" srcId="{7866AF55-0AFE-44D1-95B5-5BC2855A2944}" destId="{FF541552-B450-41E4-BADB-2E8966F2D8FC}" srcOrd="0" destOrd="0" presId="urn:microsoft.com/office/officeart/2005/8/layout/cycle7"/>
    <dgm:cxn modelId="{274461BE-DC72-4978-B2A1-46A3E923BD89}" type="presParOf" srcId="{7866AF55-0AFE-44D1-95B5-5BC2855A2944}" destId="{22DEBD51-7D88-4407-A415-C41CA98FED68}" srcOrd="1" destOrd="0" presId="urn:microsoft.com/office/officeart/2005/8/layout/cycle7"/>
    <dgm:cxn modelId="{4EC1D009-6BFE-4EB9-84F5-C6E852D21007}" type="presParOf" srcId="{22DEBD51-7D88-4407-A415-C41CA98FED68}" destId="{6E7B629B-E2B7-4BD7-BEA4-4C53AAD4D4E3}" srcOrd="0" destOrd="0" presId="urn:microsoft.com/office/officeart/2005/8/layout/cycle7"/>
    <dgm:cxn modelId="{2811A7BF-DCCE-475F-915A-BC1F5DB38BF3}" type="presParOf" srcId="{7866AF55-0AFE-44D1-95B5-5BC2855A2944}" destId="{FD2A4373-E127-498E-8EF9-57D0987660AA}" srcOrd="2" destOrd="0" presId="urn:microsoft.com/office/officeart/2005/8/layout/cycle7"/>
    <dgm:cxn modelId="{AECC3B5C-EE7E-4FDF-8CFB-293CED8E1968}" type="presParOf" srcId="{7866AF55-0AFE-44D1-95B5-5BC2855A2944}" destId="{A2C54F86-48E2-472A-AD41-D44D07459D7D}" srcOrd="3" destOrd="0" presId="urn:microsoft.com/office/officeart/2005/8/layout/cycle7"/>
    <dgm:cxn modelId="{F0911025-CD3F-4249-8D73-4448E435EAF0}" type="presParOf" srcId="{A2C54F86-48E2-472A-AD41-D44D07459D7D}" destId="{28CA22E4-40D4-4E80-9AA3-A3C1D9160B02}" srcOrd="0" destOrd="0" presId="urn:microsoft.com/office/officeart/2005/8/layout/cycle7"/>
    <dgm:cxn modelId="{3DA014F8-74EE-47B1-998B-1D2F2A2A4C11}" type="presParOf" srcId="{7866AF55-0AFE-44D1-95B5-5BC2855A2944}" destId="{A7F1198B-9634-46A6-B27B-CF9EF3B7D7EE}" srcOrd="4" destOrd="0" presId="urn:microsoft.com/office/officeart/2005/8/layout/cycle7"/>
    <dgm:cxn modelId="{62FE169B-1DFD-443D-BF05-8CD4F04019C0}" type="presParOf" srcId="{7866AF55-0AFE-44D1-95B5-5BC2855A2944}" destId="{95367209-E57B-4D04-A0C7-8B5212A355E3}" srcOrd="5" destOrd="0" presId="urn:microsoft.com/office/officeart/2005/8/layout/cycle7"/>
    <dgm:cxn modelId="{950F290C-B910-4EDB-9E49-F07CFAECCD25}" type="presParOf" srcId="{95367209-E57B-4D04-A0C7-8B5212A355E3}" destId="{B560DBE8-FBBA-4AA6-8649-73DDC1A7A5FD}" srcOrd="0" destOrd="0" presId="urn:microsoft.com/office/officeart/2005/8/layout/cycle7"/>
    <dgm:cxn modelId="{65B35C50-3753-40D2-82D8-3863BBA27D5B}" type="presParOf" srcId="{7866AF55-0AFE-44D1-95B5-5BC2855A2944}" destId="{0DC1380C-C088-4DC9-925A-E7CC08599F1A}" srcOrd="6" destOrd="0" presId="urn:microsoft.com/office/officeart/2005/8/layout/cycle7"/>
    <dgm:cxn modelId="{274354DC-8ACA-4517-AEB3-B76027F59A68}" type="presParOf" srcId="{7866AF55-0AFE-44D1-95B5-5BC2855A2944}" destId="{6E1BD691-7F96-451F-97DA-685EA7AC4DB4}" srcOrd="7" destOrd="0" presId="urn:microsoft.com/office/officeart/2005/8/layout/cycle7"/>
    <dgm:cxn modelId="{15F1AD2F-52DE-4370-82F1-56A7B4906C39}" type="presParOf" srcId="{6E1BD691-7F96-451F-97DA-685EA7AC4DB4}" destId="{3ADAF5CC-EF12-44CD-B402-E34C04CB755A}" srcOrd="0" destOrd="0" presId="urn:microsoft.com/office/officeart/2005/8/layout/cycle7"/>
    <dgm:cxn modelId="{2C4ECED8-EE84-4B83-A8E0-8D81A6E2E023}" type="presParOf" srcId="{7866AF55-0AFE-44D1-95B5-5BC2855A2944}" destId="{0209967B-E2CE-4678-AE0F-20BFBBD12925}" srcOrd="8" destOrd="0" presId="urn:microsoft.com/office/officeart/2005/8/layout/cycle7"/>
    <dgm:cxn modelId="{7E0ED483-1DEF-4F7C-83AD-E6C9ED7165A5}" type="presParOf" srcId="{7866AF55-0AFE-44D1-95B5-5BC2855A2944}" destId="{7755D8D4-0333-496A-B27C-BDD6FB6FB59F}" srcOrd="9" destOrd="0" presId="urn:microsoft.com/office/officeart/2005/8/layout/cycle7"/>
    <dgm:cxn modelId="{CFBB097E-35DF-4E2C-BD02-A0BF5B7C0B58}" type="presParOf" srcId="{7755D8D4-0333-496A-B27C-BDD6FB6FB59F}" destId="{C0E2149B-13C5-4A69-973F-C9D688B29335}" srcOrd="0" destOrd="0" presId="urn:microsoft.com/office/officeart/2005/8/layout/cycle7"/>
    <dgm:cxn modelId="{06BEC025-64E8-4BAF-A2B9-D2D65D30948E}" type="presParOf" srcId="{7866AF55-0AFE-44D1-95B5-5BC2855A2944}" destId="{E10B2488-9C6E-4253-9BFD-A1135BF37B30}" srcOrd="10" destOrd="0" presId="urn:microsoft.com/office/officeart/2005/8/layout/cycle7"/>
    <dgm:cxn modelId="{B3FB6131-6A74-4B85-88E8-D5F58EBFEC06}" type="presParOf" srcId="{7866AF55-0AFE-44D1-95B5-5BC2855A2944}" destId="{E5C544CE-6365-4D78-9F4C-B1B467F24993}" srcOrd="11" destOrd="0" presId="urn:microsoft.com/office/officeart/2005/8/layout/cycle7"/>
    <dgm:cxn modelId="{14C1F85E-B08E-4508-821B-AD33607E5EE3}" type="presParOf" srcId="{E5C544CE-6365-4D78-9F4C-B1B467F24993}" destId="{E640042B-6603-4292-B785-C4CA7AB1643B}"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1B0F756-0C78-4167-99DE-7F46DE623618}" type="doc">
      <dgm:prSet loTypeId="urn:microsoft.com/office/officeart/2005/8/layout/cycle2" loCatId="cycle" qsTypeId="urn:microsoft.com/office/officeart/2005/8/quickstyle/simple2" qsCatId="simple" csTypeId="urn:microsoft.com/office/officeart/2005/8/colors/colorful5" csCatId="colorful" phldr="1"/>
      <dgm:spPr/>
      <dgm:t>
        <a:bodyPr/>
        <a:lstStyle/>
        <a:p>
          <a:endParaRPr lang="en-US"/>
        </a:p>
      </dgm:t>
    </dgm:pt>
    <dgm:pt modelId="{9C9330E6-5243-4005-B591-29E72FC08362}">
      <dgm:prSet custT="1"/>
      <dgm:spPr/>
      <dgm:t>
        <a:bodyPr/>
        <a:lstStyle/>
        <a:p>
          <a:r>
            <a:rPr lang="en-US" sz="3200" u="none" dirty="0">
              <a:latin typeface="+mj-lt"/>
            </a:rPr>
            <a:t>It Is Not Intended To Be An Accounting System </a:t>
          </a:r>
        </a:p>
      </dgm:t>
    </dgm:pt>
    <dgm:pt modelId="{661BF6E9-8B01-43A8-B968-6199BA832733}" type="parTrans" cxnId="{C974CCBA-19A0-4827-9AD5-330785A12494}">
      <dgm:prSet/>
      <dgm:spPr/>
      <dgm:t>
        <a:bodyPr/>
        <a:lstStyle/>
        <a:p>
          <a:endParaRPr lang="en-US" sz="2000">
            <a:latin typeface="+mj-lt"/>
          </a:endParaRPr>
        </a:p>
      </dgm:t>
    </dgm:pt>
    <dgm:pt modelId="{D1F902A7-35AE-4CC3-9C6C-FF70B7478EF8}" type="sibTrans" cxnId="{C974CCBA-19A0-4827-9AD5-330785A12494}">
      <dgm:prSet custT="1"/>
      <dgm:spPr/>
      <dgm:t>
        <a:bodyPr/>
        <a:lstStyle/>
        <a:p>
          <a:r>
            <a:rPr lang="en-US" sz="2000" dirty="0">
              <a:latin typeface="+mj-lt"/>
            </a:rPr>
            <a:t>BUT- Has these features</a:t>
          </a:r>
        </a:p>
      </dgm:t>
    </dgm:pt>
    <dgm:pt modelId="{DB11B027-6497-47E9-97CD-3F98432BA412}">
      <dgm:prSet custT="1"/>
      <dgm:spPr/>
      <dgm:t>
        <a:bodyPr/>
        <a:lstStyle/>
        <a:p>
          <a:pPr algn="l"/>
          <a:r>
            <a:rPr lang="en-US" sz="2000" dirty="0">
              <a:latin typeface="+mj-lt"/>
            </a:rPr>
            <a:t>   Budgets</a:t>
          </a:r>
          <a:endParaRPr lang="en-US" sz="2400" dirty="0">
            <a:latin typeface="+mj-lt"/>
          </a:endParaRPr>
        </a:p>
      </dgm:t>
    </dgm:pt>
    <dgm:pt modelId="{9D8E159E-10A7-42C1-8A42-2CF67C9EA071}" type="parTrans" cxnId="{02475FF8-1295-403D-ACB3-9A7E8D23FA75}">
      <dgm:prSet/>
      <dgm:spPr/>
      <dgm:t>
        <a:bodyPr/>
        <a:lstStyle/>
        <a:p>
          <a:endParaRPr lang="en-US" sz="2000">
            <a:latin typeface="+mj-lt"/>
          </a:endParaRPr>
        </a:p>
      </dgm:t>
    </dgm:pt>
    <dgm:pt modelId="{6D94560E-9435-44BE-B534-2EDCCEAFE1F6}" type="sibTrans" cxnId="{02475FF8-1295-403D-ACB3-9A7E8D23FA75}">
      <dgm:prSet custT="1"/>
      <dgm:spPr/>
      <dgm:t>
        <a:bodyPr/>
        <a:lstStyle/>
        <a:p>
          <a:r>
            <a:rPr lang="en-US" sz="2000" dirty="0">
              <a:latin typeface="+mj-lt"/>
            </a:rPr>
            <a:t>Code and Item Numbers</a:t>
          </a:r>
        </a:p>
      </dgm:t>
    </dgm:pt>
    <dgm:pt modelId="{241D8A28-3BC6-4878-8262-0C180A99A35D}">
      <dgm:prSet custT="1"/>
      <dgm:spPr/>
      <dgm:t>
        <a:bodyPr/>
        <a:lstStyle/>
        <a:p>
          <a:pPr algn="l"/>
          <a:r>
            <a:rPr lang="en-US" sz="2000" dirty="0">
              <a:latin typeface="+mj-lt"/>
            </a:rPr>
            <a:t>P6 Milestones linking</a:t>
          </a:r>
        </a:p>
      </dgm:t>
    </dgm:pt>
    <dgm:pt modelId="{8E461597-E89D-4FB1-BA64-E2453B2CF96C}" type="parTrans" cxnId="{1F66675C-5E94-41EC-8402-F1F9723B2E9F}">
      <dgm:prSet/>
      <dgm:spPr/>
      <dgm:t>
        <a:bodyPr/>
        <a:lstStyle/>
        <a:p>
          <a:endParaRPr lang="en-US" sz="2000">
            <a:latin typeface="+mj-lt"/>
          </a:endParaRPr>
        </a:p>
      </dgm:t>
    </dgm:pt>
    <dgm:pt modelId="{7E4A70FC-9457-43BF-A46B-6499936F656B}" type="sibTrans" cxnId="{1F66675C-5E94-41EC-8402-F1F9723B2E9F}">
      <dgm:prSet/>
      <dgm:spPr/>
      <dgm:t>
        <a:bodyPr/>
        <a:lstStyle/>
        <a:p>
          <a:endParaRPr lang="en-US" sz="2000">
            <a:latin typeface="+mj-lt"/>
          </a:endParaRPr>
        </a:p>
      </dgm:t>
    </dgm:pt>
    <dgm:pt modelId="{E75DCE34-E314-4C35-8203-2C9C423ADB7E}">
      <dgm:prSet custT="1"/>
      <dgm:spPr/>
      <dgm:t>
        <a:bodyPr/>
        <a:lstStyle/>
        <a:p>
          <a:pPr algn="l"/>
          <a:r>
            <a:rPr lang="en-US" sz="2000">
              <a:latin typeface="+mj-lt"/>
            </a:rPr>
            <a:t>HUB Information</a:t>
          </a:r>
        </a:p>
      </dgm:t>
    </dgm:pt>
    <dgm:pt modelId="{3DC83A5D-3DC9-4719-8FB9-D63C58ED9889}" type="parTrans" cxnId="{5C045FD2-D90E-43F6-A1E9-BCDB139B408E}">
      <dgm:prSet/>
      <dgm:spPr/>
      <dgm:t>
        <a:bodyPr/>
        <a:lstStyle/>
        <a:p>
          <a:endParaRPr lang="en-US" sz="2000">
            <a:latin typeface="+mj-lt"/>
          </a:endParaRPr>
        </a:p>
      </dgm:t>
    </dgm:pt>
    <dgm:pt modelId="{9800E0C8-1999-4E00-BC42-790C9691AB5E}" type="sibTrans" cxnId="{5C045FD2-D90E-43F6-A1E9-BCDB139B408E}">
      <dgm:prSet/>
      <dgm:spPr/>
      <dgm:t>
        <a:bodyPr/>
        <a:lstStyle/>
        <a:p>
          <a:endParaRPr lang="en-US" sz="2000">
            <a:latin typeface="+mj-lt"/>
          </a:endParaRPr>
        </a:p>
      </dgm:t>
    </dgm:pt>
    <dgm:pt modelId="{FB9A2CDA-391A-42D4-AE1B-C63D1A2B6A46}">
      <dgm:prSet custT="1"/>
      <dgm:spPr/>
      <dgm:t>
        <a:bodyPr/>
        <a:lstStyle/>
        <a:p>
          <a:pPr algn="l"/>
          <a:r>
            <a:rPr lang="en-US" sz="2000" dirty="0">
              <a:latin typeface="+mj-lt"/>
            </a:rPr>
            <a:t>Optional detailed expenditure tracking available. </a:t>
          </a:r>
        </a:p>
      </dgm:t>
    </dgm:pt>
    <dgm:pt modelId="{27B95A2C-04D9-4A6A-B0C5-4380A85211F3}" type="parTrans" cxnId="{EAAFFD7F-CD2C-4521-B06D-A5D346D21373}">
      <dgm:prSet/>
      <dgm:spPr/>
      <dgm:t>
        <a:bodyPr/>
        <a:lstStyle/>
        <a:p>
          <a:endParaRPr lang="en-US" sz="2000">
            <a:latin typeface="+mj-lt"/>
          </a:endParaRPr>
        </a:p>
      </dgm:t>
    </dgm:pt>
    <dgm:pt modelId="{B7A85C0B-E2F3-479F-B7CC-3000BF4C505A}" type="sibTrans" cxnId="{EAAFFD7F-CD2C-4521-B06D-A5D346D21373}">
      <dgm:prSet/>
      <dgm:spPr/>
      <dgm:t>
        <a:bodyPr/>
        <a:lstStyle/>
        <a:p>
          <a:endParaRPr lang="en-US" sz="2000">
            <a:latin typeface="+mj-lt"/>
          </a:endParaRPr>
        </a:p>
      </dgm:t>
    </dgm:pt>
    <dgm:pt modelId="{ACF5929B-2CCE-49D3-B4D2-5E2173B7E2B3}">
      <dgm:prSet custT="1"/>
      <dgm:spPr/>
      <dgm:t>
        <a:bodyPr/>
        <a:lstStyle/>
        <a:p>
          <a:pPr algn="l"/>
          <a:r>
            <a:rPr lang="en-US" sz="2000" dirty="0">
              <a:latin typeface="+mj-lt"/>
            </a:rPr>
            <a:t>Contracts</a:t>
          </a:r>
        </a:p>
      </dgm:t>
    </dgm:pt>
    <dgm:pt modelId="{6B38772E-B1BC-473D-BFD6-C7A1ED97661D}" type="parTrans" cxnId="{CA3683D8-5379-4B3B-A787-B29ACB2C2770}">
      <dgm:prSet/>
      <dgm:spPr/>
      <dgm:t>
        <a:bodyPr/>
        <a:lstStyle/>
        <a:p>
          <a:endParaRPr lang="en-US"/>
        </a:p>
      </dgm:t>
    </dgm:pt>
    <dgm:pt modelId="{ABE1A542-68EE-45EC-9B01-6E3228910824}" type="sibTrans" cxnId="{CA3683D8-5379-4B3B-A787-B29ACB2C2770}">
      <dgm:prSet/>
      <dgm:spPr/>
      <dgm:t>
        <a:bodyPr/>
        <a:lstStyle/>
        <a:p>
          <a:endParaRPr lang="en-US"/>
        </a:p>
      </dgm:t>
    </dgm:pt>
    <dgm:pt modelId="{0CC02528-449F-4C41-A225-98F3B927F970}">
      <dgm:prSet custT="1"/>
      <dgm:spPr/>
      <dgm:t>
        <a:bodyPr/>
        <a:lstStyle/>
        <a:p>
          <a:pPr algn="l"/>
          <a:r>
            <a:rPr lang="en-US" sz="2000" i="1" dirty="0">
              <a:latin typeface="+mj-lt"/>
            </a:rPr>
            <a:t>*</a:t>
          </a:r>
          <a:r>
            <a:rPr lang="en-US" sz="1800" i="1" dirty="0">
              <a:latin typeface="+mj-lt"/>
            </a:rPr>
            <a:t>But not linked to NCAS</a:t>
          </a:r>
          <a:r>
            <a:rPr lang="en-US" sz="1800" dirty="0">
              <a:latin typeface="+mj-lt"/>
            </a:rPr>
            <a:t>.</a:t>
          </a:r>
          <a:endParaRPr lang="en-US" sz="2000" dirty="0">
            <a:latin typeface="+mj-lt"/>
          </a:endParaRPr>
        </a:p>
      </dgm:t>
    </dgm:pt>
    <dgm:pt modelId="{64064828-C9C6-4997-B401-A20348454996}" type="parTrans" cxnId="{BC5D976C-8521-4670-A071-3AEEE66AF342}">
      <dgm:prSet/>
      <dgm:spPr/>
      <dgm:t>
        <a:bodyPr/>
        <a:lstStyle/>
        <a:p>
          <a:endParaRPr lang="en-US"/>
        </a:p>
      </dgm:t>
    </dgm:pt>
    <dgm:pt modelId="{64447230-BAF4-41F2-8953-13B534ABD153}" type="sibTrans" cxnId="{BC5D976C-8521-4670-A071-3AEEE66AF342}">
      <dgm:prSet/>
      <dgm:spPr/>
      <dgm:t>
        <a:bodyPr/>
        <a:lstStyle/>
        <a:p>
          <a:endParaRPr lang="en-US"/>
        </a:p>
      </dgm:t>
    </dgm:pt>
    <dgm:pt modelId="{6A07FE54-3A66-4E1B-B446-BE132A4BF723}" type="pres">
      <dgm:prSet presAssocID="{21B0F756-0C78-4167-99DE-7F46DE623618}" presName="cycle" presStyleCnt="0">
        <dgm:presLayoutVars>
          <dgm:dir/>
          <dgm:resizeHandles val="exact"/>
        </dgm:presLayoutVars>
      </dgm:prSet>
      <dgm:spPr/>
    </dgm:pt>
    <dgm:pt modelId="{2E585383-D2B8-4258-B679-C8122D92FC65}" type="pres">
      <dgm:prSet presAssocID="{9C9330E6-5243-4005-B591-29E72FC08362}" presName="node" presStyleLbl="node1" presStyleIdx="0" presStyleCnt="2">
        <dgm:presLayoutVars>
          <dgm:bulletEnabled val="1"/>
        </dgm:presLayoutVars>
      </dgm:prSet>
      <dgm:spPr/>
    </dgm:pt>
    <dgm:pt modelId="{3D51E24C-769C-42DE-AA1A-17F8BCF73F1F}" type="pres">
      <dgm:prSet presAssocID="{D1F902A7-35AE-4CC3-9C6C-FF70B7478EF8}" presName="sibTrans" presStyleLbl="sibTrans2D1" presStyleIdx="0" presStyleCnt="2" custScaleX="83149" custScaleY="84700" custLinFactY="45297" custLinFactNeighborX="5422" custLinFactNeighborY="100000"/>
      <dgm:spPr/>
    </dgm:pt>
    <dgm:pt modelId="{3501D5DB-907B-4400-ADB7-1F6AD980F8DC}" type="pres">
      <dgm:prSet presAssocID="{D1F902A7-35AE-4CC3-9C6C-FF70B7478EF8}" presName="connectorText" presStyleLbl="sibTrans2D1" presStyleIdx="0" presStyleCnt="2"/>
      <dgm:spPr/>
    </dgm:pt>
    <dgm:pt modelId="{68B45636-1E69-4977-A0A6-2BE8A6B3CB8D}" type="pres">
      <dgm:prSet presAssocID="{DB11B027-6497-47E9-97CD-3F98432BA412}" presName="node" presStyleLbl="node1" presStyleIdx="1" presStyleCnt="2">
        <dgm:presLayoutVars>
          <dgm:bulletEnabled val="1"/>
        </dgm:presLayoutVars>
      </dgm:prSet>
      <dgm:spPr/>
    </dgm:pt>
    <dgm:pt modelId="{2A01791E-334C-4965-9407-17D67E7F0007}" type="pres">
      <dgm:prSet presAssocID="{6D94560E-9435-44BE-B534-2EDCCEAFE1F6}" presName="sibTrans" presStyleLbl="sibTrans2D1" presStyleIdx="1" presStyleCnt="2" custScaleX="88771" custScaleY="71949" custLinFactNeighborX="-2830" custLinFactNeighborY="-60123"/>
      <dgm:spPr/>
    </dgm:pt>
    <dgm:pt modelId="{79938420-5226-445D-859C-FB1F8C7D39CC}" type="pres">
      <dgm:prSet presAssocID="{6D94560E-9435-44BE-B534-2EDCCEAFE1F6}" presName="connectorText" presStyleLbl="sibTrans2D1" presStyleIdx="1" presStyleCnt="2"/>
      <dgm:spPr/>
    </dgm:pt>
  </dgm:ptLst>
  <dgm:cxnLst>
    <dgm:cxn modelId="{3FC06C24-D654-4D8D-882B-61B848E55E12}" type="presOf" srcId="{E75DCE34-E314-4C35-8203-2C9C423ADB7E}" destId="{68B45636-1E69-4977-A0A6-2BE8A6B3CB8D}" srcOrd="0" destOrd="3" presId="urn:microsoft.com/office/officeart/2005/8/layout/cycle2"/>
    <dgm:cxn modelId="{9660A734-C64D-44DA-AE64-3C347C5DFA89}" type="presOf" srcId="{FB9A2CDA-391A-42D4-AE1B-C63D1A2B6A46}" destId="{68B45636-1E69-4977-A0A6-2BE8A6B3CB8D}" srcOrd="0" destOrd="4" presId="urn:microsoft.com/office/officeart/2005/8/layout/cycle2"/>
    <dgm:cxn modelId="{4B60A637-8B76-419F-A1FA-E8F7BBAC195A}" type="presOf" srcId="{9C9330E6-5243-4005-B591-29E72FC08362}" destId="{2E585383-D2B8-4258-B679-C8122D92FC65}" srcOrd="0" destOrd="0" presId="urn:microsoft.com/office/officeart/2005/8/layout/cycle2"/>
    <dgm:cxn modelId="{A7D2643B-C649-4062-ADB9-C061C9082641}" type="presOf" srcId="{ACF5929B-2CCE-49D3-B4D2-5E2173B7E2B3}" destId="{68B45636-1E69-4977-A0A6-2BE8A6B3CB8D}" srcOrd="0" destOrd="1" presId="urn:microsoft.com/office/officeart/2005/8/layout/cycle2"/>
    <dgm:cxn modelId="{1F66675C-5E94-41EC-8402-F1F9723B2E9F}" srcId="{DB11B027-6497-47E9-97CD-3F98432BA412}" destId="{241D8A28-3BC6-4878-8262-0C180A99A35D}" srcOrd="1" destOrd="0" parTransId="{8E461597-E89D-4FB1-BA64-E2453B2CF96C}" sibTransId="{7E4A70FC-9457-43BF-A46B-6499936F656B}"/>
    <dgm:cxn modelId="{BC5D976C-8521-4670-A071-3AEEE66AF342}" srcId="{DB11B027-6497-47E9-97CD-3F98432BA412}" destId="{0CC02528-449F-4C41-A225-98F3B927F970}" srcOrd="4" destOrd="0" parTransId="{64064828-C9C6-4997-B401-A20348454996}" sibTransId="{64447230-BAF4-41F2-8953-13B534ABD153}"/>
    <dgm:cxn modelId="{EAAFFD7F-CD2C-4521-B06D-A5D346D21373}" srcId="{DB11B027-6497-47E9-97CD-3F98432BA412}" destId="{FB9A2CDA-391A-42D4-AE1B-C63D1A2B6A46}" srcOrd="3" destOrd="0" parTransId="{27B95A2C-04D9-4A6A-B0C5-4380A85211F3}" sibTransId="{B7A85C0B-E2F3-479F-B7CC-3000BF4C505A}"/>
    <dgm:cxn modelId="{BA3B4586-25AE-4C89-9A41-25AFA8D0766D}" type="presOf" srcId="{DB11B027-6497-47E9-97CD-3F98432BA412}" destId="{68B45636-1E69-4977-A0A6-2BE8A6B3CB8D}" srcOrd="0" destOrd="0" presId="urn:microsoft.com/office/officeart/2005/8/layout/cycle2"/>
    <dgm:cxn modelId="{6B6956A3-6135-47CA-8C92-151FCDE139DB}" type="presOf" srcId="{0CC02528-449F-4C41-A225-98F3B927F970}" destId="{68B45636-1E69-4977-A0A6-2BE8A6B3CB8D}" srcOrd="0" destOrd="5" presId="urn:microsoft.com/office/officeart/2005/8/layout/cycle2"/>
    <dgm:cxn modelId="{C974CCBA-19A0-4827-9AD5-330785A12494}" srcId="{21B0F756-0C78-4167-99DE-7F46DE623618}" destId="{9C9330E6-5243-4005-B591-29E72FC08362}" srcOrd="0" destOrd="0" parTransId="{661BF6E9-8B01-43A8-B968-6199BA832733}" sibTransId="{D1F902A7-35AE-4CC3-9C6C-FF70B7478EF8}"/>
    <dgm:cxn modelId="{E0CB1DC2-E660-4D2A-BC9F-47C3BCBFCDCD}" type="presOf" srcId="{D1F902A7-35AE-4CC3-9C6C-FF70B7478EF8}" destId="{3501D5DB-907B-4400-ADB7-1F6AD980F8DC}" srcOrd="1" destOrd="0" presId="urn:microsoft.com/office/officeart/2005/8/layout/cycle2"/>
    <dgm:cxn modelId="{B82A53C3-02D3-4117-8CF6-EA421726427F}" type="presOf" srcId="{D1F902A7-35AE-4CC3-9C6C-FF70B7478EF8}" destId="{3D51E24C-769C-42DE-AA1A-17F8BCF73F1F}" srcOrd="0" destOrd="0" presId="urn:microsoft.com/office/officeart/2005/8/layout/cycle2"/>
    <dgm:cxn modelId="{901E5ECB-73BD-4E66-9CDB-AF520387ACD2}" type="presOf" srcId="{241D8A28-3BC6-4878-8262-0C180A99A35D}" destId="{68B45636-1E69-4977-A0A6-2BE8A6B3CB8D}" srcOrd="0" destOrd="2" presId="urn:microsoft.com/office/officeart/2005/8/layout/cycle2"/>
    <dgm:cxn modelId="{5C045FD2-D90E-43F6-A1E9-BCDB139B408E}" srcId="{DB11B027-6497-47E9-97CD-3F98432BA412}" destId="{E75DCE34-E314-4C35-8203-2C9C423ADB7E}" srcOrd="2" destOrd="0" parTransId="{3DC83A5D-3DC9-4719-8FB9-D63C58ED9889}" sibTransId="{9800E0C8-1999-4E00-BC42-790C9691AB5E}"/>
    <dgm:cxn modelId="{CA3683D8-5379-4B3B-A787-B29ACB2C2770}" srcId="{DB11B027-6497-47E9-97CD-3F98432BA412}" destId="{ACF5929B-2CCE-49D3-B4D2-5E2173B7E2B3}" srcOrd="0" destOrd="0" parTransId="{6B38772E-B1BC-473D-BFD6-C7A1ED97661D}" sibTransId="{ABE1A542-68EE-45EC-9B01-6E3228910824}"/>
    <dgm:cxn modelId="{2DF368E6-7CA3-4194-B7E3-C0D77E5BC250}" type="presOf" srcId="{6D94560E-9435-44BE-B534-2EDCCEAFE1F6}" destId="{79938420-5226-445D-859C-FB1F8C7D39CC}" srcOrd="1" destOrd="0" presId="urn:microsoft.com/office/officeart/2005/8/layout/cycle2"/>
    <dgm:cxn modelId="{CDF0CEF0-1B35-41BB-A66C-94F4005A5464}" type="presOf" srcId="{6D94560E-9435-44BE-B534-2EDCCEAFE1F6}" destId="{2A01791E-334C-4965-9407-17D67E7F0007}" srcOrd="0" destOrd="0" presId="urn:microsoft.com/office/officeart/2005/8/layout/cycle2"/>
    <dgm:cxn modelId="{06C6F6F4-8023-4ED3-92A6-6F686087D096}" type="presOf" srcId="{21B0F756-0C78-4167-99DE-7F46DE623618}" destId="{6A07FE54-3A66-4E1B-B446-BE132A4BF723}" srcOrd="0" destOrd="0" presId="urn:microsoft.com/office/officeart/2005/8/layout/cycle2"/>
    <dgm:cxn modelId="{02475FF8-1295-403D-ACB3-9A7E8D23FA75}" srcId="{21B0F756-0C78-4167-99DE-7F46DE623618}" destId="{DB11B027-6497-47E9-97CD-3F98432BA412}" srcOrd="1" destOrd="0" parTransId="{9D8E159E-10A7-42C1-8A42-2CF67C9EA071}" sibTransId="{6D94560E-9435-44BE-B534-2EDCCEAFE1F6}"/>
    <dgm:cxn modelId="{87FB09FD-921E-4CF1-BBE3-93B7AE63B97C}" type="presParOf" srcId="{6A07FE54-3A66-4E1B-B446-BE132A4BF723}" destId="{2E585383-D2B8-4258-B679-C8122D92FC65}" srcOrd="0" destOrd="0" presId="urn:microsoft.com/office/officeart/2005/8/layout/cycle2"/>
    <dgm:cxn modelId="{F742F020-CD9B-4B46-904E-6EC006B906DE}" type="presParOf" srcId="{6A07FE54-3A66-4E1B-B446-BE132A4BF723}" destId="{3D51E24C-769C-42DE-AA1A-17F8BCF73F1F}" srcOrd="1" destOrd="0" presId="urn:microsoft.com/office/officeart/2005/8/layout/cycle2"/>
    <dgm:cxn modelId="{34C22E75-B418-47BC-945D-0607BB1309BD}" type="presParOf" srcId="{3D51E24C-769C-42DE-AA1A-17F8BCF73F1F}" destId="{3501D5DB-907B-4400-ADB7-1F6AD980F8DC}" srcOrd="0" destOrd="0" presId="urn:microsoft.com/office/officeart/2005/8/layout/cycle2"/>
    <dgm:cxn modelId="{54327CEE-89B7-4B75-BFEC-594434CF3066}" type="presParOf" srcId="{6A07FE54-3A66-4E1B-B446-BE132A4BF723}" destId="{68B45636-1E69-4977-A0A6-2BE8A6B3CB8D}" srcOrd="2" destOrd="0" presId="urn:microsoft.com/office/officeart/2005/8/layout/cycle2"/>
    <dgm:cxn modelId="{4F9BF674-2993-4C79-B029-4E8CCD9F239A}" type="presParOf" srcId="{6A07FE54-3A66-4E1B-B446-BE132A4BF723}" destId="{2A01791E-334C-4965-9407-17D67E7F0007}" srcOrd="3" destOrd="0" presId="urn:microsoft.com/office/officeart/2005/8/layout/cycle2"/>
    <dgm:cxn modelId="{D4C2E632-C5C4-4A0C-B42B-3D9A3BD6BAA2}" type="presParOf" srcId="{2A01791E-334C-4965-9407-17D67E7F0007}" destId="{79938420-5226-445D-859C-FB1F8C7D39CC}"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2AE0611-FFFF-4705-9EA3-91D0C1E32F6E}" type="doc">
      <dgm:prSet loTypeId="urn:microsoft.com/office/officeart/2005/8/layout/hList6" loCatId="list" qsTypeId="urn:microsoft.com/office/officeart/2005/8/quickstyle/3d2" qsCatId="3D" csTypeId="urn:microsoft.com/office/officeart/2005/8/colors/colorful3" csCatId="colorful"/>
      <dgm:spPr/>
      <dgm:t>
        <a:bodyPr/>
        <a:lstStyle/>
        <a:p>
          <a:endParaRPr lang="en-US"/>
        </a:p>
      </dgm:t>
    </dgm:pt>
    <dgm:pt modelId="{C5279FD9-C856-4442-95C2-247FD2A84052}">
      <dgm:prSet custT="1"/>
      <dgm:spPr/>
      <dgm:t>
        <a:bodyPr/>
        <a:lstStyle/>
        <a:p>
          <a:r>
            <a:rPr lang="en-US" sz="1800" dirty="0">
              <a:latin typeface="+mj-lt"/>
            </a:rPr>
            <a:t>Provides a single Capital Projects Management System for the </a:t>
          </a:r>
        </a:p>
      </dgm:t>
    </dgm:pt>
    <dgm:pt modelId="{E0F030F2-F30D-4FAB-9754-5A4AE4F1D7B1}" type="parTrans" cxnId="{A43E8FCD-B704-4663-81F0-026507851FE6}">
      <dgm:prSet/>
      <dgm:spPr/>
      <dgm:t>
        <a:bodyPr/>
        <a:lstStyle/>
        <a:p>
          <a:endParaRPr lang="en-US" sz="1800">
            <a:latin typeface="+mj-lt"/>
          </a:endParaRPr>
        </a:p>
      </dgm:t>
    </dgm:pt>
    <dgm:pt modelId="{63ECFBD2-1246-4D16-8DED-7D0827CEE145}" type="sibTrans" cxnId="{A43E8FCD-B704-4663-81F0-026507851FE6}">
      <dgm:prSet/>
      <dgm:spPr/>
      <dgm:t>
        <a:bodyPr/>
        <a:lstStyle/>
        <a:p>
          <a:endParaRPr lang="en-US" sz="1800">
            <a:latin typeface="+mj-lt"/>
          </a:endParaRPr>
        </a:p>
      </dgm:t>
    </dgm:pt>
    <dgm:pt modelId="{6F63BEC0-251E-465B-BF50-61CEF4CD4881}">
      <dgm:prSet custT="1"/>
      <dgm:spPr/>
      <dgm:t>
        <a:bodyPr/>
        <a:lstStyle/>
        <a:p>
          <a:r>
            <a:rPr lang="en-US" sz="1800">
              <a:latin typeface="+mj-lt"/>
            </a:rPr>
            <a:t>State Construction Office</a:t>
          </a:r>
        </a:p>
      </dgm:t>
    </dgm:pt>
    <dgm:pt modelId="{7BAE6A61-219B-4608-A584-46A3A70C0B95}" type="parTrans" cxnId="{D1686811-51E4-489C-A00D-6F32612C97BA}">
      <dgm:prSet/>
      <dgm:spPr/>
      <dgm:t>
        <a:bodyPr/>
        <a:lstStyle/>
        <a:p>
          <a:endParaRPr lang="en-US" sz="1800">
            <a:latin typeface="+mj-lt"/>
          </a:endParaRPr>
        </a:p>
      </dgm:t>
    </dgm:pt>
    <dgm:pt modelId="{7BFC56D6-65BB-4D60-83AB-168A5735BA9E}" type="sibTrans" cxnId="{D1686811-51E4-489C-A00D-6F32612C97BA}">
      <dgm:prSet/>
      <dgm:spPr/>
      <dgm:t>
        <a:bodyPr/>
        <a:lstStyle/>
        <a:p>
          <a:endParaRPr lang="en-US" sz="1800">
            <a:latin typeface="+mj-lt"/>
          </a:endParaRPr>
        </a:p>
      </dgm:t>
    </dgm:pt>
    <dgm:pt modelId="{FFC746A2-4B82-4541-B08C-6ED4960E58C3}">
      <dgm:prSet custT="1"/>
      <dgm:spPr/>
      <dgm:t>
        <a:bodyPr/>
        <a:lstStyle/>
        <a:p>
          <a:r>
            <a:rPr lang="en-US" sz="1800">
              <a:latin typeface="+mj-lt"/>
            </a:rPr>
            <a:t>Universities</a:t>
          </a:r>
        </a:p>
      </dgm:t>
    </dgm:pt>
    <dgm:pt modelId="{E25EAE12-B982-4761-8C0D-6C99FF22FEB5}" type="parTrans" cxnId="{EDD24D47-A2D3-4BF2-94B5-7F106AF590D3}">
      <dgm:prSet/>
      <dgm:spPr/>
      <dgm:t>
        <a:bodyPr/>
        <a:lstStyle/>
        <a:p>
          <a:endParaRPr lang="en-US" sz="1800">
            <a:latin typeface="+mj-lt"/>
          </a:endParaRPr>
        </a:p>
      </dgm:t>
    </dgm:pt>
    <dgm:pt modelId="{A05C2F80-FEB3-492F-8B3E-0E2CC51B9FE3}" type="sibTrans" cxnId="{EDD24D47-A2D3-4BF2-94B5-7F106AF590D3}">
      <dgm:prSet/>
      <dgm:spPr/>
      <dgm:t>
        <a:bodyPr/>
        <a:lstStyle/>
        <a:p>
          <a:endParaRPr lang="en-US" sz="1800">
            <a:latin typeface="+mj-lt"/>
          </a:endParaRPr>
        </a:p>
      </dgm:t>
    </dgm:pt>
    <dgm:pt modelId="{263CA0D8-C1D8-4E5C-8DC2-A883190BAABF}">
      <dgm:prSet custT="1"/>
      <dgm:spPr/>
      <dgm:t>
        <a:bodyPr/>
        <a:lstStyle/>
        <a:p>
          <a:r>
            <a:rPr lang="en-US" sz="1800">
              <a:latin typeface="+mj-lt"/>
            </a:rPr>
            <a:t>Community Colleges</a:t>
          </a:r>
        </a:p>
      </dgm:t>
    </dgm:pt>
    <dgm:pt modelId="{5CEBFE0E-575C-4288-B689-EA95B5502A5E}" type="parTrans" cxnId="{AB537D1D-15EB-4335-AC9B-C63160ABE7B1}">
      <dgm:prSet/>
      <dgm:spPr/>
      <dgm:t>
        <a:bodyPr/>
        <a:lstStyle/>
        <a:p>
          <a:endParaRPr lang="en-US" sz="1800">
            <a:latin typeface="+mj-lt"/>
          </a:endParaRPr>
        </a:p>
      </dgm:t>
    </dgm:pt>
    <dgm:pt modelId="{5D4204D4-6192-4E8B-99F7-53DCB53ED499}" type="sibTrans" cxnId="{AB537D1D-15EB-4335-AC9B-C63160ABE7B1}">
      <dgm:prSet/>
      <dgm:spPr/>
      <dgm:t>
        <a:bodyPr/>
        <a:lstStyle/>
        <a:p>
          <a:endParaRPr lang="en-US" sz="1800">
            <a:latin typeface="+mj-lt"/>
          </a:endParaRPr>
        </a:p>
      </dgm:t>
    </dgm:pt>
    <dgm:pt modelId="{30D7471F-2CA6-4EB1-A025-19C4D62A1715}">
      <dgm:prSet custT="1"/>
      <dgm:spPr/>
      <dgm:t>
        <a:bodyPr/>
        <a:lstStyle/>
        <a:p>
          <a:r>
            <a:rPr lang="en-US" sz="1800">
              <a:latin typeface="+mj-lt"/>
            </a:rPr>
            <a:t>State Agencies</a:t>
          </a:r>
          <a:endParaRPr lang="en-US" sz="1800" dirty="0">
            <a:latin typeface="+mj-lt"/>
          </a:endParaRPr>
        </a:p>
      </dgm:t>
    </dgm:pt>
    <dgm:pt modelId="{C6B3FA26-C20A-4E67-B684-50E01351E195}" type="parTrans" cxnId="{1D5585F6-387F-4E26-8B46-467C3353BE48}">
      <dgm:prSet/>
      <dgm:spPr/>
      <dgm:t>
        <a:bodyPr/>
        <a:lstStyle/>
        <a:p>
          <a:endParaRPr lang="en-US" sz="1800">
            <a:latin typeface="+mj-lt"/>
          </a:endParaRPr>
        </a:p>
      </dgm:t>
    </dgm:pt>
    <dgm:pt modelId="{15624005-5039-4F17-858D-B43703C0D9CC}" type="sibTrans" cxnId="{1D5585F6-387F-4E26-8B46-467C3353BE48}">
      <dgm:prSet/>
      <dgm:spPr/>
      <dgm:t>
        <a:bodyPr/>
        <a:lstStyle/>
        <a:p>
          <a:endParaRPr lang="en-US" sz="1800">
            <a:latin typeface="+mj-lt"/>
          </a:endParaRPr>
        </a:p>
      </dgm:t>
    </dgm:pt>
    <dgm:pt modelId="{21396CBF-00BE-4E20-9FA7-B1C528431F86}">
      <dgm:prSet custT="1"/>
      <dgm:spPr/>
      <dgm:t>
        <a:bodyPr/>
        <a:lstStyle/>
        <a:p>
          <a:r>
            <a:rPr lang="en-US" sz="1800">
              <a:latin typeface="+mj-lt"/>
            </a:rPr>
            <a:t>Provides MBE (HUB) data integration.</a:t>
          </a:r>
          <a:br>
            <a:rPr lang="en-US" sz="1800">
              <a:latin typeface="+mj-lt"/>
            </a:rPr>
          </a:br>
          <a:endParaRPr lang="en-US" sz="1800" dirty="0">
            <a:latin typeface="+mj-lt"/>
          </a:endParaRPr>
        </a:p>
      </dgm:t>
    </dgm:pt>
    <dgm:pt modelId="{A18853E6-5B56-4FAB-9017-A0319B613518}" type="parTrans" cxnId="{AAAD29E1-2B5D-4DDA-B33E-7777EB8A6D9F}">
      <dgm:prSet/>
      <dgm:spPr/>
      <dgm:t>
        <a:bodyPr/>
        <a:lstStyle/>
        <a:p>
          <a:endParaRPr lang="en-US" sz="1800">
            <a:latin typeface="+mj-lt"/>
          </a:endParaRPr>
        </a:p>
      </dgm:t>
    </dgm:pt>
    <dgm:pt modelId="{1AD09012-4B76-4D5C-B2D3-FBDE6472ED21}" type="sibTrans" cxnId="{AAAD29E1-2B5D-4DDA-B33E-7777EB8A6D9F}">
      <dgm:prSet/>
      <dgm:spPr/>
      <dgm:t>
        <a:bodyPr/>
        <a:lstStyle/>
        <a:p>
          <a:endParaRPr lang="en-US" sz="1800">
            <a:latin typeface="+mj-lt"/>
          </a:endParaRPr>
        </a:p>
      </dgm:t>
    </dgm:pt>
    <dgm:pt modelId="{5DBED47F-64EB-4454-890F-6285123EB8D5}" type="pres">
      <dgm:prSet presAssocID="{42AE0611-FFFF-4705-9EA3-91D0C1E32F6E}" presName="Name0" presStyleCnt="0">
        <dgm:presLayoutVars>
          <dgm:dir/>
          <dgm:resizeHandles val="exact"/>
        </dgm:presLayoutVars>
      </dgm:prSet>
      <dgm:spPr/>
    </dgm:pt>
    <dgm:pt modelId="{C945273D-3601-407C-8622-19B61958079F}" type="pres">
      <dgm:prSet presAssocID="{C5279FD9-C856-4442-95C2-247FD2A84052}" presName="node" presStyleLbl="node1" presStyleIdx="0" presStyleCnt="6">
        <dgm:presLayoutVars>
          <dgm:bulletEnabled val="1"/>
        </dgm:presLayoutVars>
      </dgm:prSet>
      <dgm:spPr/>
    </dgm:pt>
    <dgm:pt modelId="{0278AE90-4DB3-4857-BE1A-57EB8ED5FD3B}" type="pres">
      <dgm:prSet presAssocID="{63ECFBD2-1246-4D16-8DED-7D0827CEE145}" presName="sibTrans" presStyleCnt="0"/>
      <dgm:spPr/>
    </dgm:pt>
    <dgm:pt modelId="{9A62D78D-3997-4BF9-89E2-B296D98A132A}" type="pres">
      <dgm:prSet presAssocID="{6F63BEC0-251E-465B-BF50-61CEF4CD4881}" presName="node" presStyleLbl="node1" presStyleIdx="1" presStyleCnt="6">
        <dgm:presLayoutVars>
          <dgm:bulletEnabled val="1"/>
        </dgm:presLayoutVars>
      </dgm:prSet>
      <dgm:spPr/>
    </dgm:pt>
    <dgm:pt modelId="{C7763B84-7F6B-4808-A0E8-9B63AD1B9E54}" type="pres">
      <dgm:prSet presAssocID="{7BFC56D6-65BB-4D60-83AB-168A5735BA9E}" presName="sibTrans" presStyleCnt="0"/>
      <dgm:spPr/>
    </dgm:pt>
    <dgm:pt modelId="{C77BFA83-0DDB-4967-B100-4E7B374C2F60}" type="pres">
      <dgm:prSet presAssocID="{FFC746A2-4B82-4541-B08C-6ED4960E58C3}" presName="node" presStyleLbl="node1" presStyleIdx="2" presStyleCnt="6">
        <dgm:presLayoutVars>
          <dgm:bulletEnabled val="1"/>
        </dgm:presLayoutVars>
      </dgm:prSet>
      <dgm:spPr/>
    </dgm:pt>
    <dgm:pt modelId="{733CA2CA-C0DB-442D-AC58-BFF2CA157A33}" type="pres">
      <dgm:prSet presAssocID="{A05C2F80-FEB3-492F-8B3E-0E2CC51B9FE3}" presName="sibTrans" presStyleCnt="0"/>
      <dgm:spPr/>
    </dgm:pt>
    <dgm:pt modelId="{33D18318-869C-47E9-AD4D-F5906252C1CA}" type="pres">
      <dgm:prSet presAssocID="{263CA0D8-C1D8-4E5C-8DC2-A883190BAABF}" presName="node" presStyleLbl="node1" presStyleIdx="3" presStyleCnt="6">
        <dgm:presLayoutVars>
          <dgm:bulletEnabled val="1"/>
        </dgm:presLayoutVars>
      </dgm:prSet>
      <dgm:spPr/>
    </dgm:pt>
    <dgm:pt modelId="{88B66879-A908-4EA9-8B11-3B6C2FFA6187}" type="pres">
      <dgm:prSet presAssocID="{5D4204D4-6192-4E8B-99F7-53DCB53ED499}" presName="sibTrans" presStyleCnt="0"/>
      <dgm:spPr/>
    </dgm:pt>
    <dgm:pt modelId="{7B1B750B-F333-4FAC-9428-7FC83E836D13}" type="pres">
      <dgm:prSet presAssocID="{30D7471F-2CA6-4EB1-A025-19C4D62A1715}" presName="node" presStyleLbl="node1" presStyleIdx="4" presStyleCnt="6">
        <dgm:presLayoutVars>
          <dgm:bulletEnabled val="1"/>
        </dgm:presLayoutVars>
      </dgm:prSet>
      <dgm:spPr/>
    </dgm:pt>
    <dgm:pt modelId="{5EE23865-E2A4-475C-B220-2C1DF3FD4264}" type="pres">
      <dgm:prSet presAssocID="{15624005-5039-4F17-858D-B43703C0D9CC}" presName="sibTrans" presStyleCnt="0"/>
      <dgm:spPr/>
    </dgm:pt>
    <dgm:pt modelId="{AF2A752F-9520-4E9E-9A7E-D6678C487770}" type="pres">
      <dgm:prSet presAssocID="{21396CBF-00BE-4E20-9FA7-B1C528431F86}" presName="node" presStyleLbl="node1" presStyleIdx="5" presStyleCnt="6">
        <dgm:presLayoutVars>
          <dgm:bulletEnabled val="1"/>
        </dgm:presLayoutVars>
      </dgm:prSet>
      <dgm:spPr/>
    </dgm:pt>
  </dgm:ptLst>
  <dgm:cxnLst>
    <dgm:cxn modelId="{D1686811-51E4-489C-A00D-6F32612C97BA}" srcId="{42AE0611-FFFF-4705-9EA3-91D0C1E32F6E}" destId="{6F63BEC0-251E-465B-BF50-61CEF4CD4881}" srcOrd="1" destOrd="0" parTransId="{7BAE6A61-219B-4608-A584-46A3A70C0B95}" sibTransId="{7BFC56D6-65BB-4D60-83AB-168A5735BA9E}"/>
    <dgm:cxn modelId="{AB537D1D-15EB-4335-AC9B-C63160ABE7B1}" srcId="{42AE0611-FFFF-4705-9EA3-91D0C1E32F6E}" destId="{263CA0D8-C1D8-4E5C-8DC2-A883190BAABF}" srcOrd="3" destOrd="0" parTransId="{5CEBFE0E-575C-4288-B689-EA95B5502A5E}" sibTransId="{5D4204D4-6192-4E8B-99F7-53DCB53ED499}"/>
    <dgm:cxn modelId="{EDD24D47-A2D3-4BF2-94B5-7F106AF590D3}" srcId="{42AE0611-FFFF-4705-9EA3-91D0C1E32F6E}" destId="{FFC746A2-4B82-4541-B08C-6ED4960E58C3}" srcOrd="2" destOrd="0" parTransId="{E25EAE12-B982-4761-8C0D-6C99FF22FEB5}" sibTransId="{A05C2F80-FEB3-492F-8B3E-0E2CC51B9FE3}"/>
    <dgm:cxn modelId="{4695C24C-ADD5-4812-9A34-05A8D078198E}" type="presOf" srcId="{263CA0D8-C1D8-4E5C-8DC2-A883190BAABF}" destId="{33D18318-869C-47E9-AD4D-F5906252C1CA}" srcOrd="0" destOrd="0" presId="urn:microsoft.com/office/officeart/2005/8/layout/hList6"/>
    <dgm:cxn modelId="{1CA11B71-F75E-4100-A52B-D5EAFA4878FC}" type="presOf" srcId="{C5279FD9-C856-4442-95C2-247FD2A84052}" destId="{C945273D-3601-407C-8622-19B61958079F}" srcOrd="0" destOrd="0" presId="urn:microsoft.com/office/officeart/2005/8/layout/hList6"/>
    <dgm:cxn modelId="{57F4E27F-4864-40F4-B5D0-16E001CAD767}" type="presOf" srcId="{30D7471F-2CA6-4EB1-A025-19C4D62A1715}" destId="{7B1B750B-F333-4FAC-9428-7FC83E836D13}" srcOrd="0" destOrd="0" presId="urn:microsoft.com/office/officeart/2005/8/layout/hList6"/>
    <dgm:cxn modelId="{8D57C1B8-989D-44AD-ACD5-02B946016F5C}" type="presOf" srcId="{21396CBF-00BE-4E20-9FA7-B1C528431F86}" destId="{AF2A752F-9520-4E9E-9A7E-D6678C487770}" srcOrd="0" destOrd="0" presId="urn:microsoft.com/office/officeart/2005/8/layout/hList6"/>
    <dgm:cxn modelId="{A2E380BA-5B20-446B-BC52-9576383C3324}" type="presOf" srcId="{FFC746A2-4B82-4541-B08C-6ED4960E58C3}" destId="{C77BFA83-0DDB-4967-B100-4E7B374C2F60}" srcOrd="0" destOrd="0" presId="urn:microsoft.com/office/officeart/2005/8/layout/hList6"/>
    <dgm:cxn modelId="{9A983ABF-E873-443A-BC7F-37A6AB5028F1}" type="presOf" srcId="{6F63BEC0-251E-465B-BF50-61CEF4CD4881}" destId="{9A62D78D-3997-4BF9-89E2-B296D98A132A}" srcOrd="0" destOrd="0" presId="urn:microsoft.com/office/officeart/2005/8/layout/hList6"/>
    <dgm:cxn modelId="{722CA7CB-51B4-497D-8F67-BE4AF22AC771}" type="presOf" srcId="{42AE0611-FFFF-4705-9EA3-91D0C1E32F6E}" destId="{5DBED47F-64EB-4454-890F-6285123EB8D5}" srcOrd="0" destOrd="0" presId="urn:microsoft.com/office/officeart/2005/8/layout/hList6"/>
    <dgm:cxn modelId="{A43E8FCD-B704-4663-81F0-026507851FE6}" srcId="{42AE0611-FFFF-4705-9EA3-91D0C1E32F6E}" destId="{C5279FD9-C856-4442-95C2-247FD2A84052}" srcOrd="0" destOrd="0" parTransId="{E0F030F2-F30D-4FAB-9754-5A4AE4F1D7B1}" sibTransId="{63ECFBD2-1246-4D16-8DED-7D0827CEE145}"/>
    <dgm:cxn modelId="{AAAD29E1-2B5D-4DDA-B33E-7777EB8A6D9F}" srcId="{42AE0611-FFFF-4705-9EA3-91D0C1E32F6E}" destId="{21396CBF-00BE-4E20-9FA7-B1C528431F86}" srcOrd="5" destOrd="0" parTransId="{A18853E6-5B56-4FAB-9017-A0319B613518}" sibTransId="{1AD09012-4B76-4D5C-B2D3-FBDE6472ED21}"/>
    <dgm:cxn modelId="{1D5585F6-387F-4E26-8B46-467C3353BE48}" srcId="{42AE0611-FFFF-4705-9EA3-91D0C1E32F6E}" destId="{30D7471F-2CA6-4EB1-A025-19C4D62A1715}" srcOrd="4" destOrd="0" parTransId="{C6B3FA26-C20A-4E67-B684-50E01351E195}" sibTransId="{15624005-5039-4F17-858D-B43703C0D9CC}"/>
    <dgm:cxn modelId="{A13FDC55-986C-4FBB-A2D3-389724A75ECF}" type="presParOf" srcId="{5DBED47F-64EB-4454-890F-6285123EB8D5}" destId="{C945273D-3601-407C-8622-19B61958079F}" srcOrd="0" destOrd="0" presId="urn:microsoft.com/office/officeart/2005/8/layout/hList6"/>
    <dgm:cxn modelId="{BCAC3822-6952-46E6-818D-1371B229EF23}" type="presParOf" srcId="{5DBED47F-64EB-4454-890F-6285123EB8D5}" destId="{0278AE90-4DB3-4857-BE1A-57EB8ED5FD3B}" srcOrd="1" destOrd="0" presId="urn:microsoft.com/office/officeart/2005/8/layout/hList6"/>
    <dgm:cxn modelId="{31452F6E-57AC-4639-9A77-A48BCB31DD7A}" type="presParOf" srcId="{5DBED47F-64EB-4454-890F-6285123EB8D5}" destId="{9A62D78D-3997-4BF9-89E2-B296D98A132A}" srcOrd="2" destOrd="0" presId="urn:microsoft.com/office/officeart/2005/8/layout/hList6"/>
    <dgm:cxn modelId="{F0BFDE5C-93DA-4E51-A1E4-7CEEC520936E}" type="presParOf" srcId="{5DBED47F-64EB-4454-890F-6285123EB8D5}" destId="{C7763B84-7F6B-4808-A0E8-9B63AD1B9E54}" srcOrd="3" destOrd="0" presId="urn:microsoft.com/office/officeart/2005/8/layout/hList6"/>
    <dgm:cxn modelId="{A4481A03-A9FA-4726-9A40-99405441BA5A}" type="presParOf" srcId="{5DBED47F-64EB-4454-890F-6285123EB8D5}" destId="{C77BFA83-0DDB-4967-B100-4E7B374C2F60}" srcOrd="4" destOrd="0" presId="urn:microsoft.com/office/officeart/2005/8/layout/hList6"/>
    <dgm:cxn modelId="{4938A6D4-8EFD-4B3B-95A8-9333197C732B}" type="presParOf" srcId="{5DBED47F-64EB-4454-890F-6285123EB8D5}" destId="{733CA2CA-C0DB-442D-AC58-BFF2CA157A33}" srcOrd="5" destOrd="0" presId="urn:microsoft.com/office/officeart/2005/8/layout/hList6"/>
    <dgm:cxn modelId="{8C3C98F4-8BBC-4168-8BF0-3C8355B2B65A}" type="presParOf" srcId="{5DBED47F-64EB-4454-890F-6285123EB8D5}" destId="{33D18318-869C-47E9-AD4D-F5906252C1CA}" srcOrd="6" destOrd="0" presId="urn:microsoft.com/office/officeart/2005/8/layout/hList6"/>
    <dgm:cxn modelId="{7A8AB0DF-6213-41D3-8021-9F4980DD2209}" type="presParOf" srcId="{5DBED47F-64EB-4454-890F-6285123EB8D5}" destId="{88B66879-A908-4EA9-8B11-3B6C2FFA6187}" srcOrd="7" destOrd="0" presId="urn:microsoft.com/office/officeart/2005/8/layout/hList6"/>
    <dgm:cxn modelId="{6DA7EE1A-1DE4-4BC2-8855-C14CB56851C0}" type="presParOf" srcId="{5DBED47F-64EB-4454-890F-6285123EB8D5}" destId="{7B1B750B-F333-4FAC-9428-7FC83E836D13}" srcOrd="8" destOrd="0" presId="urn:microsoft.com/office/officeart/2005/8/layout/hList6"/>
    <dgm:cxn modelId="{9CBB811D-569F-4FF2-8184-4BBEB8A717E8}" type="presParOf" srcId="{5DBED47F-64EB-4454-890F-6285123EB8D5}" destId="{5EE23865-E2A4-475C-B220-2C1DF3FD4264}" srcOrd="9" destOrd="0" presId="urn:microsoft.com/office/officeart/2005/8/layout/hList6"/>
    <dgm:cxn modelId="{A2BC0438-8440-4919-9F22-E5263CA7E023}" type="presParOf" srcId="{5DBED47F-64EB-4454-890F-6285123EB8D5}" destId="{AF2A752F-9520-4E9E-9A7E-D6678C487770}" srcOrd="10"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508A5B5-D882-4BB7-8625-78F8446DD82A}" type="doc">
      <dgm:prSet loTypeId="urn:microsoft.com/office/officeart/2009/3/layout/RandomtoResultProcess" loCatId="process" qsTypeId="urn:microsoft.com/office/officeart/2005/8/quickstyle/3d2" qsCatId="3D" csTypeId="urn:microsoft.com/office/officeart/2005/8/colors/colorful1" csCatId="colorful" phldr="1"/>
      <dgm:spPr/>
      <dgm:t>
        <a:bodyPr/>
        <a:lstStyle/>
        <a:p>
          <a:endParaRPr lang="en-US"/>
        </a:p>
      </dgm:t>
    </dgm:pt>
    <dgm:pt modelId="{6ED7D75D-080F-481D-906A-7D8BE2C6610B}">
      <dgm:prSet/>
      <dgm:spPr/>
      <dgm:t>
        <a:bodyPr/>
        <a:lstStyle/>
        <a:p>
          <a:r>
            <a:rPr lang="en-US" b="1" dirty="0">
              <a:latin typeface="+mj-lt"/>
            </a:rPr>
            <a:t>What Can Interscope+ Do?</a:t>
          </a:r>
          <a:endParaRPr lang="en-US" dirty="0">
            <a:latin typeface="+mj-lt"/>
          </a:endParaRPr>
        </a:p>
      </dgm:t>
    </dgm:pt>
    <dgm:pt modelId="{D9F07648-8120-4879-B91A-1E4DDF1D65F0}" type="parTrans" cxnId="{68BDC92E-4C0D-4F92-8C6E-F5084C55FEAA}">
      <dgm:prSet/>
      <dgm:spPr/>
      <dgm:t>
        <a:bodyPr/>
        <a:lstStyle/>
        <a:p>
          <a:endParaRPr lang="en-US"/>
        </a:p>
      </dgm:t>
    </dgm:pt>
    <dgm:pt modelId="{F49F1855-BC9F-4B32-8BBF-4554A9DBA4C6}" type="sibTrans" cxnId="{68BDC92E-4C0D-4F92-8C6E-F5084C55FEAA}">
      <dgm:prSet/>
      <dgm:spPr/>
      <dgm:t>
        <a:bodyPr/>
        <a:lstStyle/>
        <a:p>
          <a:endParaRPr lang="en-US"/>
        </a:p>
      </dgm:t>
    </dgm:pt>
    <dgm:pt modelId="{655490BE-3F80-4E4C-84D3-CA1ACF8B4C7F}" type="pres">
      <dgm:prSet presAssocID="{2508A5B5-D882-4BB7-8625-78F8446DD82A}" presName="Name0" presStyleCnt="0">
        <dgm:presLayoutVars>
          <dgm:dir/>
          <dgm:animOne val="branch"/>
          <dgm:animLvl val="lvl"/>
        </dgm:presLayoutVars>
      </dgm:prSet>
      <dgm:spPr/>
    </dgm:pt>
    <dgm:pt modelId="{9896C2E2-3BAE-4868-BD16-97A5C96C15F5}" type="pres">
      <dgm:prSet presAssocID="{6ED7D75D-080F-481D-906A-7D8BE2C6610B}" presName="chaos" presStyleCnt="0"/>
      <dgm:spPr/>
    </dgm:pt>
    <dgm:pt modelId="{A30C7CD5-90FD-4EE1-B9F2-2FF85E6E52B2}" type="pres">
      <dgm:prSet presAssocID="{6ED7D75D-080F-481D-906A-7D8BE2C6610B}" presName="parTx1" presStyleLbl="revTx" presStyleIdx="0" presStyleCnt="1"/>
      <dgm:spPr/>
    </dgm:pt>
    <dgm:pt modelId="{1353D205-A96E-463D-9610-652D97F41450}" type="pres">
      <dgm:prSet presAssocID="{6ED7D75D-080F-481D-906A-7D8BE2C6610B}" presName="c1" presStyleLbl="node1" presStyleIdx="0" presStyleCnt="18"/>
      <dgm:spPr/>
    </dgm:pt>
    <dgm:pt modelId="{E6F8C426-8234-41ED-BF91-4E75A3F7B14C}" type="pres">
      <dgm:prSet presAssocID="{6ED7D75D-080F-481D-906A-7D8BE2C6610B}" presName="c2" presStyleLbl="node1" presStyleIdx="1" presStyleCnt="18"/>
      <dgm:spPr/>
    </dgm:pt>
    <dgm:pt modelId="{7CEAAE7C-DB3E-4C3B-9FAE-399C1FD0C13A}" type="pres">
      <dgm:prSet presAssocID="{6ED7D75D-080F-481D-906A-7D8BE2C6610B}" presName="c3" presStyleLbl="node1" presStyleIdx="2" presStyleCnt="18"/>
      <dgm:spPr/>
    </dgm:pt>
    <dgm:pt modelId="{138F900E-2F81-41C0-B014-654EDC156F45}" type="pres">
      <dgm:prSet presAssocID="{6ED7D75D-080F-481D-906A-7D8BE2C6610B}" presName="c4" presStyleLbl="node1" presStyleIdx="3" presStyleCnt="18"/>
      <dgm:spPr/>
    </dgm:pt>
    <dgm:pt modelId="{AF4397DD-19FC-442A-91C1-F32705CF3ACF}" type="pres">
      <dgm:prSet presAssocID="{6ED7D75D-080F-481D-906A-7D8BE2C6610B}" presName="c5" presStyleLbl="node1" presStyleIdx="4" presStyleCnt="18"/>
      <dgm:spPr/>
    </dgm:pt>
    <dgm:pt modelId="{9321D95C-7488-4CB7-B299-78343EB108EA}" type="pres">
      <dgm:prSet presAssocID="{6ED7D75D-080F-481D-906A-7D8BE2C6610B}" presName="c6" presStyleLbl="node1" presStyleIdx="5" presStyleCnt="18"/>
      <dgm:spPr/>
    </dgm:pt>
    <dgm:pt modelId="{5F766146-8CFF-449B-99D4-AC8E577CC2DE}" type="pres">
      <dgm:prSet presAssocID="{6ED7D75D-080F-481D-906A-7D8BE2C6610B}" presName="c7" presStyleLbl="node1" presStyleIdx="6" presStyleCnt="18"/>
      <dgm:spPr/>
    </dgm:pt>
    <dgm:pt modelId="{76ADF7EF-1C6C-4F02-B107-31489832C4CB}" type="pres">
      <dgm:prSet presAssocID="{6ED7D75D-080F-481D-906A-7D8BE2C6610B}" presName="c8" presStyleLbl="node1" presStyleIdx="7" presStyleCnt="18"/>
      <dgm:spPr/>
    </dgm:pt>
    <dgm:pt modelId="{D9AFD430-31C8-4B73-A05B-8A4724A7E66A}" type="pres">
      <dgm:prSet presAssocID="{6ED7D75D-080F-481D-906A-7D8BE2C6610B}" presName="c9" presStyleLbl="node1" presStyleIdx="8" presStyleCnt="18"/>
      <dgm:spPr/>
    </dgm:pt>
    <dgm:pt modelId="{E8905FA7-6400-41DD-8EDD-BF6EA1A651E6}" type="pres">
      <dgm:prSet presAssocID="{6ED7D75D-080F-481D-906A-7D8BE2C6610B}" presName="c10" presStyleLbl="node1" presStyleIdx="9" presStyleCnt="18"/>
      <dgm:spPr/>
    </dgm:pt>
    <dgm:pt modelId="{05808C5F-BDF5-4E22-A8F5-191EEA16C79E}" type="pres">
      <dgm:prSet presAssocID="{6ED7D75D-080F-481D-906A-7D8BE2C6610B}" presName="c11" presStyleLbl="node1" presStyleIdx="10" presStyleCnt="18"/>
      <dgm:spPr/>
    </dgm:pt>
    <dgm:pt modelId="{EF07B42C-ABDF-44D7-B6CA-8A0F6D4E1A93}" type="pres">
      <dgm:prSet presAssocID="{6ED7D75D-080F-481D-906A-7D8BE2C6610B}" presName="c12" presStyleLbl="node1" presStyleIdx="11" presStyleCnt="18"/>
      <dgm:spPr/>
    </dgm:pt>
    <dgm:pt modelId="{042F9657-DAA6-46F2-BB24-AA535AF7D3D5}" type="pres">
      <dgm:prSet presAssocID="{6ED7D75D-080F-481D-906A-7D8BE2C6610B}" presName="c13" presStyleLbl="node1" presStyleIdx="12" presStyleCnt="18"/>
      <dgm:spPr/>
    </dgm:pt>
    <dgm:pt modelId="{D7395FCD-966B-4906-A99C-7E2DE5B21EC5}" type="pres">
      <dgm:prSet presAssocID="{6ED7D75D-080F-481D-906A-7D8BE2C6610B}" presName="c14" presStyleLbl="node1" presStyleIdx="13" presStyleCnt="18"/>
      <dgm:spPr/>
    </dgm:pt>
    <dgm:pt modelId="{A49133D7-B2DD-464A-88E5-5F4C9B51E1A1}" type="pres">
      <dgm:prSet presAssocID="{6ED7D75D-080F-481D-906A-7D8BE2C6610B}" presName="c15" presStyleLbl="node1" presStyleIdx="14" presStyleCnt="18"/>
      <dgm:spPr/>
    </dgm:pt>
    <dgm:pt modelId="{DB2A1341-8868-4DAD-955C-538A02A7E61C}" type="pres">
      <dgm:prSet presAssocID="{6ED7D75D-080F-481D-906A-7D8BE2C6610B}" presName="c16" presStyleLbl="node1" presStyleIdx="15" presStyleCnt="18"/>
      <dgm:spPr/>
    </dgm:pt>
    <dgm:pt modelId="{FA274B72-B868-420F-9389-F48E015DE608}" type="pres">
      <dgm:prSet presAssocID="{6ED7D75D-080F-481D-906A-7D8BE2C6610B}" presName="c17" presStyleLbl="node1" presStyleIdx="16" presStyleCnt="18"/>
      <dgm:spPr/>
    </dgm:pt>
    <dgm:pt modelId="{E5DFCD4A-AFB4-4851-AC1D-75BAD6172AE0}" type="pres">
      <dgm:prSet presAssocID="{6ED7D75D-080F-481D-906A-7D8BE2C6610B}" presName="c18" presStyleLbl="node1" presStyleIdx="17" presStyleCnt="18"/>
      <dgm:spPr/>
    </dgm:pt>
  </dgm:ptLst>
  <dgm:cxnLst>
    <dgm:cxn modelId="{68BDC92E-4C0D-4F92-8C6E-F5084C55FEAA}" srcId="{2508A5B5-D882-4BB7-8625-78F8446DD82A}" destId="{6ED7D75D-080F-481D-906A-7D8BE2C6610B}" srcOrd="0" destOrd="0" parTransId="{D9F07648-8120-4879-B91A-1E4DDF1D65F0}" sibTransId="{F49F1855-BC9F-4B32-8BBF-4554A9DBA4C6}"/>
    <dgm:cxn modelId="{F1B36FAE-F41B-493A-84C2-45FEBD272F61}" type="presOf" srcId="{6ED7D75D-080F-481D-906A-7D8BE2C6610B}" destId="{A30C7CD5-90FD-4EE1-B9F2-2FF85E6E52B2}" srcOrd="0" destOrd="0" presId="urn:microsoft.com/office/officeart/2009/3/layout/RandomtoResultProcess"/>
    <dgm:cxn modelId="{30BD97F1-B48F-4B11-8246-3770FCE38FE5}" type="presOf" srcId="{2508A5B5-D882-4BB7-8625-78F8446DD82A}" destId="{655490BE-3F80-4E4C-84D3-CA1ACF8B4C7F}" srcOrd="0" destOrd="0" presId="urn:microsoft.com/office/officeart/2009/3/layout/RandomtoResultProcess"/>
    <dgm:cxn modelId="{2BABDE17-19B7-4F02-B9C2-AE11487C3673}" type="presParOf" srcId="{655490BE-3F80-4E4C-84D3-CA1ACF8B4C7F}" destId="{9896C2E2-3BAE-4868-BD16-97A5C96C15F5}" srcOrd="0" destOrd="0" presId="urn:microsoft.com/office/officeart/2009/3/layout/RandomtoResultProcess"/>
    <dgm:cxn modelId="{67DF19B2-866E-49F8-8F29-0978908D8A38}" type="presParOf" srcId="{9896C2E2-3BAE-4868-BD16-97A5C96C15F5}" destId="{A30C7CD5-90FD-4EE1-B9F2-2FF85E6E52B2}" srcOrd="0" destOrd="0" presId="urn:microsoft.com/office/officeart/2009/3/layout/RandomtoResultProcess"/>
    <dgm:cxn modelId="{D1B3E680-7D70-4AF7-AFEC-1CD86E29245C}" type="presParOf" srcId="{9896C2E2-3BAE-4868-BD16-97A5C96C15F5}" destId="{1353D205-A96E-463D-9610-652D97F41450}" srcOrd="1" destOrd="0" presId="urn:microsoft.com/office/officeart/2009/3/layout/RandomtoResultProcess"/>
    <dgm:cxn modelId="{1CDDF7C0-9C7D-4150-8876-96E0C2131EBD}" type="presParOf" srcId="{9896C2E2-3BAE-4868-BD16-97A5C96C15F5}" destId="{E6F8C426-8234-41ED-BF91-4E75A3F7B14C}" srcOrd="2" destOrd="0" presId="urn:microsoft.com/office/officeart/2009/3/layout/RandomtoResultProcess"/>
    <dgm:cxn modelId="{0B07B5FA-2F64-4530-B31A-6591A770B7F5}" type="presParOf" srcId="{9896C2E2-3BAE-4868-BD16-97A5C96C15F5}" destId="{7CEAAE7C-DB3E-4C3B-9FAE-399C1FD0C13A}" srcOrd="3" destOrd="0" presId="urn:microsoft.com/office/officeart/2009/3/layout/RandomtoResultProcess"/>
    <dgm:cxn modelId="{2327D238-47D7-48C1-B520-4A57216E23C2}" type="presParOf" srcId="{9896C2E2-3BAE-4868-BD16-97A5C96C15F5}" destId="{138F900E-2F81-41C0-B014-654EDC156F45}" srcOrd="4" destOrd="0" presId="urn:microsoft.com/office/officeart/2009/3/layout/RandomtoResultProcess"/>
    <dgm:cxn modelId="{1F26444A-7844-435C-9C7B-3DC030995288}" type="presParOf" srcId="{9896C2E2-3BAE-4868-BD16-97A5C96C15F5}" destId="{AF4397DD-19FC-442A-91C1-F32705CF3ACF}" srcOrd="5" destOrd="0" presId="urn:microsoft.com/office/officeart/2009/3/layout/RandomtoResultProcess"/>
    <dgm:cxn modelId="{6E790C68-D9CF-437B-9BED-C8CD665177BC}" type="presParOf" srcId="{9896C2E2-3BAE-4868-BD16-97A5C96C15F5}" destId="{9321D95C-7488-4CB7-B299-78343EB108EA}" srcOrd="6" destOrd="0" presId="urn:microsoft.com/office/officeart/2009/3/layout/RandomtoResultProcess"/>
    <dgm:cxn modelId="{C6C26C3E-D207-44C1-A3B2-44B7068CF269}" type="presParOf" srcId="{9896C2E2-3BAE-4868-BD16-97A5C96C15F5}" destId="{5F766146-8CFF-449B-99D4-AC8E577CC2DE}" srcOrd="7" destOrd="0" presId="urn:microsoft.com/office/officeart/2009/3/layout/RandomtoResultProcess"/>
    <dgm:cxn modelId="{515EC951-F911-4974-BD6A-DEBA9369469B}" type="presParOf" srcId="{9896C2E2-3BAE-4868-BD16-97A5C96C15F5}" destId="{76ADF7EF-1C6C-4F02-B107-31489832C4CB}" srcOrd="8" destOrd="0" presId="urn:microsoft.com/office/officeart/2009/3/layout/RandomtoResultProcess"/>
    <dgm:cxn modelId="{7D96910F-D773-49FE-9488-1B37F211FCE3}" type="presParOf" srcId="{9896C2E2-3BAE-4868-BD16-97A5C96C15F5}" destId="{D9AFD430-31C8-4B73-A05B-8A4724A7E66A}" srcOrd="9" destOrd="0" presId="urn:microsoft.com/office/officeart/2009/3/layout/RandomtoResultProcess"/>
    <dgm:cxn modelId="{E5611820-1771-49E0-BA37-9EE27889A041}" type="presParOf" srcId="{9896C2E2-3BAE-4868-BD16-97A5C96C15F5}" destId="{E8905FA7-6400-41DD-8EDD-BF6EA1A651E6}" srcOrd="10" destOrd="0" presId="urn:microsoft.com/office/officeart/2009/3/layout/RandomtoResultProcess"/>
    <dgm:cxn modelId="{C97877DE-2713-4C44-89AB-E189621C4D9A}" type="presParOf" srcId="{9896C2E2-3BAE-4868-BD16-97A5C96C15F5}" destId="{05808C5F-BDF5-4E22-A8F5-191EEA16C79E}" srcOrd="11" destOrd="0" presId="urn:microsoft.com/office/officeart/2009/3/layout/RandomtoResultProcess"/>
    <dgm:cxn modelId="{6CCE9D72-78A1-4FA6-AE7E-608B9812C5A6}" type="presParOf" srcId="{9896C2E2-3BAE-4868-BD16-97A5C96C15F5}" destId="{EF07B42C-ABDF-44D7-B6CA-8A0F6D4E1A93}" srcOrd="12" destOrd="0" presId="urn:microsoft.com/office/officeart/2009/3/layout/RandomtoResultProcess"/>
    <dgm:cxn modelId="{9653F07D-7F7C-4484-B819-717CF8F72E43}" type="presParOf" srcId="{9896C2E2-3BAE-4868-BD16-97A5C96C15F5}" destId="{042F9657-DAA6-46F2-BB24-AA535AF7D3D5}" srcOrd="13" destOrd="0" presId="urn:microsoft.com/office/officeart/2009/3/layout/RandomtoResultProcess"/>
    <dgm:cxn modelId="{77CF8073-7B7A-4A33-8482-24749D9FCD7C}" type="presParOf" srcId="{9896C2E2-3BAE-4868-BD16-97A5C96C15F5}" destId="{D7395FCD-966B-4906-A99C-7E2DE5B21EC5}" srcOrd="14" destOrd="0" presId="urn:microsoft.com/office/officeart/2009/3/layout/RandomtoResultProcess"/>
    <dgm:cxn modelId="{BAC3182F-EB0B-4B3D-BFB6-51BA6EAA44F5}" type="presParOf" srcId="{9896C2E2-3BAE-4868-BD16-97A5C96C15F5}" destId="{A49133D7-B2DD-464A-88E5-5F4C9B51E1A1}" srcOrd="15" destOrd="0" presId="urn:microsoft.com/office/officeart/2009/3/layout/RandomtoResultProcess"/>
    <dgm:cxn modelId="{24684FBB-05A2-4C04-A2C5-1706CDFFBA0E}" type="presParOf" srcId="{9896C2E2-3BAE-4868-BD16-97A5C96C15F5}" destId="{DB2A1341-8868-4DAD-955C-538A02A7E61C}" srcOrd="16" destOrd="0" presId="urn:microsoft.com/office/officeart/2009/3/layout/RandomtoResultProcess"/>
    <dgm:cxn modelId="{688B6630-F39E-480F-B390-C45D304B1BBD}" type="presParOf" srcId="{9896C2E2-3BAE-4868-BD16-97A5C96C15F5}" destId="{FA274B72-B868-420F-9389-F48E015DE608}" srcOrd="17" destOrd="0" presId="urn:microsoft.com/office/officeart/2009/3/layout/RandomtoResultProcess"/>
    <dgm:cxn modelId="{8544E7F4-3C36-47D3-80A9-A7B40D07B508}" type="presParOf" srcId="{9896C2E2-3BAE-4868-BD16-97A5C96C15F5}" destId="{E5DFCD4A-AFB4-4851-AC1D-75BAD6172AE0}" srcOrd="18"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EFB2ED5-3E32-4698-A296-DC1F8B6AC353}" type="doc">
      <dgm:prSet loTypeId="urn:microsoft.com/office/officeart/2005/8/layout/default" loCatId="list" qsTypeId="urn:microsoft.com/office/officeart/2005/8/quickstyle/3d3" qsCatId="3D" csTypeId="urn:microsoft.com/office/officeart/2005/8/colors/colorful3" csCatId="colorful" phldr="1"/>
      <dgm:spPr/>
      <dgm:t>
        <a:bodyPr/>
        <a:lstStyle/>
        <a:p>
          <a:endParaRPr lang="en-US"/>
        </a:p>
      </dgm:t>
    </dgm:pt>
    <dgm:pt modelId="{F90C152B-3A44-4042-BB3F-07FC47F40320}">
      <dgm:prSet custT="1"/>
      <dgm:spPr/>
      <dgm:t>
        <a:bodyPr/>
        <a:lstStyle/>
        <a:p>
          <a:r>
            <a:rPr lang="en-US" sz="2800">
              <a:latin typeface="+mj-lt"/>
            </a:rPr>
            <a:t>Track funding sources and budgets</a:t>
          </a:r>
        </a:p>
      </dgm:t>
    </dgm:pt>
    <dgm:pt modelId="{C427E060-F104-435D-8805-7E3099703893}" type="parTrans" cxnId="{80C5B629-2729-4668-A6EC-7C5B41FB282C}">
      <dgm:prSet/>
      <dgm:spPr/>
      <dgm:t>
        <a:bodyPr/>
        <a:lstStyle/>
        <a:p>
          <a:endParaRPr lang="en-US" sz="2400">
            <a:solidFill>
              <a:schemeClr val="bg1"/>
            </a:solidFill>
            <a:latin typeface="+mj-lt"/>
          </a:endParaRPr>
        </a:p>
      </dgm:t>
    </dgm:pt>
    <dgm:pt modelId="{FCA51436-EC9B-4E0C-89CF-D197BE975F2A}" type="sibTrans" cxnId="{80C5B629-2729-4668-A6EC-7C5B41FB282C}">
      <dgm:prSet/>
      <dgm:spPr/>
      <dgm:t>
        <a:bodyPr/>
        <a:lstStyle/>
        <a:p>
          <a:endParaRPr lang="en-US" sz="2400">
            <a:solidFill>
              <a:schemeClr val="bg1"/>
            </a:solidFill>
            <a:latin typeface="+mj-lt"/>
          </a:endParaRPr>
        </a:p>
      </dgm:t>
    </dgm:pt>
    <dgm:pt modelId="{AE483B6D-BD87-4CB1-A566-B2110AD7DDE4}">
      <dgm:prSet custT="1"/>
      <dgm:spPr/>
      <dgm:t>
        <a:bodyPr/>
        <a:lstStyle/>
        <a:p>
          <a:r>
            <a:rPr lang="en-US" sz="2800">
              <a:latin typeface="+mj-lt"/>
            </a:rPr>
            <a:t>Track commitments</a:t>
          </a:r>
        </a:p>
      </dgm:t>
    </dgm:pt>
    <dgm:pt modelId="{3B1730FB-8125-42E8-9E43-225AC4824A8C}" type="parTrans" cxnId="{180E657B-65E5-493E-B1C7-0C032C32C36C}">
      <dgm:prSet/>
      <dgm:spPr/>
      <dgm:t>
        <a:bodyPr/>
        <a:lstStyle/>
        <a:p>
          <a:endParaRPr lang="en-US" sz="2400">
            <a:solidFill>
              <a:schemeClr val="bg1"/>
            </a:solidFill>
            <a:latin typeface="+mj-lt"/>
          </a:endParaRPr>
        </a:p>
      </dgm:t>
    </dgm:pt>
    <dgm:pt modelId="{5D350CC8-DF04-4D27-9FD1-E9AAE2EB0E17}" type="sibTrans" cxnId="{180E657B-65E5-493E-B1C7-0C032C32C36C}">
      <dgm:prSet/>
      <dgm:spPr/>
      <dgm:t>
        <a:bodyPr/>
        <a:lstStyle/>
        <a:p>
          <a:endParaRPr lang="en-US" sz="2400">
            <a:solidFill>
              <a:schemeClr val="bg1"/>
            </a:solidFill>
            <a:latin typeface="+mj-lt"/>
          </a:endParaRPr>
        </a:p>
      </dgm:t>
    </dgm:pt>
    <dgm:pt modelId="{A19FFCE3-95F7-42D7-AD5C-BE6303ADB8F7}">
      <dgm:prSet custT="1"/>
      <dgm:spPr/>
      <dgm:t>
        <a:bodyPr/>
        <a:lstStyle/>
        <a:p>
          <a:r>
            <a:rPr lang="en-US" sz="2800">
              <a:latin typeface="+mj-lt"/>
            </a:rPr>
            <a:t>Reduce conflicting data</a:t>
          </a:r>
        </a:p>
      </dgm:t>
    </dgm:pt>
    <dgm:pt modelId="{C4A9CCB4-3674-4653-8D89-68E1C35DFCC0}" type="parTrans" cxnId="{B6457C81-D1F8-4AEE-BDB5-BE1F2BBBF7F7}">
      <dgm:prSet/>
      <dgm:spPr/>
      <dgm:t>
        <a:bodyPr/>
        <a:lstStyle/>
        <a:p>
          <a:endParaRPr lang="en-US" sz="2400">
            <a:solidFill>
              <a:schemeClr val="bg1"/>
            </a:solidFill>
            <a:latin typeface="+mj-lt"/>
          </a:endParaRPr>
        </a:p>
      </dgm:t>
    </dgm:pt>
    <dgm:pt modelId="{3782A9D1-09CD-4BB6-BC81-9581987433E0}" type="sibTrans" cxnId="{B6457C81-D1F8-4AEE-BDB5-BE1F2BBBF7F7}">
      <dgm:prSet/>
      <dgm:spPr/>
      <dgm:t>
        <a:bodyPr/>
        <a:lstStyle/>
        <a:p>
          <a:endParaRPr lang="en-US" sz="2400">
            <a:solidFill>
              <a:schemeClr val="bg1"/>
            </a:solidFill>
            <a:latin typeface="+mj-lt"/>
          </a:endParaRPr>
        </a:p>
      </dgm:t>
    </dgm:pt>
    <dgm:pt modelId="{E4319F44-CB27-416D-BE78-E1513B89EE0F}">
      <dgm:prSet custT="1"/>
      <dgm:spPr/>
      <dgm:t>
        <a:bodyPr/>
        <a:lstStyle/>
        <a:p>
          <a:r>
            <a:rPr lang="en-US" sz="2800">
              <a:latin typeface="+mj-lt"/>
            </a:rPr>
            <a:t>Provide consistent reporting</a:t>
          </a:r>
        </a:p>
      </dgm:t>
    </dgm:pt>
    <dgm:pt modelId="{87A7A0C0-F391-4B59-9A5A-FF17E7C4294E}" type="parTrans" cxnId="{BA1A67F0-2827-46A1-8332-804C9098B20D}">
      <dgm:prSet/>
      <dgm:spPr/>
      <dgm:t>
        <a:bodyPr/>
        <a:lstStyle/>
        <a:p>
          <a:endParaRPr lang="en-US" sz="2400">
            <a:solidFill>
              <a:schemeClr val="bg1"/>
            </a:solidFill>
            <a:latin typeface="+mj-lt"/>
          </a:endParaRPr>
        </a:p>
      </dgm:t>
    </dgm:pt>
    <dgm:pt modelId="{6C629F7B-BFDA-4671-AB69-9E9786768CC5}" type="sibTrans" cxnId="{BA1A67F0-2827-46A1-8332-804C9098B20D}">
      <dgm:prSet/>
      <dgm:spPr/>
      <dgm:t>
        <a:bodyPr/>
        <a:lstStyle/>
        <a:p>
          <a:endParaRPr lang="en-US" sz="2400">
            <a:solidFill>
              <a:schemeClr val="bg1"/>
            </a:solidFill>
            <a:latin typeface="+mj-lt"/>
          </a:endParaRPr>
        </a:p>
      </dgm:t>
    </dgm:pt>
    <dgm:pt modelId="{CB28D3EF-3A4B-40DF-83B6-03C8901A6052}">
      <dgm:prSet custT="1"/>
      <dgm:spPr/>
      <dgm:t>
        <a:bodyPr/>
        <a:lstStyle/>
        <a:p>
          <a:r>
            <a:rPr lang="en-US" sz="2800">
              <a:latin typeface="+mj-lt"/>
            </a:rPr>
            <a:t>Replace HUBSCO for reporting HUB data</a:t>
          </a:r>
        </a:p>
      </dgm:t>
    </dgm:pt>
    <dgm:pt modelId="{A912CE97-1B2F-480B-A20C-4A5ED7277CDD}" type="parTrans" cxnId="{254079AD-F2B9-4EE0-B084-4BB4DD737CCF}">
      <dgm:prSet/>
      <dgm:spPr/>
      <dgm:t>
        <a:bodyPr/>
        <a:lstStyle/>
        <a:p>
          <a:endParaRPr lang="en-US" sz="2400">
            <a:solidFill>
              <a:schemeClr val="bg1"/>
            </a:solidFill>
            <a:latin typeface="+mj-lt"/>
          </a:endParaRPr>
        </a:p>
      </dgm:t>
    </dgm:pt>
    <dgm:pt modelId="{CF85B114-014F-4954-A12F-011938D9E7B5}" type="sibTrans" cxnId="{254079AD-F2B9-4EE0-B084-4BB4DD737CCF}">
      <dgm:prSet/>
      <dgm:spPr/>
      <dgm:t>
        <a:bodyPr/>
        <a:lstStyle/>
        <a:p>
          <a:endParaRPr lang="en-US" sz="2400">
            <a:solidFill>
              <a:schemeClr val="bg1"/>
            </a:solidFill>
            <a:latin typeface="+mj-lt"/>
          </a:endParaRPr>
        </a:p>
      </dgm:t>
    </dgm:pt>
    <dgm:pt modelId="{931EFDB8-A087-430E-918F-DCBE9323A79B}">
      <dgm:prSet custT="1"/>
      <dgm:spPr/>
      <dgm:t>
        <a:bodyPr/>
        <a:lstStyle/>
        <a:p>
          <a:r>
            <a:rPr lang="en-US" sz="2800">
              <a:latin typeface="+mj-lt"/>
            </a:rPr>
            <a:t>Integrates Primavera P6 schedule data</a:t>
          </a:r>
          <a:endParaRPr lang="en-US" sz="2800" dirty="0">
            <a:latin typeface="+mj-lt"/>
          </a:endParaRPr>
        </a:p>
      </dgm:t>
    </dgm:pt>
    <dgm:pt modelId="{F94A8428-3657-41B7-8CD5-CCFC544870AA}" type="parTrans" cxnId="{04DC2A99-0EDB-4289-9339-A4B4F3E3BC38}">
      <dgm:prSet/>
      <dgm:spPr/>
      <dgm:t>
        <a:bodyPr/>
        <a:lstStyle/>
        <a:p>
          <a:endParaRPr lang="en-US" sz="2400">
            <a:solidFill>
              <a:schemeClr val="bg1"/>
            </a:solidFill>
            <a:latin typeface="+mj-lt"/>
          </a:endParaRPr>
        </a:p>
      </dgm:t>
    </dgm:pt>
    <dgm:pt modelId="{BC282733-5C68-4E69-A228-A2902DAC10DA}" type="sibTrans" cxnId="{04DC2A99-0EDB-4289-9339-A4B4F3E3BC38}">
      <dgm:prSet/>
      <dgm:spPr/>
      <dgm:t>
        <a:bodyPr/>
        <a:lstStyle/>
        <a:p>
          <a:endParaRPr lang="en-US" sz="2400">
            <a:solidFill>
              <a:schemeClr val="bg1"/>
            </a:solidFill>
            <a:latin typeface="+mj-lt"/>
          </a:endParaRPr>
        </a:p>
      </dgm:t>
    </dgm:pt>
    <dgm:pt modelId="{F10BBBA7-F8E3-44AF-9CB9-3BE019C95ECB}" type="pres">
      <dgm:prSet presAssocID="{2EFB2ED5-3E32-4698-A296-DC1F8B6AC353}" presName="diagram" presStyleCnt="0">
        <dgm:presLayoutVars>
          <dgm:dir/>
          <dgm:resizeHandles val="exact"/>
        </dgm:presLayoutVars>
      </dgm:prSet>
      <dgm:spPr/>
    </dgm:pt>
    <dgm:pt modelId="{35D67BCC-E1A3-4D76-84AB-5F8A69A0BB19}" type="pres">
      <dgm:prSet presAssocID="{F90C152B-3A44-4042-BB3F-07FC47F40320}" presName="node" presStyleLbl="node1" presStyleIdx="0" presStyleCnt="6">
        <dgm:presLayoutVars>
          <dgm:bulletEnabled val="1"/>
        </dgm:presLayoutVars>
      </dgm:prSet>
      <dgm:spPr/>
    </dgm:pt>
    <dgm:pt modelId="{4AE0822B-C6B0-4BE2-BD72-27CA0464428B}" type="pres">
      <dgm:prSet presAssocID="{FCA51436-EC9B-4E0C-89CF-D197BE975F2A}" presName="sibTrans" presStyleCnt="0"/>
      <dgm:spPr/>
    </dgm:pt>
    <dgm:pt modelId="{3C55B0B2-4E08-4E4B-B78B-4B968AB1C33B}" type="pres">
      <dgm:prSet presAssocID="{AE483B6D-BD87-4CB1-A566-B2110AD7DDE4}" presName="node" presStyleLbl="node1" presStyleIdx="1" presStyleCnt="6">
        <dgm:presLayoutVars>
          <dgm:bulletEnabled val="1"/>
        </dgm:presLayoutVars>
      </dgm:prSet>
      <dgm:spPr/>
    </dgm:pt>
    <dgm:pt modelId="{16A4E554-DCA0-46A8-81B5-53A86FDD017C}" type="pres">
      <dgm:prSet presAssocID="{5D350CC8-DF04-4D27-9FD1-E9AAE2EB0E17}" presName="sibTrans" presStyleCnt="0"/>
      <dgm:spPr/>
    </dgm:pt>
    <dgm:pt modelId="{0F00BBE0-2D90-4D5C-9178-F2372223ECDB}" type="pres">
      <dgm:prSet presAssocID="{A19FFCE3-95F7-42D7-AD5C-BE6303ADB8F7}" presName="node" presStyleLbl="node1" presStyleIdx="2" presStyleCnt="6">
        <dgm:presLayoutVars>
          <dgm:bulletEnabled val="1"/>
        </dgm:presLayoutVars>
      </dgm:prSet>
      <dgm:spPr/>
    </dgm:pt>
    <dgm:pt modelId="{83D39F82-FE4E-436D-9FA8-E6020D3B56C4}" type="pres">
      <dgm:prSet presAssocID="{3782A9D1-09CD-4BB6-BC81-9581987433E0}" presName="sibTrans" presStyleCnt="0"/>
      <dgm:spPr/>
    </dgm:pt>
    <dgm:pt modelId="{1A0C183C-E6FD-4D1F-8684-DDC819A73FC7}" type="pres">
      <dgm:prSet presAssocID="{E4319F44-CB27-416D-BE78-E1513B89EE0F}" presName="node" presStyleLbl="node1" presStyleIdx="3" presStyleCnt="6">
        <dgm:presLayoutVars>
          <dgm:bulletEnabled val="1"/>
        </dgm:presLayoutVars>
      </dgm:prSet>
      <dgm:spPr/>
    </dgm:pt>
    <dgm:pt modelId="{B73FB1E0-023C-4758-95FC-AE4358A69350}" type="pres">
      <dgm:prSet presAssocID="{6C629F7B-BFDA-4671-AB69-9E9786768CC5}" presName="sibTrans" presStyleCnt="0"/>
      <dgm:spPr/>
    </dgm:pt>
    <dgm:pt modelId="{9B817B4E-FF06-426E-99E1-98AB3CE0C11D}" type="pres">
      <dgm:prSet presAssocID="{CB28D3EF-3A4B-40DF-83B6-03C8901A6052}" presName="node" presStyleLbl="node1" presStyleIdx="4" presStyleCnt="6">
        <dgm:presLayoutVars>
          <dgm:bulletEnabled val="1"/>
        </dgm:presLayoutVars>
      </dgm:prSet>
      <dgm:spPr/>
    </dgm:pt>
    <dgm:pt modelId="{91C5BE05-FDDA-439A-8667-8A1467AA38ED}" type="pres">
      <dgm:prSet presAssocID="{CF85B114-014F-4954-A12F-011938D9E7B5}" presName="sibTrans" presStyleCnt="0"/>
      <dgm:spPr/>
    </dgm:pt>
    <dgm:pt modelId="{214349EE-A1CE-4465-BCFF-B536B8023962}" type="pres">
      <dgm:prSet presAssocID="{931EFDB8-A087-430E-918F-DCBE9323A79B}" presName="node" presStyleLbl="node1" presStyleIdx="5" presStyleCnt="6">
        <dgm:presLayoutVars>
          <dgm:bulletEnabled val="1"/>
        </dgm:presLayoutVars>
      </dgm:prSet>
      <dgm:spPr/>
    </dgm:pt>
  </dgm:ptLst>
  <dgm:cxnLst>
    <dgm:cxn modelId="{4C572802-A77D-4BBA-B05A-97322DA46077}" type="presOf" srcId="{AE483B6D-BD87-4CB1-A566-B2110AD7DDE4}" destId="{3C55B0B2-4E08-4E4B-B78B-4B968AB1C33B}" srcOrd="0" destOrd="0" presId="urn:microsoft.com/office/officeart/2005/8/layout/default"/>
    <dgm:cxn modelId="{A2A48922-333A-4AD0-B53F-042EE02D7F8F}" type="presOf" srcId="{2EFB2ED5-3E32-4698-A296-DC1F8B6AC353}" destId="{F10BBBA7-F8E3-44AF-9CB9-3BE019C95ECB}" srcOrd="0" destOrd="0" presId="urn:microsoft.com/office/officeart/2005/8/layout/default"/>
    <dgm:cxn modelId="{80C5B629-2729-4668-A6EC-7C5B41FB282C}" srcId="{2EFB2ED5-3E32-4698-A296-DC1F8B6AC353}" destId="{F90C152B-3A44-4042-BB3F-07FC47F40320}" srcOrd="0" destOrd="0" parTransId="{C427E060-F104-435D-8805-7E3099703893}" sibTransId="{FCA51436-EC9B-4E0C-89CF-D197BE975F2A}"/>
    <dgm:cxn modelId="{1E03F72C-DC42-43AA-B303-17ADFF0A8FB6}" type="presOf" srcId="{931EFDB8-A087-430E-918F-DCBE9323A79B}" destId="{214349EE-A1CE-4465-BCFF-B536B8023962}" srcOrd="0" destOrd="0" presId="urn:microsoft.com/office/officeart/2005/8/layout/default"/>
    <dgm:cxn modelId="{D7B70D66-C422-4E6B-96B1-0B405E2DD59B}" type="presOf" srcId="{E4319F44-CB27-416D-BE78-E1513B89EE0F}" destId="{1A0C183C-E6FD-4D1F-8684-DDC819A73FC7}" srcOrd="0" destOrd="0" presId="urn:microsoft.com/office/officeart/2005/8/layout/default"/>
    <dgm:cxn modelId="{0FD0727A-0D7F-4322-BF7A-4C1872CFF31D}" type="presOf" srcId="{A19FFCE3-95F7-42D7-AD5C-BE6303ADB8F7}" destId="{0F00BBE0-2D90-4D5C-9178-F2372223ECDB}" srcOrd="0" destOrd="0" presId="urn:microsoft.com/office/officeart/2005/8/layout/default"/>
    <dgm:cxn modelId="{180E657B-65E5-493E-B1C7-0C032C32C36C}" srcId="{2EFB2ED5-3E32-4698-A296-DC1F8B6AC353}" destId="{AE483B6D-BD87-4CB1-A566-B2110AD7DDE4}" srcOrd="1" destOrd="0" parTransId="{3B1730FB-8125-42E8-9E43-225AC4824A8C}" sibTransId="{5D350CC8-DF04-4D27-9FD1-E9AAE2EB0E17}"/>
    <dgm:cxn modelId="{B6457C81-D1F8-4AEE-BDB5-BE1F2BBBF7F7}" srcId="{2EFB2ED5-3E32-4698-A296-DC1F8B6AC353}" destId="{A19FFCE3-95F7-42D7-AD5C-BE6303ADB8F7}" srcOrd="2" destOrd="0" parTransId="{C4A9CCB4-3674-4653-8D89-68E1C35DFCC0}" sibTransId="{3782A9D1-09CD-4BB6-BC81-9581987433E0}"/>
    <dgm:cxn modelId="{F7D93485-4545-4F84-9E69-0009B2C7079D}" type="presOf" srcId="{CB28D3EF-3A4B-40DF-83B6-03C8901A6052}" destId="{9B817B4E-FF06-426E-99E1-98AB3CE0C11D}" srcOrd="0" destOrd="0" presId="urn:microsoft.com/office/officeart/2005/8/layout/default"/>
    <dgm:cxn modelId="{04DC2A99-0EDB-4289-9339-A4B4F3E3BC38}" srcId="{2EFB2ED5-3E32-4698-A296-DC1F8B6AC353}" destId="{931EFDB8-A087-430E-918F-DCBE9323A79B}" srcOrd="5" destOrd="0" parTransId="{F94A8428-3657-41B7-8CD5-CCFC544870AA}" sibTransId="{BC282733-5C68-4E69-A228-A2902DAC10DA}"/>
    <dgm:cxn modelId="{254079AD-F2B9-4EE0-B084-4BB4DD737CCF}" srcId="{2EFB2ED5-3E32-4698-A296-DC1F8B6AC353}" destId="{CB28D3EF-3A4B-40DF-83B6-03C8901A6052}" srcOrd="4" destOrd="0" parTransId="{A912CE97-1B2F-480B-A20C-4A5ED7277CDD}" sibTransId="{CF85B114-014F-4954-A12F-011938D9E7B5}"/>
    <dgm:cxn modelId="{3182D1DF-2FEF-4284-BABE-A5C73DBE0511}" type="presOf" srcId="{F90C152B-3A44-4042-BB3F-07FC47F40320}" destId="{35D67BCC-E1A3-4D76-84AB-5F8A69A0BB19}" srcOrd="0" destOrd="0" presId="urn:microsoft.com/office/officeart/2005/8/layout/default"/>
    <dgm:cxn modelId="{BA1A67F0-2827-46A1-8332-804C9098B20D}" srcId="{2EFB2ED5-3E32-4698-A296-DC1F8B6AC353}" destId="{E4319F44-CB27-416D-BE78-E1513B89EE0F}" srcOrd="3" destOrd="0" parTransId="{87A7A0C0-F391-4B59-9A5A-FF17E7C4294E}" sibTransId="{6C629F7B-BFDA-4671-AB69-9E9786768CC5}"/>
    <dgm:cxn modelId="{DD2D7F29-C798-4315-BA14-F9A8FCC37E4D}" type="presParOf" srcId="{F10BBBA7-F8E3-44AF-9CB9-3BE019C95ECB}" destId="{35D67BCC-E1A3-4D76-84AB-5F8A69A0BB19}" srcOrd="0" destOrd="0" presId="urn:microsoft.com/office/officeart/2005/8/layout/default"/>
    <dgm:cxn modelId="{858B515F-2EEA-4668-A58F-3D5C420A8F7A}" type="presParOf" srcId="{F10BBBA7-F8E3-44AF-9CB9-3BE019C95ECB}" destId="{4AE0822B-C6B0-4BE2-BD72-27CA0464428B}" srcOrd="1" destOrd="0" presId="urn:microsoft.com/office/officeart/2005/8/layout/default"/>
    <dgm:cxn modelId="{795BDCDF-0C14-4EF0-8FF2-9B4FA8A904E2}" type="presParOf" srcId="{F10BBBA7-F8E3-44AF-9CB9-3BE019C95ECB}" destId="{3C55B0B2-4E08-4E4B-B78B-4B968AB1C33B}" srcOrd="2" destOrd="0" presId="urn:microsoft.com/office/officeart/2005/8/layout/default"/>
    <dgm:cxn modelId="{D4327DE9-501D-45AD-B2E4-116370B1F7A0}" type="presParOf" srcId="{F10BBBA7-F8E3-44AF-9CB9-3BE019C95ECB}" destId="{16A4E554-DCA0-46A8-81B5-53A86FDD017C}" srcOrd="3" destOrd="0" presId="urn:microsoft.com/office/officeart/2005/8/layout/default"/>
    <dgm:cxn modelId="{9FE2BA03-C04E-41C0-B5D2-9AAF858C7778}" type="presParOf" srcId="{F10BBBA7-F8E3-44AF-9CB9-3BE019C95ECB}" destId="{0F00BBE0-2D90-4D5C-9178-F2372223ECDB}" srcOrd="4" destOrd="0" presId="urn:microsoft.com/office/officeart/2005/8/layout/default"/>
    <dgm:cxn modelId="{EBDE608D-A978-44F1-8C37-546D14FE7704}" type="presParOf" srcId="{F10BBBA7-F8E3-44AF-9CB9-3BE019C95ECB}" destId="{83D39F82-FE4E-436D-9FA8-E6020D3B56C4}" srcOrd="5" destOrd="0" presId="urn:microsoft.com/office/officeart/2005/8/layout/default"/>
    <dgm:cxn modelId="{12A7853E-EA3C-443C-954A-BC8AD07343D0}" type="presParOf" srcId="{F10BBBA7-F8E3-44AF-9CB9-3BE019C95ECB}" destId="{1A0C183C-E6FD-4D1F-8684-DDC819A73FC7}" srcOrd="6" destOrd="0" presId="urn:microsoft.com/office/officeart/2005/8/layout/default"/>
    <dgm:cxn modelId="{2FD3BB65-6D4C-44F3-AB73-615C32B7CF3F}" type="presParOf" srcId="{F10BBBA7-F8E3-44AF-9CB9-3BE019C95ECB}" destId="{B73FB1E0-023C-4758-95FC-AE4358A69350}" srcOrd="7" destOrd="0" presId="urn:microsoft.com/office/officeart/2005/8/layout/default"/>
    <dgm:cxn modelId="{B40FF1F2-B0E2-4F7F-B063-5F2D4A577806}" type="presParOf" srcId="{F10BBBA7-F8E3-44AF-9CB9-3BE019C95ECB}" destId="{9B817B4E-FF06-426E-99E1-98AB3CE0C11D}" srcOrd="8" destOrd="0" presId="urn:microsoft.com/office/officeart/2005/8/layout/default"/>
    <dgm:cxn modelId="{5F674007-6BB3-4180-AF34-215EDC72707B}" type="presParOf" srcId="{F10BBBA7-F8E3-44AF-9CB9-3BE019C95ECB}" destId="{91C5BE05-FDDA-439A-8667-8A1467AA38ED}" srcOrd="9" destOrd="0" presId="urn:microsoft.com/office/officeart/2005/8/layout/default"/>
    <dgm:cxn modelId="{39DCBD44-34A7-484D-8CEF-62470EA9E584}" type="presParOf" srcId="{F10BBBA7-F8E3-44AF-9CB9-3BE019C95ECB}" destId="{214349EE-A1CE-4465-BCFF-B536B8023962}"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64D3039-08E6-4663-AF34-0B33D34CFDF2}" type="doc">
      <dgm:prSet loTypeId="urn:microsoft.com/office/officeart/2005/8/layout/vProcess5" loCatId="process" qsTypeId="urn:microsoft.com/office/officeart/2005/8/quickstyle/3d1" qsCatId="3D" csTypeId="urn:microsoft.com/office/officeart/2005/8/colors/colorful1" csCatId="colorful"/>
      <dgm:spPr/>
      <dgm:t>
        <a:bodyPr/>
        <a:lstStyle/>
        <a:p>
          <a:endParaRPr lang="en-US"/>
        </a:p>
      </dgm:t>
    </dgm:pt>
    <dgm:pt modelId="{4BB2D005-0CA2-4D24-B39D-08F00CD8B78B}">
      <dgm:prSet custT="1"/>
      <dgm:spPr/>
      <dgm:t>
        <a:bodyPr/>
        <a:lstStyle/>
        <a:p>
          <a:r>
            <a:rPr lang="en-US" sz="3200" b="1" dirty="0"/>
            <a:t>Authorization</a:t>
          </a:r>
        </a:p>
      </dgm:t>
    </dgm:pt>
    <dgm:pt modelId="{79D30578-925E-404D-8B4E-8FE43D21B776}" type="parTrans" cxnId="{EB351C97-AFE3-4696-BAFB-74FEEC8E0A85}">
      <dgm:prSet/>
      <dgm:spPr/>
      <dgm:t>
        <a:bodyPr/>
        <a:lstStyle/>
        <a:p>
          <a:endParaRPr lang="en-US" sz="2800" b="1"/>
        </a:p>
      </dgm:t>
    </dgm:pt>
    <dgm:pt modelId="{7518934E-DEA4-40EF-AE51-2A3D0883C34E}" type="sibTrans" cxnId="{EB351C97-AFE3-4696-BAFB-74FEEC8E0A85}">
      <dgm:prSet custT="1"/>
      <dgm:spPr/>
      <dgm:t>
        <a:bodyPr/>
        <a:lstStyle/>
        <a:p>
          <a:endParaRPr lang="en-US" sz="4000" b="1"/>
        </a:p>
      </dgm:t>
    </dgm:pt>
    <dgm:pt modelId="{37678A9E-D1CA-4CBF-B8F4-EB5904200C7C}">
      <dgm:prSet custT="1"/>
      <dgm:spPr/>
      <dgm:t>
        <a:bodyPr/>
        <a:lstStyle/>
        <a:p>
          <a:r>
            <a:rPr lang="en-US" sz="2800" b="1"/>
            <a:t>Allocate Funds</a:t>
          </a:r>
        </a:p>
      </dgm:t>
    </dgm:pt>
    <dgm:pt modelId="{87D484EB-F711-45D4-BFBF-E9294EF3AE72}" type="parTrans" cxnId="{C7AC1240-6AAA-4C66-B92E-7BE22D2652A3}">
      <dgm:prSet/>
      <dgm:spPr/>
      <dgm:t>
        <a:bodyPr/>
        <a:lstStyle/>
        <a:p>
          <a:endParaRPr lang="en-US" sz="2800" b="1"/>
        </a:p>
      </dgm:t>
    </dgm:pt>
    <dgm:pt modelId="{6E37C3D2-76A5-4A46-B6D1-547CBE2CBF6A}" type="sibTrans" cxnId="{C7AC1240-6AAA-4C66-B92E-7BE22D2652A3}">
      <dgm:prSet/>
      <dgm:spPr/>
      <dgm:t>
        <a:bodyPr/>
        <a:lstStyle/>
        <a:p>
          <a:endParaRPr lang="en-US" sz="2800" b="1"/>
        </a:p>
      </dgm:t>
    </dgm:pt>
    <dgm:pt modelId="{57454538-3C9B-481F-96E0-ABA7222BB478}">
      <dgm:prSet custT="1"/>
      <dgm:spPr/>
      <dgm:t>
        <a:bodyPr/>
        <a:lstStyle/>
        <a:p>
          <a:r>
            <a:rPr lang="en-US" sz="3200" b="1"/>
            <a:t>Program</a:t>
          </a:r>
        </a:p>
      </dgm:t>
    </dgm:pt>
    <dgm:pt modelId="{177827EB-126C-4915-BBB2-3ADBFD6AD373}" type="parTrans" cxnId="{AC895A66-2B5C-4B5A-9768-2D1AD2EEDCF4}">
      <dgm:prSet/>
      <dgm:spPr/>
      <dgm:t>
        <a:bodyPr/>
        <a:lstStyle/>
        <a:p>
          <a:endParaRPr lang="en-US" sz="2800" b="1"/>
        </a:p>
      </dgm:t>
    </dgm:pt>
    <dgm:pt modelId="{6954BCF2-E164-4C9C-B2BE-47D8F79E4DC0}" type="sibTrans" cxnId="{AC895A66-2B5C-4B5A-9768-2D1AD2EEDCF4}">
      <dgm:prSet custT="1"/>
      <dgm:spPr/>
      <dgm:t>
        <a:bodyPr/>
        <a:lstStyle/>
        <a:p>
          <a:endParaRPr lang="en-US" sz="4000" b="1"/>
        </a:p>
      </dgm:t>
    </dgm:pt>
    <dgm:pt modelId="{8245B610-85D1-4E84-BE5A-62AE1572FCF3}">
      <dgm:prSet custT="1"/>
      <dgm:spPr/>
      <dgm:t>
        <a:bodyPr/>
        <a:lstStyle/>
        <a:p>
          <a:r>
            <a:rPr lang="en-US" sz="2800" b="1"/>
            <a:t>Assign Funds</a:t>
          </a:r>
        </a:p>
      </dgm:t>
    </dgm:pt>
    <dgm:pt modelId="{0CB967BE-EAE1-4320-BDD8-4AF6045F057A}" type="parTrans" cxnId="{F18084DA-E0D9-4327-B2CB-B7A82B2F4387}">
      <dgm:prSet/>
      <dgm:spPr/>
      <dgm:t>
        <a:bodyPr/>
        <a:lstStyle/>
        <a:p>
          <a:endParaRPr lang="en-US" sz="2800" b="1"/>
        </a:p>
      </dgm:t>
    </dgm:pt>
    <dgm:pt modelId="{40154EE8-1771-4B42-AE05-AEE8F3146898}" type="sibTrans" cxnId="{F18084DA-E0D9-4327-B2CB-B7A82B2F4387}">
      <dgm:prSet/>
      <dgm:spPr/>
      <dgm:t>
        <a:bodyPr/>
        <a:lstStyle/>
        <a:p>
          <a:endParaRPr lang="en-US" sz="2800" b="1"/>
        </a:p>
      </dgm:t>
    </dgm:pt>
    <dgm:pt modelId="{4FF8D8AE-A287-4BB5-A87F-CA2E51B277AA}">
      <dgm:prSet custT="1"/>
      <dgm:spPr/>
      <dgm:t>
        <a:bodyPr/>
        <a:lstStyle/>
        <a:p>
          <a:r>
            <a:rPr lang="en-US" sz="3200" b="1"/>
            <a:t>Project</a:t>
          </a:r>
        </a:p>
      </dgm:t>
    </dgm:pt>
    <dgm:pt modelId="{A8501373-9AF2-4CF4-AF43-603D7088CA5F}" type="parTrans" cxnId="{92AE1ABE-94E2-4155-8D74-B454BF2FE6E9}">
      <dgm:prSet/>
      <dgm:spPr/>
      <dgm:t>
        <a:bodyPr/>
        <a:lstStyle/>
        <a:p>
          <a:endParaRPr lang="en-US" sz="2800" b="1"/>
        </a:p>
      </dgm:t>
    </dgm:pt>
    <dgm:pt modelId="{51688C68-1226-45E3-9972-4041A894EFB9}" type="sibTrans" cxnId="{92AE1ABE-94E2-4155-8D74-B454BF2FE6E9}">
      <dgm:prSet custT="1"/>
      <dgm:spPr/>
      <dgm:t>
        <a:bodyPr/>
        <a:lstStyle/>
        <a:p>
          <a:endParaRPr lang="en-US" sz="4000" b="1"/>
        </a:p>
      </dgm:t>
    </dgm:pt>
    <dgm:pt modelId="{99ADB744-E3A3-4FDA-BB98-FC7A07E1F71B}">
      <dgm:prSet custT="1"/>
      <dgm:spPr/>
      <dgm:t>
        <a:bodyPr/>
        <a:lstStyle/>
        <a:p>
          <a:r>
            <a:rPr lang="en-US" sz="2800" b="1"/>
            <a:t>Commit Funds</a:t>
          </a:r>
        </a:p>
      </dgm:t>
    </dgm:pt>
    <dgm:pt modelId="{B7AE32A8-5166-4FBC-AE91-1114AAEF3033}" type="parTrans" cxnId="{2B229787-C28E-4E20-8321-8B324DD03F1A}">
      <dgm:prSet/>
      <dgm:spPr/>
      <dgm:t>
        <a:bodyPr/>
        <a:lstStyle/>
        <a:p>
          <a:endParaRPr lang="en-US" sz="2800" b="1"/>
        </a:p>
      </dgm:t>
    </dgm:pt>
    <dgm:pt modelId="{9EC7C321-FB0F-4CF4-AE42-C8B2D327CBBE}" type="sibTrans" cxnId="{2B229787-C28E-4E20-8321-8B324DD03F1A}">
      <dgm:prSet/>
      <dgm:spPr/>
      <dgm:t>
        <a:bodyPr/>
        <a:lstStyle/>
        <a:p>
          <a:endParaRPr lang="en-US" sz="2800" b="1"/>
        </a:p>
      </dgm:t>
    </dgm:pt>
    <dgm:pt modelId="{F1D24AA0-4843-4B9C-9401-98EE22375BA5}">
      <dgm:prSet custT="1"/>
      <dgm:spPr/>
      <dgm:t>
        <a:bodyPr/>
        <a:lstStyle/>
        <a:p>
          <a:r>
            <a:rPr lang="en-US" sz="3200" b="1"/>
            <a:t>Design Contract</a:t>
          </a:r>
        </a:p>
      </dgm:t>
    </dgm:pt>
    <dgm:pt modelId="{AAFBAE3D-B294-4F24-AA58-0257610634B1}" type="parTrans" cxnId="{14E7D11F-E9F2-43BB-9710-05C5E4523AA1}">
      <dgm:prSet/>
      <dgm:spPr/>
      <dgm:t>
        <a:bodyPr/>
        <a:lstStyle/>
        <a:p>
          <a:endParaRPr lang="en-US" sz="2800" b="1"/>
        </a:p>
      </dgm:t>
    </dgm:pt>
    <dgm:pt modelId="{31BDE234-4748-4C1F-B4B7-15D450BA2C65}" type="sibTrans" cxnId="{14E7D11F-E9F2-43BB-9710-05C5E4523AA1}">
      <dgm:prSet custT="1"/>
      <dgm:spPr/>
      <dgm:t>
        <a:bodyPr/>
        <a:lstStyle/>
        <a:p>
          <a:endParaRPr lang="en-US" sz="4000" b="1"/>
        </a:p>
      </dgm:t>
    </dgm:pt>
    <dgm:pt modelId="{A73A0234-327F-4474-B5C0-0EA2BBEA0CD1}">
      <dgm:prSet custT="1"/>
      <dgm:spPr/>
      <dgm:t>
        <a:bodyPr/>
        <a:lstStyle/>
        <a:p>
          <a:r>
            <a:rPr lang="en-US" sz="3200" b="1"/>
            <a:t>Interscope Package</a:t>
          </a:r>
        </a:p>
      </dgm:t>
    </dgm:pt>
    <dgm:pt modelId="{9F6ADED2-3C3B-4EC5-B482-AF312182286E}" type="parTrans" cxnId="{284315E7-4860-44DD-8A8B-1CB864974841}">
      <dgm:prSet/>
      <dgm:spPr/>
      <dgm:t>
        <a:bodyPr/>
        <a:lstStyle/>
        <a:p>
          <a:endParaRPr lang="en-US" sz="2800" b="1"/>
        </a:p>
      </dgm:t>
    </dgm:pt>
    <dgm:pt modelId="{0F2DD162-1007-4A74-8724-392580FA2DAE}" type="sibTrans" cxnId="{284315E7-4860-44DD-8A8B-1CB864974841}">
      <dgm:prSet/>
      <dgm:spPr/>
      <dgm:t>
        <a:bodyPr/>
        <a:lstStyle/>
        <a:p>
          <a:endParaRPr lang="en-US" sz="2800" b="1"/>
        </a:p>
      </dgm:t>
    </dgm:pt>
    <dgm:pt modelId="{982D1A82-BF11-44C9-ACE2-2147EE46C45E}">
      <dgm:prSet/>
      <dgm:spPr/>
      <dgm:t>
        <a:bodyPr/>
        <a:lstStyle/>
        <a:p>
          <a:endParaRPr lang="en-US" sz="2800" b="1"/>
        </a:p>
      </dgm:t>
    </dgm:pt>
    <dgm:pt modelId="{B8824994-E31A-4C00-A6FE-68C03CF07A18}" type="parTrans" cxnId="{DAAF6C99-CED9-41F4-923D-D6009B6C896C}">
      <dgm:prSet/>
      <dgm:spPr/>
      <dgm:t>
        <a:bodyPr/>
        <a:lstStyle/>
        <a:p>
          <a:endParaRPr lang="en-US" sz="2800" b="1"/>
        </a:p>
      </dgm:t>
    </dgm:pt>
    <dgm:pt modelId="{61594984-5F22-43C8-A855-F200182A64F8}" type="sibTrans" cxnId="{DAAF6C99-CED9-41F4-923D-D6009B6C896C}">
      <dgm:prSet/>
      <dgm:spPr/>
      <dgm:t>
        <a:bodyPr/>
        <a:lstStyle/>
        <a:p>
          <a:endParaRPr lang="en-US" sz="2800" b="1"/>
        </a:p>
      </dgm:t>
    </dgm:pt>
    <dgm:pt modelId="{40DD383B-43C3-4489-80C4-6BD50A130D64}">
      <dgm:prSet/>
      <dgm:spPr/>
      <dgm:t>
        <a:bodyPr/>
        <a:lstStyle/>
        <a:p>
          <a:endParaRPr lang="en-US" sz="2800" b="1"/>
        </a:p>
      </dgm:t>
    </dgm:pt>
    <dgm:pt modelId="{74D24A6C-A417-45AF-9695-BB6078FF2C4B}" type="parTrans" cxnId="{87CC9F40-6CD1-4769-885C-11059FB1EB82}">
      <dgm:prSet/>
      <dgm:spPr/>
      <dgm:t>
        <a:bodyPr/>
        <a:lstStyle/>
        <a:p>
          <a:endParaRPr lang="en-US" sz="2800" b="1"/>
        </a:p>
      </dgm:t>
    </dgm:pt>
    <dgm:pt modelId="{FEBC2FD9-AC10-493A-BA3C-C1382B05D335}" type="sibTrans" cxnId="{87CC9F40-6CD1-4769-885C-11059FB1EB82}">
      <dgm:prSet/>
      <dgm:spPr/>
      <dgm:t>
        <a:bodyPr/>
        <a:lstStyle/>
        <a:p>
          <a:endParaRPr lang="en-US" sz="2800" b="1"/>
        </a:p>
      </dgm:t>
    </dgm:pt>
    <dgm:pt modelId="{1CFA3505-23FF-40B9-A332-D82B167788AE}" type="pres">
      <dgm:prSet presAssocID="{264D3039-08E6-4663-AF34-0B33D34CFDF2}" presName="outerComposite" presStyleCnt="0">
        <dgm:presLayoutVars>
          <dgm:chMax val="5"/>
          <dgm:dir/>
          <dgm:resizeHandles val="exact"/>
        </dgm:presLayoutVars>
      </dgm:prSet>
      <dgm:spPr/>
    </dgm:pt>
    <dgm:pt modelId="{571E4507-D641-4D71-9DC1-95985DA22FA7}" type="pres">
      <dgm:prSet presAssocID="{264D3039-08E6-4663-AF34-0B33D34CFDF2}" presName="dummyMaxCanvas" presStyleCnt="0">
        <dgm:presLayoutVars/>
      </dgm:prSet>
      <dgm:spPr/>
    </dgm:pt>
    <dgm:pt modelId="{48A6E578-D453-4694-B276-5F22CC9FE981}" type="pres">
      <dgm:prSet presAssocID="{264D3039-08E6-4663-AF34-0B33D34CFDF2}" presName="FiveNodes_1" presStyleLbl="node1" presStyleIdx="0" presStyleCnt="5">
        <dgm:presLayoutVars>
          <dgm:bulletEnabled val="1"/>
        </dgm:presLayoutVars>
      </dgm:prSet>
      <dgm:spPr/>
    </dgm:pt>
    <dgm:pt modelId="{86C8E874-A196-4DDE-802B-12515B2F3B3D}" type="pres">
      <dgm:prSet presAssocID="{264D3039-08E6-4663-AF34-0B33D34CFDF2}" presName="FiveNodes_2" presStyleLbl="node1" presStyleIdx="1" presStyleCnt="5">
        <dgm:presLayoutVars>
          <dgm:bulletEnabled val="1"/>
        </dgm:presLayoutVars>
      </dgm:prSet>
      <dgm:spPr/>
    </dgm:pt>
    <dgm:pt modelId="{271D9BEF-3373-4C41-BD5F-EEA6EA790407}" type="pres">
      <dgm:prSet presAssocID="{264D3039-08E6-4663-AF34-0B33D34CFDF2}" presName="FiveNodes_3" presStyleLbl="node1" presStyleIdx="2" presStyleCnt="5">
        <dgm:presLayoutVars>
          <dgm:bulletEnabled val="1"/>
        </dgm:presLayoutVars>
      </dgm:prSet>
      <dgm:spPr/>
    </dgm:pt>
    <dgm:pt modelId="{BEB45BEE-F780-4F07-9089-87FF5B5F4777}" type="pres">
      <dgm:prSet presAssocID="{264D3039-08E6-4663-AF34-0B33D34CFDF2}" presName="FiveNodes_4" presStyleLbl="node1" presStyleIdx="3" presStyleCnt="5">
        <dgm:presLayoutVars>
          <dgm:bulletEnabled val="1"/>
        </dgm:presLayoutVars>
      </dgm:prSet>
      <dgm:spPr/>
    </dgm:pt>
    <dgm:pt modelId="{9C76745F-8527-48E8-94AF-BC32499928E5}" type="pres">
      <dgm:prSet presAssocID="{264D3039-08E6-4663-AF34-0B33D34CFDF2}" presName="FiveNodes_5" presStyleLbl="node1" presStyleIdx="4" presStyleCnt="5">
        <dgm:presLayoutVars>
          <dgm:bulletEnabled val="1"/>
        </dgm:presLayoutVars>
      </dgm:prSet>
      <dgm:spPr/>
    </dgm:pt>
    <dgm:pt modelId="{D8E53F74-2BAA-4198-A682-364A81A3C4EA}" type="pres">
      <dgm:prSet presAssocID="{264D3039-08E6-4663-AF34-0B33D34CFDF2}" presName="FiveConn_1-2" presStyleLbl="fgAccFollowNode1" presStyleIdx="0" presStyleCnt="4">
        <dgm:presLayoutVars>
          <dgm:bulletEnabled val="1"/>
        </dgm:presLayoutVars>
      </dgm:prSet>
      <dgm:spPr/>
    </dgm:pt>
    <dgm:pt modelId="{01A6D263-5035-43B3-A4CA-14C63A8B19C6}" type="pres">
      <dgm:prSet presAssocID="{264D3039-08E6-4663-AF34-0B33D34CFDF2}" presName="FiveConn_2-3" presStyleLbl="fgAccFollowNode1" presStyleIdx="1" presStyleCnt="4">
        <dgm:presLayoutVars>
          <dgm:bulletEnabled val="1"/>
        </dgm:presLayoutVars>
      </dgm:prSet>
      <dgm:spPr/>
    </dgm:pt>
    <dgm:pt modelId="{A15CE485-DFD3-4E67-8157-6320F0A2C0F2}" type="pres">
      <dgm:prSet presAssocID="{264D3039-08E6-4663-AF34-0B33D34CFDF2}" presName="FiveConn_3-4" presStyleLbl="fgAccFollowNode1" presStyleIdx="2" presStyleCnt="4">
        <dgm:presLayoutVars>
          <dgm:bulletEnabled val="1"/>
        </dgm:presLayoutVars>
      </dgm:prSet>
      <dgm:spPr/>
    </dgm:pt>
    <dgm:pt modelId="{7CBD371F-9281-4D38-AE95-14EB367094DF}" type="pres">
      <dgm:prSet presAssocID="{264D3039-08E6-4663-AF34-0B33D34CFDF2}" presName="FiveConn_4-5" presStyleLbl="fgAccFollowNode1" presStyleIdx="3" presStyleCnt="4">
        <dgm:presLayoutVars>
          <dgm:bulletEnabled val="1"/>
        </dgm:presLayoutVars>
      </dgm:prSet>
      <dgm:spPr/>
    </dgm:pt>
    <dgm:pt modelId="{8AC686E1-4A22-4688-BB8C-27D6AE113FAA}" type="pres">
      <dgm:prSet presAssocID="{264D3039-08E6-4663-AF34-0B33D34CFDF2}" presName="FiveNodes_1_text" presStyleLbl="node1" presStyleIdx="4" presStyleCnt="5">
        <dgm:presLayoutVars>
          <dgm:bulletEnabled val="1"/>
        </dgm:presLayoutVars>
      </dgm:prSet>
      <dgm:spPr/>
    </dgm:pt>
    <dgm:pt modelId="{863AE31D-DFB2-48FE-BCEB-E2A54BC84C84}" type="pres">
      <dgm:prSet presAssocID="{264D3039-08E6-4663-AF34-0B33D34CFDF2}" presName="FiveNodes_2_text" presStyleLbl="node1" presStyleIdx="4" presStyleCnt="5">
        <dgm:presLayoutVars>
          <dgm:bulletEnabled val="1"/>
        </dgm:presLayoutVars>
      </dgm:prSet>
      <dgm:spPr/>
    </dgm:pt>
    <dgm:pt modelId="{026CF800-5778-4190-BBDB-0601C7226022}" type="pres">
      <dgm:prSet presAssocID="{264D3039-08E6-4663-AF34-0B33D34CFDF2}" presName="FiveNodes_3_text" presStyleLbl="node1" presStyleIdx="4" presStyleCnt="5">
        <dgm:presLayoutVars>
          <dgm:bulletEnabled val="1"/>
        </dgm:presLayoutVars>
      </dgm:prSet>
      <dgm:spPr/>
    </dgm:pt>
    <dgm:pt modelId="{3A53958F-F37F-4FA2-8E11-3ED3A75920DD}" type="pres">
      <dgm:prSet presAssocID="{264D3039-08E6-4663-AF34-0B33D34CFDF2}" presName="FiveNodes_4_text" presStyleLbl="node1" presStyleIdx="4" presStyleCnt="5">
        <dgm:presLayoutVars>
          <dgm:bulletEnabled val="1"/>
        </dgm:presLayoutVars>
      </dgm:prSet>
      <dgm:spPr/>
    </dgm:pt>
    <dgm:pt modelId="{16DA79C5-5B70-4547-9486-73C774330D25}" type="pres">
      <dgm:prSet presAssocID="{264D3039-08E6-4663-AF34-0B33D34CFDF2}" presName="FiveNodes_5_text" presStyleLbl="node1" presStyleIdx="4" presStyleCnt="5">
        <dgm:presLayoutVars>
          <dgm:bulletEnabled val="1"/>
        </dgm:presLayoutVars>
      </dgm:prSet>
      <dgm:spPr/>
    </dgm:pt>
  </dgm:ptLst>
  <dgm:cxnLst>
    <dgm:cxn modelId="{A1C48801-90BD-4FF5-A052-BA64822D64F1}" type="presOf" srcId="{4FF8D8AE-A287-4BB5-A87F-CA2E51B277AA}" destId="{026CF800-5778-4190-BBDB-0601C7226022}" srcOrd="1" destOrd="0" presId="urn:microsoft.com/office/officeart/2005/8/layout/vProcess5"/>
    <dgm:cxn modelId="{890C320D-FF7F-4D80-8008-17EF7FE5AB4C}" type="presOf" srcId="{A73A0234-327F-4474-B5C0-0EA2BBEA0CD1}" destId="{9C76745F-8527-48E8-94AF-BC32499928E5}" srcOrd="0" destOrd="0" presId="urn:microsoft.com/office/officeart/2005/8/layout/vProcess5"/>
    <dgm:cxn modelId="{6AE0A30F-ED9F-4899-95B8-7F5AFCBE9EA7}" type="presOf" srcId="{8245B610-85D1-4E84-BE5A-62AE1572FCF3}" destId="{863AE31D-DFB2-48FE-BCEB-E2A54BC84C84}" srcOrd="1" destOrd="1" presId="urn:microsoft.com/office/officeart/2005/8/layout/vProcess5"/>
    <dgm:cxn modelId="{ABFCCF10-D1AF-4E65-B9B6-C89141F827D8}" type="presOf" srcId="{7518934E-DEA4-40EF-AE51-2A3D0883C34E}" destId="{D8E53F74-2BAA-4198-A682-364A81A3C4EA}" srcOrd="0" destOrd="0" presId="urn:microsoft.com/office/officeart/2005/8/layout/vProcess5"/>
    <dgm:cxn modelId="{DC2F2D1C-7973-468A-AC34-0AA561F24C26}" type="presOf" srcId="{31BDE234-4748-4C1F-B4B7-15D450BA2C65}" destId="{7CBD371F-9281-4D38-AE95-14EB367094DF}" srcOrd="0" destOrd="0" presId="urn:microsoft.com/office/officeart/2005/8/layout/vProcess5"/>
    <dgm:cxn modelId="{14E7D11F-E9F2-43BB-9710-05C5E4523AA1}" srcId="{264D3039-08E6-4663-AF34-0B33D34CFDF2}" destId="{F1D24AA0-4843-4B9C-9401-98EE22375BA5}" srcOrd="3" destOrd="0" parTransId="{AAFBAE3D-B294-4F24-AA58-0257610634B1}" sibTransId="{31BDE234-4748-4C1F-B4B7-15D450BA2C65}"/>
    <dgm:cxn modelId="{79F71F23-E3CA-412A-B87F-AFBDA9DC63D0}" type="presOf" srcId="{F1D24AA0-4843-4B9C-9401-98EE22375BA5}" destId="{BEB45BEE-F780-4F07-9089-87FF5B5F4777}" srcOrd="0" destOrd="0" presId="urn:microsoft.com/office/officeart/2005/8/layout/vProcess5"/>
    <dgm:cxn modelId="{C7AC1240-6AAA-4C66-B92E-7BE22D2652A3}" srcId="{4BB2D005-0CA2-4D24-B39D-08F00CD8B78B}" destId="{37678A9E-D1CA-4CBF-B8F4-EB5904200C7C}" srcOrd="0" destOrd="0" parTransId="{87D484EB-F711-45D4-BFBF-E9294EF3AE72}" sibTransId="{6E37C3D2-76A5-4A46-B6D1-547CBE2CBF6A}"/>
    <dgm:cxn modelId="{87CC9F40-6CD1-4769-885C-11059FB1EB82}" srcId="{264D3039-08E6-4663-AF34-0B33D34CFDF2}" destId="{40DD383B-43C3-4489-80C4-6BD50A130D64}" srcOrd="6" destOrd="0" parTransId="{74D24A6C-A417-45AF-9695-BB6078FF2C4B}" sibTransId="{FEBC2FD9-AC10-493A-BA3C-C1382B05D335}"/>
    <dgm:cxn modelId="{7BB51662-2EB8-472B-A158-FF8A2D55A4DB}" type="presOf" srcId="{57454538-3C9B-481F-96E0-ABA7222BB478}" destId="{863AE31D-DFB2-48FE-BCEB-E2A54BC84C84}" srcOrd="1" destOrd="0" presId="urn:microsoft.com/office/officeart/2005/8/layout/vProcess5"/>
    <dgm:cxn modelId="{AC895A66-2B5C-4B5A-9768-2D1AD2EEDCF4}" srcId="{264D3039-08E6-4663-AF34-0B33D34CFDF2}" destId="{57454538-3C9B-481F-96E0-ABA7222BB478}" srcOrd="1" destOrd="0" parTransId="{177827EB-126C-4915-BBB2-3ADBFD6AD373}" sibTransId="{6954BCF2-E164-4C9C-B2BE-47D8F79E4DC0}"/>
    <dgm:cxn modelId="{B0AA0471-B8FA-4BB9-B2DD-C737869E5CD6}" type="presOf" srcId="{51688C68-1226-45E3-9972-4041A894EFB9}" destId="{A15CE485-DFD3-4E67-8157-6320F0A2C0F2}" srcOrd="0" destOrd="0" presId="urn:microsoft.com/office/officeart/2005/8/layout/vProcess5"/>
    <dgm:cxn modelId="{4FBA1B59-DFA3-40DA-90A5-E3661024881F}" type="presOf" srcId="{A73A0234-327F-4474-B5C0-0EA2BBEA0CD1}" destId="{16DA79C5-5B70-4547-9486-73C774330D25}" srcOrd="1" destOrd="0" presId="urn:microsoft.com/office/officeart/2005/8/layout/vProcess5"/>
    <dgm:cxn modelId="{E724655A-95D3-4062-95F3-5530A7427587}" type="presOf" srcId="{37678A9E-D1CA-4CBF-B8F4-EB5904200C7C}" destId="{8AC686E1-4A22-4688-BB8C-27D6AE113FAA}" srcOrd="1" destOrd="1" presId="urn:microsoft.com/office/officeart/2005/8/layout/vProcess5"/>
    <dgm:cxn modelId="{AF832B84-DFC9-4EC0-B0D3-AEDA4007FA5A}" type="presOf" srcId="{264D3039-08E6-4663-AF34-0B33D34CFDF2}" destId="{1CFA3505-23FF-40B9-A332-D82B167788AE}" srcOrd="0" destOrd="0" presId="urn:microsoft.com/office/officeart/2005/8/layout/vProcess5"/>
    <dgm:cxn modelId="{2B229787-C28E-4E20-8321-8B324DD03F1A}" srcId="{4FF8D8AE-A287-4BB5-A87F-CA2E51B277AA}" destId="{99ADB744-E3A3-4FDA-BB98-FC7A07E1F71B}" srcOrd="0" destOrd="0" parTransId="{B7AE32A8-5166-4FBC-AE91-1114AAEF3033}" sibTransId="{9EC7C321-FB0F-4CF4-AE42-C8B2D327CBBE}"/>
    <dgm:cxn modelId="{928CEF91-4F9D-40A0-88CE-BD80FEE59B26}" type="presOf" srcId="{37678A9E-D1CA-4CBF-B8F4-EB5904200C7C}" destId="{48A6E578-D453-4694-B276-5F22CC9FE981}" srcOrd="0" destOrd="1" presId="urn:microsoft.com/office/officeart/2005/8/layout/vProcess5"/>
    <dgm:cxn modelId="{B627D196-162E-4228-8580-52C43553B68C}" type="presOf" srcId="{99ADB744-E3A3-4FDA-BB98-FC7A07E1F71B}" destId="{271D9BEF-3373-4C41-BD5F-EEA6EA790407}" srcOrd="0" destOrd="1" presId="urn:microsoft.com/office/officeart/2005/8/layout/vProcess5"/>
    <dgm:cxn modelId="{EB351C97-AFE3-4696-BAFB-74FEEC8E0A85}" srcId="{264D3039-08E6-4663-AF34-0B33D34CFDF2}" destId="{4BB2D005-0CA2-4D24-B39D-08F00CD8B78B}" srcOrd="0" destOrd="0" parTransId="{79D30578-925E-404D-8B4E-8FE43D21B776}" sibTransId="{7518934E-DEA4-40EF-AE51-2A3D0883C34E}"/>
    <dgm:cxn modelId="{DAAF6C99-CED9-41F4-923D-D6009B6C896C}" srcId="{264D3039-08E6-4663-AF34-0B33D34CFDF2}" destId="{982D1A82-BF11-44C9-ACE2-2147EE46C45E}" srcOrd="5" destOrd="0" parTransId="{B8824994-E31A-4C00-A6FE-68C03CF07A18}" sibTransId="{61594984-5F22-43C8-A855-F200182A64F8}"/>
    <dgm:cxn modelId="{9477C69A-9A8B-497A-B5B9-171757DA8960}" type="presOf" srcId="{4BB2D005-0CA2-4D24-B39D-08F00CD8B78B}" destId="{8AC686E1-4A22-4688-BB8C-27D6AE113FAA}" srcOrd="1" destOrd="0" presId="urn:microsoft.com/office/officeart/2005/8/layout/vProcess5"/>
    <dgm:cxn modelId="{A97C6DA3-04AD-4302-BE2D-535EBECB120D}" type="presOf" srcId="{F1D24AA0-4843-4B9C-9401-98EE22375BA5}" destId="{3A53958F-F37F-4FA2-8E11-3ED3A75920DD}" srcOrd="1" destOrd="0" presId="urn:microsoft.com/office/officeart/2005/8/layout/vProcess5"/>
    <dgm:cxn modelId="{49BFDBB3-8CF3-41B5-A5CF-D0F5B68122AD}" type="presOf" srcId="{57454538-3C9B-481F-96E0-ABA7222BB478}" destId="{86C8E874-A196-4DDE-802B-12515B2F3B3D}" srcOrd="0" destOrd="0" presId="urn:microsoft.com/office/officeart/2005/8/layout/vProcess5"/>
    <dgm:cxn modelId="{DE41C6B4-BE59-4C07-ACC2-DBF972BA6D67}" type="presOf" srcId="{4BB2D005-0CA2-4D24-B39D-08F00CD8B78B}" destId="{48A6E578-D453-4694-B276-5F22CC9FE981}" srcOrd="0" destOrd="0" presId="urn:microsoft.com/office/officeart/2005/8/layout/vProcess5"/>
    <dgm:cxn modelId="{E53249B8-C166-443A-8235-6EB756AB3F47}" type="presOf" srcId="{6954BCF2-E164-4C9C-B2BE-47D8F79E4DC0}" destId="{01A6D263-5035-43B3-A4CA-14C63A8B19C6}" srcOrd="0" destOrd="0" presId="urn:microsoft.com/office/officeart/2005/8/layout/vProcess5"/>
    <dgm:cxn modelId="{92AE1ABE-94E2-4155-8D74-B454BF2FE6E9}" srcId="{264D3039-08E6-4663-AF34-0B33D34CFDF2}" destId="{4FF8D8AE-A287-4BB5-A87F-CA2E51B277AA}" srcOrd="2" destOrd="0" parTransId="{A8501373-9AF2-4CF4-AF43-603D7088CA5F}" sibTransId="{51688C68-1226-45E3-9972-4041A894EFB9}"/>
    <dgm:cxn modelId="{F18084DA-E0D9-4327-B2CB-B7A82B2F4387}" srcId="{57454538-3C9B-481F-96E0-ABA7222BB478}" destId="{8245B610-85D1-4E84-BE5A-62AE1572FCF3}" srcOrd="0" destOrd="0" parTransId="{0CB967BE-EAE1-4320-BDD8-4AF6045F057A}" sibTransId="{40154EE8-1771-4B42-AE05-AEE8F3146898}"/>
    <dgm:cxn modelId="{59CEE2DE-DC56-45EB-915B-99A1A832EA20}" type="presOf" srcId="{99ADB744-E3A3-4FDA-BB98-FC7A07E1F71B}" destId="{026CF800-5778-4190-BBDB-0601C7226022}" srcOrd="1" destOrd="1" presId="urn:microsoft.com/office/officeart/2005/8/layout/vProcess5"/>
    <dgm:cxn modelId="{284315E7-4860-44DD-8A8B-1CB864974841}" srcId="{264D3039-08E6-4663-AF34-0B33D34CFDF2}" destId="{A73A0234-327F-4474-B5C0-0EA2BBEA0CD1}" srcOrd="4" destOrd="0" parTransId="{9F6ADED2-3C3B-4EC5-B482-AF312182286E}" sibTransId="{0F2DD162-1007-4A74-8724-392580FA2DAE}"/>
    <dgm:cxn modelId="{466E9AE7-3EF3-4219-A3FF-162DB57640F8}" type="presOf" srcId="{8245B610-85D1-4E84-BE5A-62AE1572FCF3}" destId="{86C8E874-A196-4DDE-802B-12515B2F3B3D}" srcOrd="0" destOrd="1" presId="urn:microsoft.com/office/officeart/2005/8/layout/vProcess5"/>
    <dgm:cxn modelId="{543214EC-298C-48C2-A79E-D2E3E57F5F49}" type="presOf" srcId="{4FF8D8AE-A287-4BB5-A87F-CA2E51B277AA}" destId="{271D9BEF-3373-4C41-BD5F-EEA6EA790407}" srcOrd="0" destOrd="0" presId="urn:microsoft.com/office/officeart/2005/8/layout/vProcess5"/>
    <dgm:cxn modelId="{F3DD2CAC-4BA4-4BF0-ACC7-B66F20059F9B}" type="presParOf" srcId="{1CFA3505-23FF-40B9-A332-D82B167788AE}" destId="{571E4507-D641-4D71-9DC1-95985DA22FA7}" srcOrd="0" destOrd="0" presId="urn:microsoft.com/office/officeart/2005/8/layout/vProcess5"/>
    <dgm:cxn modelId="{DFED9A79-9EE3-42D1-BBA1-28C87D18E8B6}" type="presParOf" srcId="{1CFA3505-23FF-40B9-A332-D82B167788AE}" destId="{48A6E578-D453-4694-B276-5F22CC9FE981}" srcOrd="1" destOrd="0" presId="urn:microsoft.com/office/officeart/2005/8/layout/vProcess5"/>
    <dgm:cxn modelId="{57360E0F-1499-475C-B0CC-10D9912FC85E}" type="presParOf" srcId="{1CFA3505-23FF-40B9-A332-D82B167788AE}" destId="{86C8E874-A196-4DDE-802B-12515B2F3B3D}" srcOrd="2" destOrd="0" presId="urn:microsoft.com/office/officeart/2005/8/layout/vProcess5"/>
    <dgm:cxn modelId="{4499F995-1E37-449F-B87C-0AAF10615BCB}" type="presParOf" srcId="{1CFA3505-23FF-40B9-A332-D82B167788AE}" destId="{271D9BEF-3373-4C41-BD5F-EEA6EA790407}" srcOrd="3" destOrd="0" presId="urn:microsoft.com/office/officeart/2005/8/layout/vProcess5"/>
    <dgm:cxn modelId="{D28E631B-F915-4ADC-A289-98E4741C6542}" type="presParOf" srcId="{1CFA3505-23FF-40B9-A332-D82B167788AE}" destId="{BEB45BEE-F780-4F07-9089-87FF5B5F4777}" srcOrd="4" destOrd="0" presId="urn:microsoft.com/office/officeart/2005/8/layout/vProcess5"/>
    <dgm:cxn modelId="{7906FAB8-F46F-481A-AE10-0CEFB6DA53FA}" type="presParOf" srcId="{1CFA3505-23FF-40B9-A332-D82B167788AE}" destId="{9C76745F-8527-48E8-94AF-BC32499928E5}" srcOrd="5" destOrd="0" presId="urn:microsoft.com/office/officeart/2005/8/layout/vProcess5"/>
    <dgm:cxn modelId="{A8D7E644-F359-4C85-85CC-99BED57C9366}" type="presParOf" srcId="{1CFA3505-23FF-40B9-A332-D82B167788AE}" destId="{D8E53F74-2BAA-4198-A682-364A81A3C4EA}" srcOrd="6" destOrd="0" presId="urn:microsoft.com/office/officeart/2005/8/layout/vProcess5"/>
    <dgm:cxn modelId="{25A372C1-09C6-4E2A-B808-8206EE7086E4}" type="presParOf" srcId="{1CFA3505-23FF-40B9-A332-D82B167788AE}" destId="{01A6D263-5035-43B3-A4CA-14C63A8B19C6}" srcOrd="7" destOrd="0" presId="urn:microsoft.com/office/officeart/2005/8/layout/vProcess5"/>
    <dgm:cxn modelId="{5AD2EA93-A387-4DDF-9D26-C88F107B64F2}" type="presParOf" srcId="{1CFA3505-23FF-40B9-A332-D82B167788AE}" destId="{A15CE485-DFD3-4E67-8157-6320F0A2C0F2}" srcOrd="8" destOrd="0" presId="urn:microsoft.com/office/officeart/2005/8/layout/vProcess5"/>
    <dgm:cxn modelId="{DCA7FBC6-5F3B-422F-8B60-36ADFC90D951}" type="presParOf" srcId="{1CFA3505-23FF-40B9-A332-D82B167788AE}" destId="{7CBD371F-9281-4D38-AE95-14EB367094DF}" srcOrd="9" destOrd="0" presId="urn:microsoft.com/office/officeart/2005/8/layout/vProcess5"/>
    <dgm:cxn modelId="{85758FE8-01F0-4342-813C-2E647C830B32}" type="presParOf" srcId="{1CFA3505-23FF-40B9-A332-D82B167788AE}" destId="{8AC686E1-4A22-4688-BB8C-27D6AE113FAA}" srcOrd="10" destOrd="0" presId="urn:microsoft.com/office/officeart/2005/8/layout/vProcess5"/>
    <dgm:cxn modelId="{C2694ADA-88A7-484E-8C10-E560EE6494B1}" type="presParOf" srcId="{1CFA3505-23FF-40B9-A332-D82B167788AE}" destId="{863AE31D-DFB2-48FE-BCEB-E2A54BC84C84}" srcOrd="11" destOrd="0" presId="urn:microsoft.com/office/officeart/2005/8/layout/vProcess5"/>
    <dgm:cxn modelId="{936CF02E-78E3-409A-BFAF-62A7172014F7}" type="presParOf" srcId="{1CFA3505-23FF-40B9-A332-D82B167788AE}" destId="{026CF800-5778-4190-BBDB-0601C7226022}" srcOrd="12" destOrd="0" presId="urn:microsoft.com/office/officeart/2005/8/layout/vProcess5"/>
    <dgm:cxn modelId="{5AFBFE96-D620-4701-8AEB-E31C29E22FE2}" type="presParOf" srcId="{1CFA3505-23FF-40B9-A332-D82B167788AE}" destId="{3A53958F-F37F-4FA2-8E11-3ED3A75920DD}" srcOrd="13" destOrd="0" presId="urn:microsoft.com/office/officeart/2005/8/layout/vProcess5"/>
    <dgm:cxn modelId="{BDDEDE29-67EE-4B4F-9D85-D2E4B19430AC}" type="presParOf" srcId="{1CFA3505-23FF-40B9-A332-D82B167788AE}" destId="{16DA79C5-5B70-4547-9486-73C774330D25}"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C3E86B8-092A-4298-AF38-0F7EDF18E302}" type="doc">
      <dgm:prSet loTypeId="urn:microsoft.com/office/officeart/2005/8/layout/venn2" loCatId="relationship" qsTypeId="urn:microsoft.com/office/officeart/2005/8/quickstyle/3d3" qsCatId="3D" csTypeId="urn:microsoft.com/office/officeart/2005/8/colors/colorful1" csCatId="colorful"/>
      <dgm:spPr/>
      <dgm:t>
        <a:bodyPr/>
        <a:lstStyle/>
        <a:p>
          <a:endParaRPr lang="en-US"/>
        </a:p>
      </dgm:t>
    </dgm:pt>
    <dgm:pt modelId="{5D418A12-E051-4B85-97F6-91E8550E89A0}">
      <dgm:prSet custT="1"/>
      <dgm:spPr/>
      <dgm:t>
        <a:bodyPr/>
        <a:lstStyle/>
        <a:p>
          <a:r>
            <a:rPr lang="en-US" sz="1800" dirty="0"/>
            <a:t>Authorization</a:t>
          </a:r>
          <a:endParaRPr lang="en-US" sz="1050" dirty="0"/>
        </a:p>
      </dgm:t>
    </dgm:pt>
    <dgm:pt modelId="{6B54266C-A8AF-477D-A16D-CDF51EBFA08F}" type="parTrans" cxnId="{BFD0079D-DD6E-40F7-9369-EC808D88E315}">
      <dgm:prSet/>
      <dgm:spPr/>
      <dgm:t>
        <a:bodyPr/>
        <a:lstStyle/>
        <a:p>
          <a:endParaRPr lang="en-US"/>
        </a:p>
      </dgm:t>
    </dgm:pt>
    <dgm:pt modelId="{598DD2B6-3F21-424D-BC98-F09F6973D24E}" type="sibTrans" cxnId="{BFD0079D-DD6E-40F7-9369-EC808D88E315}">
      <dgm:prSet/>
      <dgm:spPr/>
      <dgm:t>
        <a:bodyPr/>
        <a:lstStyle/>
        <a:p>
          <a:endParaRPr lang="en-US"/>
        </a:p>
      </dgm:t>
    </dgm:pt>
    <dgm:pt modelId="{14B724A1-C2C0-4178-8C60-C3DE34F75676}">
      <dgm:prSet custT="1"/>
      <dgm:spPr/>
      <dgm:t>
        <a:bodyPr/>
        <a:lstStyle/>
        <a:p>
          <a:r>
            <a:rPr lang="en-US" sz="2400" dirty="0"/>
            <a:t>Program</a:t>
          </a:r>
        </a:p>
      </dgm:t>
    </dgm:pt>
    <dgm:pt modelId="{6C331339-684F-4C63-B60B-1B3AF6ED0894}" type="parTrans" cxnId="{4B8704A0-394D-4830-837B-94F2BD181C79}">
      <dgm:prSet/>
      <dgm:spPr/>
      <dgm:t>
        <a:bodyPr/>
        <a:lstStyle/>
        <a:p>
          <a:endParaRPr lang="en-US"/>
        </a:p>
      </dgm:t>
    </dgm:pt>
    <dgm:pt modelId="{90E1D466-67E7-4FE9-97D6-654C558CBAF8}" type="sibTrans" cxnId="{4B8704A0-394D-4830-837B-94F2BD181C79}">
      <dgm:prSet/>
      <dgm:spPr/>
      <dgm:t>
        <a:bodyPr/>
        <a:lstStyle/>
        <a:p>
          <a:endParaRPr lang="en-US"/>
        </a:p>
      </dgm:t>
    </dgm:pt>
    <dgm:pt modelId="{25DB2526-6AF7-481F-B771-A41890F01495}">
      <dgm:prSet custT="1"/>
      <dgm:spPr/>
      <dgm:t>
        <a:bodyPr/>
        <a:lstStyle/>
        <a:p>
          <a:r>
            <a:rPr lang="en-US" sz="2800"/>
            <a:t>Project</a:t>
          </a:r>
        </a:p>
      </dgm:t>
    </dgm:pt>
    <dgm:pt modelId="{FBE97F88-3C35-47F9-8F25-4F0753A362B3}" type="parTrans" cxnId="{13336B0A-2B8F-4998-B0A9-D2885BC4ADED}">
      <dgm:prSet/>
      <dgm:spPr/>
      <dgm:t>
        <a:bodyPr/>
        <a:lstStyle/>
        <a:p>
          <a:endParaRPr lang="en-US"/>
        </a:p>
      </dgm:t>
    </dgm:pt>
    <dgm:pt modelId="{2FAB92D3-E945-41CA-9092-2EA4CC3166FC}" type="sibTrans" cxnId="{13336B0A-2B8F-4998-B0A9-D2885BC4ADED}">
      <dgm:prSet/>
      <dgm:spPr/>
      <dgm:t>
        <a:bodyPr/>
        <a:lstStyle/>
        <a:p>
          <a:endParaRPr lang="en-US"/>
        </a:p>
      </dgm:t>
    </dgm:pt>
    <dgm:pt modelId="{E100CC37-8E50-404C-BB87-E6EC9F9D5419}">
      <dgm:prSet custT="1"/>
      <dgm:spPr/>
      <dgm:t>
        <a:bodyPr/>
        <a:lstStyle/>
        <a:p>
          <a:r>
            <a:rPr lang="en-US" sz="2400" dirty="0"/>
            <a:t>Design</a:t>
          </a:r>
          <a:r>
            <a:rPr lang="en-US" sz="900" dirty="0"/>
            <a:t> </a:t>
          </a:r>
          <a:r>
            <a:rPr lang="en-US" sz="1800" dirty="0"/>
            <a:t>Contract</a:t>
          </a:r>
          <a:endParaRPr lang="en-US" sz="900" dirty="0"/>
        </a:p>
      </dgm:t>
    </dgm:pt>
    <dgm:pt modelId="{188EFC6D-C1DD-473E-B005-5C690CAFEDB7}" type="parTrans" cxnId="{0342EAD1-1E7A-4E6B-BBC3-C84246BB054B}">
      <dgm:prSet/>
      <dgm:spPr/>
      <dgm:t>
        <a:bodyPr/>
        <a:lstStyle/>
        <a:p>
          <a:endParaRPr lang="en-US"/>
        </a:p>
      </dgm:t>
    </dgm:pt>
    <dgm:pt modelId="{E438BC62-0CF9-414E-80B1-23F926FBF30B}" type="sibTrans" cxnId="{0342EAD1-1E7A-4E6B-BBC3-C84246BB054B}">
      <dgm:prSet/>
      <dgm:spPr/>
      <dgm:t>
        <a:bodyPr/>
        <a:lstStyle/>
        <a:p>
          <a:endParaRPr lang="en-US"/>
        </a:p>
      </dgm:t>
    </dgm:pt>
    <dgm:pt modelId="{1529A0ED-0DC5-4C26-958D-BCAC05917B7B}">
      <dgm:prSet custT="1"/>
      <dgm:spPr/>
      <dgm:t>
        <a:bodyPr/>
        <a:lstStyle/>
        <a:p>
          <a:r>
            <a:rPr lang="en-US" sz="1800" dirty="0"/>
            <a:t>Package</a:t>
          </a:r>
          <a:endParaRPr lang="en-US" sz="900" dirty="0"/>
        </a:p>
      </dgm:t>
    </dgm:pt>
    <dgm:pt modelId="{1AC0B62E-2D6E-4B04-8508-FED7B0BFDD68}" type="parTrans" cxnId="{996DB6E5-DA8B-41DE-859F-DD0EA337A206}">
      <dgm:prSet/>
      <dgm:spPr/>
      <dgm:t>
        <a:bodyPr/>
        <a:lstStyle/>
        <a:p>
          <a:endParaRPr lang="en-US"/>
        </a:p>
      </dgm:t>
    </dgm:pt>
    <dgm:pt modelId="{A347CADD-4A4E-4FA5-A244-1B14AB653D81}" type="sibTrans" cxnId="{996DB6E5-DA8B-41DE-859F-DD0EA337A206}">
      <dgm:prSet/>
      <dgm:spPr/>
      <dgm:t>
        <a:bodyPr/>
        <a:lstStyle/>
        <a:p>
          <a:endParaRPr lang="en-US"/>
        </a:p>
      </dgm:t>
    </dgm:pt>
    <dgm:pt modelId="{E68AE435-E6A0-45CD-8304-CB5F9CE73952}">
      <dgm:prSet custT="1"/>
      <dgm:spPr/>
      <dgm:t>
        <a:bodyPr/>
        <a:lstStyle/>
        <a:p>
          <a:r>
            <a:rPr lang="en-US" sz="900"/>
            <a:t>Construction</a:t>
          </a:r>
          <a:r>
            <a:rPr lang="en-US" sz="800"/>
            <a:t> </a:t>
          </a:r>
          <a:r>
            <a:rPr lang="en-US" sz="1200"/>
            <a:t>Contract</a:t>
          </a:r>
          <a:endParaRPr lang="en-US" sz="800" dirty="0"/>
        </a:p>
      </dgm:t>
    </dgm:pt>
    <dgm:pt modelId="{033E6C32-14CA-428A-9A2D-F37785DD68F9}" type="parTrans" cxnId="{68DD3A54-0BE9-4331-8718-6614E129A466}">
      <dgm:prSet/>
      <dgm:spPr/>
      <dgm:t>
        <a:bodyPr/>
        <a:lstStyle/>
        <a:p>
          <a:endParaRPr lang="en-US"/>
        </a:p>
      </dgm:t>
    </dgm:pt>
    <dgm:pt modelId="{32A14738-E990-4031-A67E-2E0AC2F3551D}" type="sibTrans" cxnId="{68DD3A54-0BE9-4331-8718-6614E129A466}">
      <dgm:prSet/>
      <dgm:spPr/>
      <dgm:t>
        <a:bodyPr/>
        <a:lstStyle/>
        <a:p>
          <a:endParaRPr lang="en-US"/>
        </a:p>
      </dgm:t>
    </dgm:pt>
    <dgm:pt modelId="{AEBAF83D-31DF-4C19-BB5F-6615845A5555}" type="pres">
      <dgm:prSet presAssocID="{0C3E86B8-092A-4298-AF38-0F7EDF18E302}" presName="Name0" presStyleCnt="0">
        <dgm:presLayoutVars>
          <dgm:chMax val="7"/>
          <dgm:resizeHandles val="exact"/>
        </dgm:presLayoutVars>
      </dgm:prSet>
      <dgm:spPr/>
    </dgm:pt>
    <dgm:pt modelId="{C6742CC0-A2E3-4194-B07C-7D2674BF68FF}" type="pres">
      <dgm:prSet presAssocID="{0C3E86B8-092A-4298-AF38-0F7EDF18E302}" presName="comp1" presStyleCnt="0"/>
      <dgm:spPr/>
    </dgm:pt>
    <dgm:pt modelId="{E4EB1A30-C071-470F-AC93-0B930F28EA9B}" type="pres">
      <dgm:prSet presAssocID="{0C3E86B8-092A-4298-AF38-0F7EDF18E302}" presName="circle1" presStyleLbl="node1" presStyleIdx="0" presStyleCnt="6" custLinFactNeighborX="1711" custLinFactNeighborY="1544"/>
      <dgm:spPr/>
    </dgm:pt>
    <dgm:pt modelId="{D537ED01-FBF9-4943-8C2D-29BB4D332768}" type="pres">
      <dgm:prSet presAssocID="{0C3E86B8-092A-4298-AF38-0F7EDF18E302}" presName="c1text" presStyleLbl="node1" presStyleIdx="0" presStyleCnt="6">
        <dgm:presLayoutVars>
          <dgm:bulletEnabled val="1"/>
        </dgm:presLayoutVars>
      </dgm:prSet>
      <dgm:spPr/>
    </dgm:pt>
    <dgm:pt modelId="{0B38A1CA-6AF8-43A6-A46B-12BC39DC93ED}" type="pres">
      <dgm:prSet presAssocID="{0C3E86B8-092A-4298-AF38-0F7EDF18E302}" presName="comp2" presStyleCnt="0"/>
      <dgm:spPr/>
    </dgm:pt>
    <dgm:pt modelId="{AFBDBD8D-C76D-4FBA-A18A-10118F3A9211}" type="pres">
      <dgm:prSet presAssocID="{0C3E86B8-092A-4298-AF38-0F7EDF18E302}" presName="circle2" presStyleLbl="node1" presStyleIdx="1" presStyleCnt="6"/>
      <dgm:spPr/>
    </dgm:pt>
    <dgm:pt modelId="{4BD68432-ECBC-414E-8E1D-DC1FD5193E7C}" type="pres">
      <dgm:prSet presAssocID="{0C3E86B8-092A-4298-AF38-0F7EDF18E302}" presName="c2text" presStyleLbl="node1" presStyleIdx="1" presStyleCnt="6">
        <dgm:presLayoutVars>
          <dgm:bulletEnabled val="1"/>
        </dgm:presLayoutVars>
      </dgm:prSet>
      <dgm:spPr/>
    </dgm:pt>
    <dgm:pt modelId="{862120E9-E010-444B-B0A3-A606A973DF5D}" type="pres">
      <dgm:prSet presAssocID="{0C3E86B8-092A-4298-AF38-0F7EDF18E302}" presName="comp3" presStyleCnt="0"/>
      <dgm:spPr/>
    </dgm:pt>
    <dgm:pt modelId="{47E57413-0895-4567-8837-1015F19B048F}" type="pres">
      <dgm:prSet presAssocID="{0C3E86B8-092A-4298-AF38-0F7EDF18E302}" presName="circle3" presStyleLbl="node1" presStyleIdx="2" presStyleCnt="6" custLinFactNeighborY="-747"/>
      <dgm:spPr/>
    </dgm:pt>
    <dgm:pt modelId="{1324CC0D-869E-4736-91CB-CF980A4E5136}" type="pres">
      <dgm:prSet presAssocID="{0C3E86B8-092A-4298-AF38-0F7EDF18E302}" presName="c3text" presStyleLbl="node1" presStyleIdx="2" presStyleCnt="6">
        <dgm:presLayoutVars>
          <dgm:bulletEnabled val="1"/>
        </dgm:presLayoutVars>
      </dgm:prSet>
      <dgm:spPr/>
    </dgm:pt>
    <dgm:pt modelId="{69FB9638-56F5-4D81-A10D-F714E32B4D21}" type="pres">
      <dgm:prSet presAssocID="{0C3E86B8-092A-4298-AF38-0F7EDF18E302}" presName="comp4" presStyleCnt="0"/>
      <dgm:spPr/>
    </dgm:pt>
    <dgm:pt modelId="{2FF11C8A-1080-4942-B2B8-8142C7BB59B3}" type="pres">
      <dgm:prSet presAssocID="{0C3E86B8-092A-4298-AF38-0F7EDF18E302}" presName="circle4" presStyleLbl="node1" presStyleIdx="3" presStyleCnt="6"/>
      <dgm:spPr/>
    </dgm:pt>
    <dgm:pt modelId="{3CDD980A-BCC4-4A12-A12C-93CDC07AB36B}" type="pres">
      <dgm:prSet presAssocID="{0C3E86B8-092A-4298-AF38-0F7EDF18E302}" presName="c4text" presStyleLbl="node1" presStyleIdx="3" presStyleCnt="6">
        <dgm:presLayoutVars>
          <dgm:bulletEnabled val="1"/>
        </dgm:presLayoutVars>
      </dgm:prSet>
      <dgm:spPr/>
    </dgm:pt>
    <dgm:pt modelId="{056A4846-60F1-4547-BED9-1D49BADE42DF}" type="pres">
      <dgm:prSet presAssocID="{0C3E86B8-092A-4298-AF38-0F7EDF18E302}" presName="comp5" presStyleCnt="0"/>
      <dgm:spPr/>
    </dgm:pt>
    <dgm:pt modelId="{66EA0116-20B3-4083-8AC7-C7661E535335}" type="pres">
      <dgm:prSet presAssocID="{0C3E86B8-092A-4298-AF38-0F7EDF18E302}" presName="circle5" presStyleLbl="node1" presStyleIdx="4" presStyleCnt="6"/>
      <dgm:spPr/>
    </dgm:pt>
    <dgm:pt modelId="{EFF6B632-9ED9-412F-A47D-FA2951B0A680}" type="pres">
      <dgm:prSet presAssocID="{0C3E86B8-092A-4298-AF38-0F7EDF18E302}" presName="c5text" presStyleLbl="node1" presStyleIdx="4" presStyleCnt="6">
        <dgm:presLayoutVars>
          <dgm:bulletEnabled val="1"/>
        </dgm:presLayoutVars>
      </dgm:prSet>
      <dgm:spPr/>
    </dgm:pt>
    <dgm:pt modelId="{50F66C9E-D937-47FE-A3B6-2A59F9DD7174}" type="pres">
      <dgm:prSet presAssocID="{0C3E86B8-092A-4298-AF38-0F7EDF18E302}" presName="comp6" presStyleCnt="0"/>
      <dgm:spPr/>
    </dgm:pt>
    <dgm:pt modelId="{34ACCFD7-C266-4013-B059-451E926FE0AB}" type="pres">
      <dgm:prSet presAssocID="{0C3E86B8-092A-4298-AF38-0F7EDF18E302}" presName="circle6" presStyleLbl="node1" presStyleIdx="5" presStyleCnt="6" custLinFactNeighborX="-6768" custLinFactNeighborY="-5604"/>
      <dgm:spPr/>
    </dgm:pt>
    <dgm:pt modelId="{C9A5C252-2620-488F-B40E-7ABF7597EA6E}" type="pres">
      <dgm:prSet presAssocID="{0C3E86B8-092A-4298-AF38-0F7EDF18E302}" presName="c6text" presStyleLbl="node1" presStyleIdx="5" presStyleCnt="6">
        <dgm:presLayoutVars>
          <dgm:bulletEnabled val="1"/>
        </dgm:presLayoutVars>
      </dgm:prSet>
      <dgm:spPr/>
    </dgm:pt>
  </dgm:ptLst>
  <dgm:cxnLst>
    <dgm:cxn modelId="{13336B0A-2B8F-4998-B0A9-D2885BC4ADED}" srcId="{0C3E86B8-092A-4298-AF38-0F7EDF18E302}" destId="{25DB2526-6AF7-481F-B771-A41890F01495}" srcOrd="2" destOrd="0" parTransId="{FBE97F88-3C35-47F9-8F25-4F0753A362B3}" sibTransId="{2FAB92D3-E945-41CA-9092-2EA4CC3166FC}"/>
    <dgm:cxn modelId="{6AB79E11-0D2D-4DCD-B6D9-9E26A7294A8A}" type="presOf" srcId="{E100CC37-8E50-404C-BB87-E6EC9F9D5419}" destId="{2FF11C8A-1080-4942-B2B8-8142C7BB59B3}" srcOrd="0" destOrd="0" presId="urn:microsoft.com/office/officeart/2005/8/layout/venn2"/>
    <dgm:cxn modelId="{317E225F-4A8B-436A-B8CA-221BB8C981A3}" type="presOf" srcId="{14B724A1-C2C0-4178-8C60-C3DE34F75676}" destId="{AFBDBD8D-C76D-4FBA-A18A-10118F3A9211}" srcOrd="0" destOrd="0" presId="urn:microsoft.com/office/officeart/2005/8/layout/venn2"/>
    <dgm:cxn modelId="{B3A76C5F-C1B6-4D34-8099-8F72663A542B}" type="presOf" srcId="{E68AE435-E6A0-45CD-8304-CB5F9CE73952}" destId="{34ACCFD7-C266-4013-B059-451E926FE0AB}" srcOrd="0" destOrd="0" presId="urn:microsoft.com/office/officeart/2005/8/layout/venn2"/>
    <dgm:cxn modelId="{68DD3A54-0BE9-4331-8718-6614E129A466}" srcId="{0C3E86B8-092A-4298-AF38-0F7EDF18E302}" destId="{E68AE435-E6A0-45CD-8304-CB5F9CE73952}" srcOrd="5" destOrd="0" parTransId="{033E6C32-14CA-428A-9A2D-F37785DD68F9}" sibTransId="{32A14738-E990-4031-A67E-2E0AC2F3551D}"/>
    <dgm:cxn modelId="{FDDC1883-34D9-47D5-98BE-85E55D2CCEB6}" type="presOf" srcId="{5D418A12-E051-4B85-97F6-91E8550E89A0}" destId="{D537ED01-FBF9-4943-8C2D-29BB4D332768}" srcOrd="1" destOrd="0" presId="urn:microsoft.com/office/officeart/2005/8/layout/venn2"/>
    <dgm:cxn modelId="{FDEDD395-2426-453D-84C5-428AD17811EA}" type="presOf" srcId="{E68AE435-E6A0-45CD-8304-CB5F9CE73952}" destId="{C9A5C252-2620-488F-B40E-7ABF7597EA6E}" srcOrd="1" destOrd="0" presId="urn:microsoft.com/office/officeart/2005/8/layout/venn2"/>
    <dgm:cxn modelId="{48B89E96-9A8A-416B-87AA-E26B23B906B4}" type="presOf" srcId="{E100CC37-8E50-404C-BB87-E6EC9F9D5419}" destId="{3CDD980A-BCC4-4A12-A12C-93CDC07AB36B}" srcOrd="1" destOrd="0" presId="urn:microsoft.com/office/officeart/2005/8/layout/venn2"/>
    <dgm:cxn modelId="{BFD0079D-DD6E-40F7-9369-EC808D88E315}" srcId="{0C3E86B8-092A-4298-AF38-0F7EDF18E302}" destId="{5D418A12-E051-4B85-97F6-91E8550E89A0}" srcOrd="0" destOrd="0" parTransId="{6B54266C-A8AF-477D-A16D-CDF51EBFA08F}" sibTransId="{598DD2B6-3F21-424D-BC98-F09F6973D24E}"/>
    <dgm:cxn modelId="{4B8704A0-394D-4830-837B-94F2BD181C79}" srcId="{0C3E86B8-092A-4298-AF38-0F7EDF18E302}" destId="{14B724A1-C2C0-4178-8C60-C3DE34F75676}" srcOrd="1" destOrd="0" parTransId="{6C331339-684F-4C63-B60B-1B3AF6ED0894}" sibTransId="{90E1D466-67E7-4FE9-97D6-654C558CBAF8}"/>
    <dgm:cxn modelId="{1A0B33A3-E764-4C98-9B2C-103CF95D396A}" type="presOf" srcId="{1529A0ED-0DC5-4C26-958D-BCAC05917B7B}" destId="{66EA0116-20B3-4083-8AC7-C7661E535335}" srcOrd="0" destOrd="0" presId="urn:microsoft.com/office/officeart/2005/8/layout/venn2"/>
    <dgm:cxn modelId="{655C40B7-3464-45CD-A250-62ED9F82369C}" type="presOf" srcId="{5D418A12-E051-4B85-97F6-91E8550E89A0}" destId="{E4EB1A30-C071-470F-AC93-0B930F28EA9B}" srcOrd="0" destOrd="0" presId="urn:microsoft.com/office/officeart/2005/8/layout/venn2"/>
    <dgm:cxn modelId="{8221ACBD-87F3-47BD-9695-3B9F283B88DF}" type="presOf" srcId="{1529A0ED-0DC5-4C26-958D-BCAC05917B7B}" destId="{EFF6B632-9ED9-412F-A47D-FA2951B0A680}" srcOrd="1" destOrd="0" presId="urn:microsoft.com/office/officeart/2005/8/layout/venn2"/>
    <dgm:cxn modelId="{A1E914C5-5172-4C22-BBE9-C6CFE3A64AA8}" type="presOf" srcId="{0C3E86B8-092A-4298-AF38-0F7EDF18E302}" destId="{AEBAF83D-31DF-4C19-BB5F-6615845A5555}" srcOrd="0" destOrd="0" presId="urn:microsoft.com/office/officeart/2005/8/layout/venn2"/>
    <dgm:cxn modelId="{9C65D2C7-A45F-4ED1-B75B-D41DBEB61374}" type="presOf" srcId="{25DB2526-6AF7-481F-B771-A41890F01495}" destId="{1324CC0D-869E-4736-91CB-CF980A4E5136}" srcOrd="1" destOrd="0" presId="urn:microsoft.com/office/officeart/2005/8/layout/venn2"/>
    <dgm:cxn modelId="{0342EAD1-1E7A-4E6B-BBC3-C84246BB054B}" srcId="{0C3E86B8-092A-4298-AF38-0F7EDF18E302}" destId="{E100CC37-8E50-404C-BB87-E6EC9F9D5419}" srcOrd="3" destOrd="0" parTransId="{188EFC6D-C1DD-473E-B005-5C690CAFEDB7}" sibTransId="{E438BC62-0CF9-414E-80B1-23F926FBF30B}"/>
    <dgm:cxn modelId="{996DB6E5-DA8B-41DE-859F-DD0EA337A206}" srcId="{0C3E86B8-092A-4298-AF38-0F7EDF18E302}" destId="{1529A0ED-0DC5-4C26-958D-BCAC05917B7B}" srcOrd="4" destOrd="0" parTransId="{1AC0B62E-2D6E-4B04-8508-FED7B0BFDD68}" sibTransId="{A347CADD-4A4E-4FA5-A244-1B14AB653D81}"/>
    <dgm:cxn modelId="{A0695EF5-05FB-48C7-9412-E06A0F033822}" type="presOf" srcId="{25DB2526-6AF7-481F-B771-A41890F01495}" destId="{47E57413-0895-4567-8837-1015F19B048F}" srcOrd="0" destOrd="0" presId="urn:microsoft.com/office/officeart/2005/8/layout/venn2"/>
    <dgm:cxn modelId="{A5EA0BFE-D280-4C5E-A336-6384286FE8C4}" type="presOf" srcId="{14B724A1-C2C0-4178-8C60-C3DE34F75676}" destId="{4BD68432-ECBC-414E-8E1D-DC1FD5193E7C}" srcOrd="1" destOrd="0" presId="urn:microsoft.com/office/officeart/2005/8/layout/venn2"/>
    <dgm:cxn modelId="{E9418F64-1AC7-467D-A9B1-41BC31289FB8}" type="presParOf" srcId="{AEBAF83D-31DF-4C19-BB5F-6615845A5555}" destId="{C6742CC0-A2E3-4194-B07C-7D2674BF68FF}" srcOrd="0" destOrd="0" presId="urn:microsoft.com/office/officeart/2005/8/layout/venn2"/>
    <dgm:cxn modelId="{CB80B8F3-FA56-4C0D-9AF8-18F74728D1E6}" type="presParOf" srcId="{C6742CC0-A2E3-4194-B07C-7D2674BF68FF}" destId="{E4EB1A30-C071-470F-AC93-0B930F28EA9B}" srcOrd="0" destOrd="0" presId="urn:microsoft.com/office/officeart/2005/8/layout/venn2"/>
    <dgm:cxn modelId="{B55C7993-664C-47C2-8755-364BB5D12B6E}" type="presParOf" srcId="{C6742CC0-A2E3-4194-B07C-7D2674BF68FF}" destId="{D537ED01-FBF9-4943-8C2D-29BB4D332768}" srcOrd="1" destOrd="0" presId="urn:microsoft.com/office/officeart/2005/8/layout/venn2"/>
    <dgm:cxn modelId="{6E804F9D-D6FA-425D-8873-3452562E57EA}" type="presParOf" srcId="{AEBAF83D-31DF-4C19-BB5F-6615845A5555}" destId="{0B38A1CA-6AF8-43A6-A46B-12BC39DC93ED}" srcOrd="1" destOrd="0" presId="urn:microsoft.com/office/officeart/2005/8/layout/venn2"/>
    <dgm:cxn modelId="{9051EFC6-A995-4DB9-BF57-A21F2DB7ED68}" type="presParOf" srcId="{0B38A1CA-6AF8-43A6-A46B-12BC39DC93ED}" destId="{AFBDBD8D-C76D-4FBA-A18A-10118F3A9211}" srcOrd="0" destOrd="0" presId="urn:microsoft.com/office/officeart/2005/8/layout/venn2"/>
    <dgm:cxn modelId="{3C982FE7-10E9-4798-8B3A-70FFAA6E20AD}" type="presParOf" srcId="{0B38A1CA-6AF8-43A6-A46B-12BC39DC93ED}" destId="{4BD68432-ECBC-414E-8E1D-DC1FD5193E7C}" srcOrd="1" destOrd="0" presId="urn:microsoft.com/office/officeart/2005/8/layout/venn2"/>
    <dgm:cxn modelId="{03DD2ADF-5BFF-468C-A62C-2550CDFEBE05}" type="presParOf" srcId="{AEBAF83D-31DF-4C19-BB5F-6615845A5555}" destId="{862120E9-E010-444B-B0A3-A606A973DF5D}" srcOrd="2" destOrd="0" presId="urn:microsoft.com/office/officeart/2005/8/layout/venn2"/>
    <dgm:cxn modelId="{6CC39AD8-8000-4FB6-87B0-6D39F7D40414}" type="presParOf" srcId="{862120E9-E010-444B-B0A3-A606A973DF5D}" destId="{47E57413-0895-4567-8837-1015F19B048F}" srcOrd="0" destOrd="0" presId="urn:microsoft.com/office/officeart/2005/8/layout/venn2"/>
    <dgm:cxn modelId="{39CB1742-D231-407A-97E5-F01C02DF39D6}" type="presParOf" srcId="{862120E9-E010-444B-B0A3-A606A973DF5D}" destId="{1324CC0D-869E-4736-91CB-CF980A4E5136}" srcOrd="1" destOrd="0" presId="urn:microsoft.com/office/officeart/2005/8/layout/venn2"/>
    <dgm:cxn modelId="{A9CDB6CB-B2F0-4185-844A-493A9F6ADAED}" type="presParOf" srcId="{AEBAF83D-31DF-4C19-BB5F-6615845A5555}" destId="{69FB9638-56F5-4D81-A10D-F714E32B4D21}" srcOrd="3" destOrd="0" presId="urn:microsoft.com/office/officeart/2005/8/layout/venn2"/>
    <dgm:cxn modelId="{6623030D-500C-46F4-99A3-D5085093987A}" type="presParOf" srcId="{69FB9638-56F5-4D81-A10D-F714E32B4D21}" destId="{2FF11C8A-1080-4942-B2B8-8142C7BB59B3}" srcOrd="0" destOrd="0" presId="urn:microsoft.com/office/officeart/2005/8/layout/venn2"/>
    <dgm:cxn modelId="{112A2FE2-7DC8-4F33-A622-2936A74E1950}" type="presParOf" srcId="{69FB9638-56F5-4D81-A10D-F714E32B4D21}" destId="{3CDD980A-BCC4-4A12-A12C-93CDC07AB36B}" srcOrd="1" destOrd="0" presId="urn:microsoft.com/office/officeart/2005/8/layout/venn2"/>
    <dgm:cxn modelId="{1D3A13A9-D3D3-4043-8476-4D44147044D5}" type="presParOf" srcId="{AEBAF83D-31DF-4C19-BB5F-6615845A5555}" destId="{056A4846-60F1-4547-BED9-1D49BADE42DF}" srcOrd="4" destOrd="0" presId="urn:microsoft.com/office/officeart/2005/8/layout/venn2"/>
    <dgm:cxn modelId="{9D38205E-E767-4ACD-A5AA-32028F633F04}" type="presParOf" srcId="{056A4846-60F1-4547-BED9-1D49BADE42DF}" destId="{66EA0116-20B3-4083-8AC7-C7661E535335}" srcOrd="0" destOrd="0" presId="urn:microsoft.com/office/officeart/2005/8/layout/venn2"/>
    <dgm:cxn modelId="{637517A0-BB37-4865-81D1-BAD0B4771096}" type="presParOf" srcId="{056A4846-60F1-4547-BED9-1D49BADE42DF}" destId="{EFF6B632-9ED9-412F-A47D-FA2951B0A680}" srcOrd="1" destOrd="0" presId="urn:microsoft.com/office/officeart/2005/8/layout/venn2"/>
    <dgm:cxn modelId="{275D4CE0-080E-4238-AA91-95DA85818F1C}" type="presParOf" srcId="{AEBAF83D-31DF-4C19-BB5F-6615845A5555}" destId="{50F66C9E-D937-47FE-A3B6-2A59F9DD7174}" srcOrd="5" destOrd="0" presId="urn:microsoft.com/office/officeart/2005/8/layout/venn2"/>
    <dgm:cxn modelId="{0F4D6C62-D65E-41B7-8D1F-FF937500D348}" type="presParOf" srcId="{50F66C9E-D937-47FE-A3B6-2A59F9DD7174}" destId="{34ACCFD7-C266-4013-B059-451E926FE0AB}" srcOrd="0" destOrd="0" presId="urn:microsoft.com/office/officeart/2005/8/layout/venn2"/>
    <dgm:cxn modelId="{42BCEE52-1301-453A-9FD6-214EF47AFE45}" type="presParOf" srcId="{50F66C9E-D937-47FE-A3B6-2A59F9DD7174}" destId="{C9A5C252-2620-488F-B40E-7ABF7597EA6E}"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EF258A8-28F5-4DA1-8614-FEAEA29DF68F}" type="doc">
      <dgm:prSet loTypeId="urn:microsoft.com/office/officeart/2005/8/layout/lProcess1" loCatId="process" qsTypeId="urn:microsoft.com/office/officeart/2005/8/quickstyle/simple1" qsCatId="simple" csTypeId="urn:microsoft.com/office/officeart/2005/8/colors/colorful1" csCatId="colorful" phldr="1"/>
      <dgm:spPr/>
      <dgm:t>
        <a:bodyPr/>
        <a:lstStyle/>
        <a:p>
          <a:endParaRPr lang="en-US"/>
        </a:p>
      </dgm:t>
    </dgm:pt>
    <dgm:pt modelId="{554F8D82-5936-49DE-B303-4E43DCF5BA7C}">
      <dgm:prSet/>
      <dgm:spPr/>
      <dgm:t>
        <a:bodyPr/>
        <a:lstStyle/>
        <a:p>
          <a:r>
            <a:rPr lang="en-US" dirty="0"/>
            <a:t>16</a:t>
          </a:r>
        </a:p>
      </dgm:t>
    </dgm:pt>
    <dgm:pt modelId="{AE305D78-3A5A-4393-9C9F-B3C1F736D9EF}" type="parTrans" cxnId="{40418323-A885-4B03-B29B-F460CD50EC36}">
      <dgm:prSet/>
      <dgm:spPr/>
      <dgm:t>
        <a:bodyPr/>
        <a:lstStyle/>
        <a:p>
          <a:endParaRPr lang="en-US"/>
        </a:p>
      </dgm:t>
    </dgm:pt>
    <dgm:pt modelId="{B6995920-B6EA-411F-B341-DD5BBA3C114C}" type="sibTrans" cxnId="{40418323-A885-4B03-B29B-F460CD50EC36}">
      <dgm:prSet/>
      <dgm:spPr/>
      <dgm:t>
        <a:bodyPr/>
        <a:lstStyle/>
        <a:p>
          <a:endParaRPr lang="en-US"/>
        </a:p>
      </dgm:t>
    </dgm:pt>
    <dgm:pt modelId="{F7BFF8FF-5C9C-4EEF-967C-AE221BB7D097}">
      <dgm:prSet custT="1"/>
      <dgm:spPr/>
      <dgm:t>
        <a:bodyPr/>
        <a:lstStyle/>
        <a:p>
          <a:r>
            <a:rPr lang="en-US" sz="2000" b="1" dirty="0"/>
            <a:t>Project Year</a:t>
          </a:r>
        </a:p>
      </dgm:t>
    </dgm:pt>
    <dgm:pt modelId="{4231FF66-3F76-42D0-94E8-6428E2A960B4}" type="parTrans" cxnId="{02B5750E-8A5E-4CB7-A01D-34737C61122D}">
      <dgm:prSet/>
      <dgm:spPr/>
      <dgm:t>
        <a:bodyPr/>
        <a:lstStyle/>
        <a:p>
          <a:endParaRPr lang="en-US"/>
        </a:p>
      </dgm:t>
    </dgm:pt>
    <dgm:pt modelId="{888C30C7-9D11-4008-B280-6D2ECEE18CEA}" type="sibTrans" cxnId="{02B5750E-8A5E-4CB7-A01D-34737C61122D}">
      <dgm:prSet/>
      <dgm:spPr/>
      <dgm:t>
        <a:bodyPr/>
        <a:lstStyle/>
        <a:p>
          <a:endParaRPr lang="en-US"/>
        </a:p>
      </dgm:t>
    </dgm:pt>
    <dgm:pt modelId="{D39F8DB7-3DCC-4BA9-8298-79DC62857F27}">
      <dgm:prSet custT="1"/>
      <dgm:spPr/>
      <dgm:t>
        <a:bodyPr/>
        <a:lstStyle/>
        <a:p>
          <a:r>
            <a:rPr lang="en-US" sz="1400" b="1" dirty="0"/>
            <a:t>Calendar year project was created</a:t>
          </a:r>
        </a:p>
      </dgm:t>
    </dgm:pt>
    <dgm:pt modelId="{202B7795-BEBA-4624-88E9-C021BB041DAA}" type="parTrans" cxnId="{B88F0825-8478-4723-84B3-42664B8B66C8}">
      <dgm:prSet/>
      <dgm:spPr/>
      <dgm:t>
        <a:bodyPr/>
        <a:lstStyle/>
        <a:p>
          <a:endParaRPr lang="en-US"/>
        </a:p>
      </dgm:t>
    </dgm:pt>
    <dgm:pt modelId="{468EE460-E24F-436A-936B-8D4B0D83BA64}" type="sibTrans" cxnId="{B88F0825-8478-4723-84B3-42664B8B66C8}">
      <dgm:prSet/>
      <dgm:spPr/>
      <dgm:t>
        <a:bodyPr/>
        <a:lstStyle/>
        <a:p>
          <a:endParaRPr lang="en-US"/>
        </a:p>
      </dgm:t>
    </dgm:pt>
    <dgm:pt modelId="{2AD89FB9-CDC2-456E-984E-1E753D43019C}">
      <dgm:prSet/>
      <dgm:spPr/>
      <dgm:t>
        <a:bodyPr/>
        <a:lstStyle/>
        <a:p>
          <a:r>
            <a:rPr lang="en-US" dirty="0"/>
            <a:t>02222</a:t>
          </a:r>
        </a:p>
      </dgm:t>
    </dgm:pt>
    <dgm:pt modelId="{4E53E50E-48C3-4C52-8056-A6CAC3FC1DF5}" type="parTrans" cxnId="{0BF5CE03-DB40-4015-B0EF-ABDB81B7BB76}">
      <dgm:prSet/>
      <dgm:spPr/>
      <dgm:t>
        <a:bodyPr/>
        <a:lstStyle/>
        <a:p>
          <a:endParaRPr lang="en-US"/>
        </a:p>
      </dgm:t>
    </dgm:pt>
    <dgm:pt modelId="{75784252-56F5-46B7-9716-B836674DD998}" type="sibTrans" cxnId="{0BF5CE03-DB40-4015-B0EF-ABDB81B7BB76}">
      <dgm:prSet/>
      <dgm:spPr/>
      <dgm:t>
        <a:bodyPr/>
        <a:lstStyle/>
        <a:p>
          <a:endParaRPr lang="en-US"/>
        </a:p>
      </dgm:t>
    </dgm:pt>
    <dgm:pt modelId="{4FACF048-D253-46CD-B5DC-4607ED202E99}">
      <dgm:prSet custT="1"/>
      <dgm:spPr/>
      <dgm:t>
        <a:bodyPr/>
        <a:lstStyle/>
        <a:p>
          <a:r>
            <a:rPr lang="en-US" sz="1800" b="1" dirty="0"/>
            <a:t>Project “Sequence” Number</a:t>
          </a:r>
        </a:p>
      </dgm:t>
    </dgm:pt>
    <dgm:pt modelId="{5A52BEC1-9C32-4E68-9428-56F12E44E9D2}" type="parTrans" cxnId="{D389B239-0988-4434-A24C-3D8934A44978}">
      <dgm:prSet/>
      <dgm:spPr/>
      <dgm:t>
        <a:bodyPr/>
        <a:lstStyle/>
        <a:p>
          <a:endParaRPr lang="en-US"/>
        </a:p>
      </dgm:t>
    </dgm:pt>
    <dgm:pt modelId="{2FA7BBB5-B77D-41A9-9B01-CB3F555A748E}" type="sibTrans" cxnId="{D389B239-0988-4434-A24C-3D8934A44978}">
      <dgm:prSet/>
      <dgm:spPr/>
      <dgm:t>
        <a:bodyPr/>
        <a:lstStyle/>
        <a:p>
          <a:endParaRPr lang="en-US"/>
        </a:p>
      </dgm:t>
    </dgm:pt>
    <dgm:pt modelId="{4EF41543-72F7-4677-B239-B5E4167DA426}">
      <dgm:prSet custT="1"/>
      <dgm:spPr/>
      <dgm:t>
        <a:bodyPr/>
        <a:lstStyle/>
        <a:p>
          <a:r>
            <a:rPr lang="en-US" sz="1200" b="1" dirty="0"/>
            <a:t>Unique number assigned by Interscope</a:t>
          </a:r>
        </a:p>
      </dgm:t>
    </dgm:pt>
    <dgm:pt modelId="{0E1782C1-8E25-4675-AA06-6C1AA47A8A66}" type="parTrans" cxnId="{E7B4FC11-4B85-4B22-80D9-9E0120E825E1}">
      <dgm:prSet/>
      <dgm:spPr/>
      <dgm:t>
        <a:bodyPr/>
        <a:lstStyle/>
        <a:p>
          <a:endParaRPr lang="en-US"/>
        </a:p>
      </dgm:t>
    </dgm:pt>
    <dgm:pt modelId="{9A649DE0-1314-4E72-9918-BA1240CDBD3A}" type="sibTrans" cxnId="{E7B4FC11-4B85-4B22-80D9-9E0120E825E1}">
      <dgm:prSet/>
      <dgm:spPr/>
      <dgm:t>
        <a:bodyPr/>
        <a:lstStyle/>
        <a:p>
          <a:endParaRPr lang="en-US"/>
        </a:p>
      </dgm:t>
    </dgm:pt>
    <dgm:pt modelId="{ABD2F988-9104-4DAF-BCC2-EA142611DDB8}">
      <dgm:prSet/>
      <dgm:spPr/>
      <dgm:t>
        <a:bodyPr/>
        <a:lstStyle/>
        <a:p>
          <a:r>
            <a:rPr lang="en-US" dirty="0"/>
            <a:t>02</a:t>
          </a:r>
        </a:p>
      </dgm:t>
    </dgm:pt>
    <dgm:pt modelId="{7C05029D-DF11-462C-AF2C-26CD35189612}" type="parTrans" cxnId="{DE2AED3E-F28E-4A2D-8FAB-9F28F81C79F0}">
      <dgm:prSet/>
      <dgm:spPr/>
      <dgm:t>
        <a:bodyPr/>
        <a:lstStyle/>
        <a:p>
          <a:endParaRPr lang="en-US"/>
        </a:p>
      </dgm:t>
    </dgm:pt>
    <dgm:pt modelId="{AB82782C-7266-42EB-AC10-F90EE540AB80}" type="sibTrans" cxnId="{DE2AED3E-F28E-4A2D-8FAB-9F28F81C79F0}">
      <dgm:prSet/>
      <dgm:spPr/>
      <dgm:t>
        <a:bodyPr/>
        <a:lstStyle/>
        <a:p>
          <a:endParaRPr lang="en-US"/>
        </a:p>
      </dgm:t>
    </dgm:pt>
    <dgm:pt modelId="{E5E7EADE-0E55-4386-99FF-583FBFB89812}">
      <dgm:prSet custT="1"/>
      <dgm:spPr/>
      <dgm:t>
        <a:bodyPr/>
        <a:lstStyle/>
        <a:p>
          <a:r>
            <a:rPr lang="en-US" sz="2000" b="1" dirty="0"/>
            <a:t>Design Contract Number</a:t>
          </a:r>
        </a:p>
      </dgm:t>
    </dgm:pt>
    <dgm:pt modelId="{EE0AF086-04FA-4C76-9AB8-1F2DB6A78DD2}" type="parTrans" cxnId="{05C5FB47-9119-4D5D-9892-2A2991636C4E}">
      <dgm:prSet/>
      <dgm:spPr/>
      <dgm:t>
        <a:bodyPr/>
        <a:lstStyle/>
        <a:p>
          <a:endParaRPr lang="en-US"/>
        </a:p>
      </dgm:t>
    </dgm:pt>
    <dgm:pt modelId="{B3C3DA54-109A-449A-BB38-0D1C1E4D1CE7}" type="sibTrans" cxnId="{05C5FB47-9119-4D5D-9892-2A2991636C4E}">
      <dgm:prSet/>
      <dgm:spPr/>
      <dgm:t>
        <a:bodyPr/>
        <a:lstStyle/>
        <a:p>
          <a:endParaRPr lang="en-US"/>
        </a:p>
      </dgm:t>
    </dgm:pt>
    <dgm:pt modelId="{D8BF371F-0CD2-4FA3-A0B9-6CDCA7BE6AC6}">
      <dgm:prSet custT="1"/>
      <dgm:spPr/>
      <dgm:t>
        <a:bodyPr/>
        <a:lstStyle/>
        <a:p>
          <a:r>
            <a:rPr lang="en-US" sz="1400" b="1" dirty="0"/>
            <a:t>Project’s may have multiple contracts</a:t>
          </a:r>
        </a:p>
      </dgm:t>
    </dgm:pt>
    <dgm:pt modelId="{0A05E56D-3F24-4D89-8EF8-93A2F4B932AB}" type="parTrans" cxnId="{A717E057-984A-4EDA-ADAC-57DA22D58452}">
      <dgm:prSet/>
      <dgm:spPr/>
      <dgm:t>
        <a:bodyPr/>
        <a:lstStyle/>
        <a:p>
          <a:endParaRPr lang="en-US"/>
        </a:p>
      </dgm:t>
    </dgm:pt>
    <dgm:pt modelId="{067451F8-3CA0-48C1-AA2E-95DCC0683528}" type="sibTrans" cxnId="{A717E057-984A-4EDA-ADAC-57DA22D58452}">
      <dgm:prSet/>
      <dgm:spPr/>
      <dgm:t>
        <a:bodyPr/>
        <a:lstStyle/>
        <a:p>
          <a:endParaRPr lang="en-US"/>
        </a:p>
      </dgm:t>
    </dgm:pt>
    <dgm:pt modelId="{8D3D6CF1-2F20-4FF3-84D4-97B74E9FDE88}">
      <dgm:prSet/>
      <dgm:spPr/>
      <dgm:t>
        <a:bodyPr/>
        <a:lstStyle/>
        <a:p>
          <a:r>
            <a:rPr lang="en-US"/>
            <a:t>A</a:t>
          </a:r>
        </a:p>
      </dgm:t>
    </dgm:pt>
    <dgm:pt modelId="{5529CEB7-BB16-4386-B936-7C92DCB6A8AD}" type="parTrans" cxnId="{7C535930-149E-4758-90AD-6180403B4F56}">
      <dgm:prSet/>
      <dgm:spPr/>
      <dgm:t>
        <a:bodyPr/>
        <a:lstStyle/>
        <a:p>
          <a:endParaRPr lang="en-US"/>
        </a:p>
      </dgm:t>
    </dgm:pt>
    <dgm:pt modelId="{BAF76D63-E216-48D9-8E03-CD556A5BFC8F}" type="sibTrans" cxnId="{7C535930-149E-4758-90AD-6180403B4F56}">
      <dgm:prSet/>
      <dgm:spPr/>
      <dgm:t>
        <a:bodyPr/>
        <a:lstStyle/>
        <a:p>
          <a:endParaRPr lang="en-US"/>
        </a:p>
      </dgm:t>
    </dgm:pt>
    <dgm:pt modelId="{6D76CB7F-0A23-4341-A122-636C2C964F9A}">
      <dgm:prSet/>
      <dgm:spPr/>
      <dgm:t>
        <a:bodyPr/>
        <a:lstStyle/>
        <a:p>
          <a:r>
            <a:rPr lang="en-US" b="1" dirty="0"/>
            <a:t>Package ID</a:t>
          </a:r>
        </a:p>
      </dgm:t>
    </dgm:pt>
    <dgm:pt modelId="{7D9E24DD-5475-4C66-9101-446708E4FD2B}" type="parTrans" cxnId="{98316C8F-1EA6-41D7-A8B3-E509729DB013}">
      <dgm:prSet/>
      <dgm:spPr/>
      <dgm:t>
        <a:bodyPr/>
        <a:lstStyle/>
        <a:p>
          <a:endParaRPr lang="en-US"/>
        </a:p>
      </dgm:t>
    </dgm:pt>
    <dgm:pt modelId="{D5808C58-BE92-4FFC-A959-C345A455B343}" type="sibTrans" cxnId="{98316C8F-1EA6-41D7-A8B3-E509729DB013}">
      <dgm:prSet/>
      <dgm:spPr/>
      <dgm:t>
        <a:bodyPr/>
        <a:lstStyle/>
        <a:p>
          <a:endParaRPr lang="en-US"/>
        </a:p>
      </dgm:t>
    </dgm:pt>
    <dgm:pt modelId="{AB33D450-54D9-4CDE-AB9C-8D565192D3CC}">
      <dgm:prSet/>
      <dgm:spPr/>
      <dgm:t>
        <a:bodyPr/>
        <a:lstStyle/>
        <a:p>
          <a:r>
            <a:rPr lang="en-US" b="1" dirty="0"/>
            <a:t>Process container for Design and Construction</a:t>
          </a:r>
        </a:p>
      </dgm:t>
    </dgm:pt>
    <dgm:pt modelId="{BE458C27-F53A-4F89-AD1A-853BA6DBF6F2}" type="parTrans" cxnId="{CA7703B0-3EEE-4347-8256-6251E3C3A5D2}">
      <dgm:prSet/>
      <dgm:spPr/>
      <dgm:t>
        <a:bodyPr/>
        <a:lstStyle/>
        <a:p>
          <a:endParaRPr lang="en-US"/>
        </a:p>
      </dgm:t>
    </dgm:pt>
    <dgm:pt modelId="{2B0E225D-98C2-48BE-B88E-4C1C62C0520B}" type="sibTrans" cxnId="{CA7703B0-3EEE-4347-8256-6251E3C3A5D2}">
      <dgm:prSet/>
      <dgm:spPr/>
      <dgm:t>
        <a:bodyPr/>
        <a:lstStyle/>
        <a:p>
          <a:endParaRPr lang="en-US"/>
        </a:p>
      </dgm:t>
    </dgm:pt>
    <dgm:pt modelId="{C6E21CCA-E8D7-4F63-8FD9-AD2A8C5F2286}" type="pres">
      <dgm:prSet presAssocID="{6EF258A8-28F5-4DA1-8614-FEAEA29DF68F}" presName="Name0" presStyleCnt="0">
        <dgm:presLayoutVars>
          <dgm:dir/>
          <dgm:animLvl val="lvl"/>
          <dgm:resizeHandles val="exact"/>
        </dgm:presLayoutVars>
      </dgm:prSet>
      <dgm:spPr/>
    </dgm:pt>
    <dgm:pt modelId="{BB67E82E-7BF5-4451-9C9E-9A4DD4FFAD37}" type="pres">
      <dgm:prSet presAssocID="{554F8D82-5936-49DE-B303-4E43DCF5BA7C}" presName="vertFlow" presStyleCnt="0"/>
      <dgm:spPr/>
    </dgm:pt>
    <dgm:pt modelId="{BA733CF5-6701-4670-AA81-4E19426C821E}" type="pres">
      <dgm:prSet presAssocID="{554F8D82-5936-49DE-B303-4E43DCF5BA7C}" presName="header" presStyleLbl="node1" presStyleIdx="0" presStyleCnt="4"/>
      <dgm:spPr/>
    </dgm:pt>
    <dgm:pt modelId="{FA975D4D-9EA9-4FEF-8D52-1A5ED569FEBC}" type="pres">
      <dgm:prSet presAssocID="{4231FF66-3F76-42D0-94E8-6428E2A960B4}" presName="parTrans" presStyleLbl="sibTrans2D1" presStyleIdx="0" presStyleCnt="4"/>
      <dgm:spPr/>
    </dgm:pt>
    <dgm:pt modelId="{DB4FF939-662B-45B9-8824-E51B350D36B2}" type="pres">
      <dgm:prSet presAssocID="{F7BFF8FF-5C9C-4EEF-967C-AE221BB7D097}" presName="child" presStyleLbl="alignAccFollowNode1" presStyleIdx="0" presStyleCnt="4" custScaleY="193861">
        <dgm:presLayoutVars>
          <dgm:chMax val="0"/>
          <dgm:bulletEnabled val="1"/>
        </dgm:presLayoutVars>
      </dgm:prSet>
      <dgm:spPr/>
    </dgm:pt>
    <dgm:pt modelId="{431FE0A5-A49B-44E9-B2B7-0A4994DC6A23}" type="pres">
      <dgm:prSet presAssocID="{554F8D82-5936-49DE-B303-4E43DCF5BA7C}" presName="hSp" presStyleCnt="0"/>
      <dgm:spPr/>
    </dgm:pt>
    <dgm:pt modelId="{2D5DAA39-01F2-4EEF-BE55-83414D490462}" type="pres">
      <dgm:prSet presAssocID="{2AD89FB9-CDC2-456E-984E-1E753D43019C}" presName="vertFlow" presStyleCnt="0"/>
      <dgm:spPr/>
    </dgm:pt>
    <dgm:pt modelId="{DC90C82D-4312-4027-821B-EA048BE701CD}" type="pres">
      <dgm:prSet presAssocID="{2AD89FB9-CDC2-456E-984E-1E753D43019C}" presName="header" presStyleLbl="node1" presStyleIdx="1" presStyleCnt="4"/>
      <dgm:spPr/>
    </dgm:pt>
    <dgm:pt modelId="{1A6F81CF-2A99-4771-8C32-C7927CA261E1}" type="pres">
      <dgm:prSet presAssocID="{5A52BEC1-9C32-4E68-9428-56F12E44E9D2}" presName="parTrans" presStyleLbl="sibTrans2D1" presStyleIdx="1" presStyleCnt="4"/>
      <dgm:spPr/>
    </dgm:pt>
    <dgm:pt modelId="{72E13023-966F-42C3-9B80-E81E1621735A}" type="pres">
      <dgm:prSet presAssocID="{4FACF048-D253-46CD-B5DC-4607ED202E99}" presName="child" presStyleLbl="alignAccFollowNode1" presStyleIdx="1" presStyleCnt="4" custScaleY="209415">
        <dgm:presLayoutVars>
          <dgm:chMax val="0"/>
          <dgm:bulletEnabled val="1"/>
        </dgm:presLayoutVars>
      </dgm:prSet>
      <dgm:spPr/>
    </dgm:pt>
    <dgm:pt modelId="{5ECBDC7F-C9EE-4505-8CD4-98E974893A33}" type="pres">
      <dgm:prSet presAssocID="{2AD89FB9-CDC2-456E-984E-1E753D43019C}" presName="hSp" presStyleCnt="0"/>
      <dgm:spPr/>
    </dgm:pt>
    <dgm:pt modelId="{D8C220E8-1279-4A20-A18C-4FDDF1681A84}" type="pres">
      <dgm:prSet presAssocID="{ABD2F988-9104-4DAF-BCC2-EA142611DDB8}" presName="vertFlow" presStyleCnt="0"/>
      <dgm:spPr/>
    </dgm:pt>
    <dgm:pt modelId="{FF2254DD-CA40-4BB2-B9DC-D5A2EE291903}" type="pres">
      <dgm:prSet presAssocID="{ABD2F988-9104-4DAF-BCC2-EA142611DDB8}" presName="header" presStyleLbl="node1" presStyleIdx="2" presStyleCnt="4" custLinFactNeighborX="1109" custLinFactNeighborY="4226"/>
      <dgm:spPr/>
    </dgm:pt>
    <dgm:pt modelId="{08388523-9307-4AB3-B587-6371BA9B10CC}" type="pres">
      <dgm:prSet presAssocID="{EE0AF086-04FA-4C76-9AB8-1F2DB6A78DD2}" presName="parTrans" presStyleLbl="sibTrans2D1" presStyleIdx="2" presStyleCnt="4"/>
      <dgm:spPr/>
    </dgm:pt>
    <dgm:pt modelId="{BC4F7476-4EF9-4291-910C-DEBF0CA5A77A}" type="pres">
      <dgm:prSet presAssocID="{E5E7EADE-0E55-4386-99FF-583FBFB89812}" presName="child" presStyleLbl="alignAccFollowNode1" presStyleIdx="2" presStyleCnt="4" custScaleX="106695" custScaleY="232239">
        <dgm:presLayoutVars>
          <dgm:chMax val="0"/>
          <dgm:bulletEnabled val="1"/>
        </dgm:presLayoutVars>
      </dgm:prSet>
      <dgm:spPr/>
    </dgm:pt>
    <dgm:pt modelId="{4BA4EE5B-2C6C-4150-8288-0939E09BFC01}" type="pres">
      <dgm:prSet presAssocID="{ABD2F988-9104-4DAF-BCC2-EA142611DDB8}" presName="hSp" presStyleCnt="0"/>
      <dgm:spPr/>
    </dgm:pt>
    <dgm:pt modelId="{A17381DC-180E-4393-9F38-01B4DEF68FA1}" type="pres">
      <dgm:prSet presAssocID="{8D3D6CF1-2F20-4FF3-84D4-97B74E9FDE88}" presName="vertFlow" presStyleCnt="0"/>
      <dgm:spPr/>
    </dgm:pt>
    <dgm:pt modelId="{D8C549B4-A4F4-410D-9EFB-F11F532C9E98}" type="pres">
      <dgm:prSet presAssocID="{8D3D6CF1-2F20-4FF3-84D4-97B74E9FDE88}" presName="header" presStyleLbl="node1" presStyleIdx="3" presStyleCnt="4"/>
      <dgm:spPr/>
    </dgm:pt>
    <dgm:pt modelId="{9C28E0D9-B489-4A15-93C6-BA48B60C5ED1}" type="pres">
      <dgm:prSet presAssocID="{7D9E24DD-5475-4C66-9101-446708E4FD2B}" presName="parTrans" presStyleLbl="sibTrans2D1" presStyleIdx="3" presStyleCnt="4"/>
      <dgm:spPr/>
    </dgm:pt>
    <dgm:pt modelId="{F752A12E-1198-405E-B4C7-3927E0741048}" type="pres">
      <dgm:prSet presAssocID="{6D76CB7F-0A23-4341-A122-636C2C964F9A}" presName="child" presStyleLbl="alignAccFollowNode1" presStyleIdx="3" presStyleCnt="4" custScaleY="204231">
        <dgm:presLayoutVars>
          <dgm:chMax val="0"/>
          <dgm:bulletEnabled val="1"/>
        </dgm:presLayoutVars>
      </dgm:prSet>
      <dgm:spPr/>
    </dgm:pt>
  </dgm:ptLst>
  <dgm:cxnLst>
    <dgm:cxn modelId="{0BF5CE03-DB40-4015-B0EF-ABDB81B7BB76}" srcId="{6EF258A8-28F5-4DA1-8614-FEAEA29DF68F}" destId="{2AD89FB9-CDC2-456E-984E-1E753D43019C}" srcOrd="1" destOrd="0" parTransId="{4E53E50E-48C3-4C52-8056-A6CAC3FC1DF5}" sibTransId="{75784252-56F5-46B7-9716-B836674DD998}"/>
    <dgm:cxn modelId="{CDE65806-F74B-4208-8F2F-EFD7B1273613}" type="presOf" srcId="{7D9E24DD-5475-4C66-9101-446708E4FD2B}" destId="{9C28E0D9-B489-4A15-93C6-BA48B60C5ED1}" srcOrd="0" destOrd="0" presId="urn:microsoft.com/office/officeart/2005/8/layout/lProcess1"/>
    <dgm:cxn modelId="{02B5750E-8A5E-4CB7-A01D-34737C61122D}" srcId="{554F8D82-5936-49DE-B303-4E43DCF5BA7C}" destId="{F7BFF8FF-5C9C-4EEF-967C-AE221BB7D097}" srcOrd="0" destOrd="0" parTransId="{4231FF66-3F76-42D0-94E8-6428E2A960B4}" sibTransId="{888C30C7-9D11-4008-B280-6D2ECEE18CEA}"/>
    <dgm:cxn modelId="{E7B4FC11-4B85-4B22-80D9-9E0120E825E1}" srcId="{4FACF048-D253-46CD-B5DC-4607ED202E99}" destId="{4EF41543-72F7-4677-B239-B5E4167DA426}" srcOrd="0" destOrd="0" parTransId="{0E1782C1-8E25-4675-AA06-6C1AA47A8A66}" sibTransId="{9A649DE0-1314-4E72-9918-BA1240CDBD3A}"/>
    <dgm:cxn modelId="{F3731E1A-3B75-42BF-A9BE-FACF69F42ACD}" type="presOf" srcId="{5A52BEC1-9C32-4E68-9428-56F12E44E9D2}" destId="{1A6F81CF-2A99-4771-8C32-C7927CA261E1}" srcOrd="0" destOrd="0" presId="urn:microsoft.com/office/officeart/2005/8/layout/lProcess1"/>
    <dgm:cxn modelId="{40418323-A885-4B03-B29B-F460CD50EC36}" srcId="{6EF258A8-28F5-4DA1-8614-FEAEA29DF68F}" destId="{554F8D82-5936-49DE-B303-4E43DCF5BA7C}" srcOrd="0" destOrd="0" parTransId="{AE305D78-3A5A-4393-9C9F-B3C1F736D9EF}" sibTransId="{B6995920-B6EA-411F-B341-DD5BBA3C114C}"/>
    <dgm:cxn modelId="{B88F0825-8478-4723-84B3-42664B8B66C8}" srcId="{F7BFF8FF-5C9C-4EEF-967C-AE221BB7D097}" destId="{D39F8DB7-3DCC-4BA9-8298-79DC62857F27}" srcOrd="0" destOrd="0" parTransId="{202B7795-BEBA-4624-88E9-C021BB041DAA}" sibTransId="{468EE460-E24F-436A-936B-8D4B0D83BA64}"/>
    <dgm:cxn modelId="{7C535930-149E-4758-90AD-6180403B4F56}" srcId="{6EF258A8-28F5-4DA1-8614-FEAEA29DF68F}" destId="{8D3D6CF1-2F20-4FF3-84D4-97B74E9FDE88}" srcOrd="3" destOrd="0" parTransId="{5529CEB7-BB16-4386-B936-7C92DCB6A8AD}" sibTransId="{BAF76D63-E216-48D9-8E03-CD556A5BFC8F}"/>
    <dgm:cxn modelId="{B297B435-B3A6-4048-BD01-DE57B714D089}" type="presOf" srcId="{AB33D450-54D9-4CDE-AB9C-8D565192D3CC}" destId="{F752A12E-1198-405E-B4C7-3927E0741048}" srcOrd="0" destOrd="1" presId="urn:microsoft.com/office/officeart/2005/8/layout/lProcess1"/>
    <dgm:cxn modelId="{D389B239-0988-4434-A24C-3D8934A44978}" srcId="{2AD89FB9-CDC2-456E-984E-1E753D43019C}" destId="{4FACF048-D253-46CD-B5DC-4607ED202E99}" srcOrd="0" destOrd="0" parTransId="{5A52BEC1-9C32-4E68-9428-56F12E44E9D2}" sibTransId="{2FA7BBB5-B77D-41A9-9B01-CB3F555A748E}"/>
    <dgm:cxn modelId="{C38F943D-E424-4CE1-A1E4-36EFA2061AFB}" type="presOf" srcId="{4FACF048-D253-46CD-B5DC-4607ED202E99}" destId="{72E13023-966F-42C3-9B80-E81E1621735A}" srcOrd="0" destOrd="0" presId="urn:microsoft.com/office/officeart/2005/8/layout/lProcess1"/>
    <dgm:cxn modelId="{3BFF063E-1513-4340-B1B9-65682849D755}" type="presOf" srcId="{D8BF371F-0CD2-4FA3-A0B9-6CDCA7BE6AC6}" destId="{BC4F7476-4EF9-4291-910C-DEBF0CA5A77A}" srcOrd="0" destOrd="1" presId="urn:microsoft.com/office/officeart/2005/8/layout/lProcess1"/>
    <dgm:cxn modelId="{DE2AED3E-F28E-4A2D-8FAB-9F28F81C79F0}" srcId="{6EF258A8-28F5-4DA1-8614-FEAEA29DF68F}" destId="{ABD2F988-9104-4DAF-BCC2-EA142611DDB8}" srcOrd="2" destOrd="0" parTransId="{7C05029D-DF11-462C-AF2C-26CD35189612}" sibTransId="{AB82782C-7266-42EB-AC10-F90EE540AB80}"/>
    <dgm:cxn modelId="{0FCE3F5E-7F4F-4E95-9AC7-075929FEB7A4}" type="presOf" srcId="{6D76CB7F-0A23-4341-A122-636C2C964F9A}" destId="{F752A12E-1198-405E-B4C7-3927E0741048}" srcOrd="0" destOrd="0" presId="urn:microsoft.com/office/officeart/2005/8/layout/lProcess1"/>
    <dgm:cxn modelId="{962EE162-90A4-49FD-967B-4F2A3CF8C73F}" type="presOf" srcId="{ABD2F988-9104-4DAF-BCC2-EA142611DDB8}" destId="{FF2254DD-CA40-4BB2-B9DC-D5A2EE291903}" srcOrd="0" destOrd="0" presId="urn:microsoft.com/office/officeart/2005/8/layout/lProcess1"/>
    <dgm:cxn modelId="{05C5FB47-9119-4D5D-9892-2A2991636C4E}" srcId="{ABD2F988-9104-4DAF-BCC2-EA142611DDB8}" destId="{E5E7EADE-0E55-4386-99FF-583FBFB89812}" srcOrd="0" destOrd="0" parTransId="{EE0AF086-04FA-4C76-9AB8-1F2DB6A78DD2}" sibTransId="{B3C3DA54-109A-449A-BB38-0D1C1E4D1CE7}"/>
    <dgm:cxn modelId="{2630D248-50AC-4B49-ADDD-F0ED0A10BCC8}" type="presOf" srcId="{4EF41543-72F7-4677-B239-B5E4167DA426}" destId="{72E13023-966F-42C3-9B80-E81E1621735A}" srcOrd="0" destOrd="1" presId="urn:microsoft.com/office/officeart/2005/8/layout/lProcess1"/>
    <dgm:cxn modelId="{2846714E-5C21-44D9-8CBE-70F1F2E77B75}" type="presOf" srcId="{554F8D82-5936-49DE-B303-4E43DCF5BA7C}" destId="{BA733CF5-6701-4670-AA81-4E19426C821E}" srcOrd="0" destOrd="0" presId="urn:microsoft.com/office/officeart/2005/8/layout/lProcess1"/>
    <dgm:cxn modelId="{8E5F9370-C0E3-42C7-84EB-F659FDD6E2C2}" type="presOf" srcId="{4231FF66-3F76-42D0-94E8-6428E2A960B4}" destId="{FA975D4D-9EA9-4FEF-8D52-1A5ED569FEBC}" srcOrd="0" destOrd="0" presId="urn:microsoft.com/office/officeart/2005/8/layout/lProcess1"/>
    <dgm:cxn modelId="{100E8A74-1003-4884-927E-0126B06C5896}" type="presOf" srcId="{6EF258A8-28F5-4DA1-8614-FEAEA29DF68F}" destId="{C6E21CCA-E8D7-4F63-8FD9-AD2A8C5F2286}" srcOrd="0" destOrd="0" presId="urn:microsoft.com/office/officeart/2005/8/layout/lProcess1"/>
    <dgm:cxn modelId="{A717E057-984A-4EDA-ADAC-57DA22D58452}" srcId="{E5E7EADE-0E55-4386-99FF-583FBFB89812}" destId="{D8BF371F-0CD2-4FA3-A0B9-6CDCA7BE6AC6}" srcOrd="0" destOrd="0" parTransId="{0A05E56D-3F24-4D89-8EF8-93A2F4B932AB}" sibTransId="{067451F8-3CA0-48C1-AA2E-95DCC0683528}"/>
    <dgm:cxn modelId="{2894F986-57E2-4B6A-8169-9AFF561CF727}" type="presOf" srcId="{E5E7EADE-0E55-4386-99FF-583FBFB89812}" destId="{BC4F7476-4EF9-4291-910C-DEBF0CA5A77A}" srcOrd="0" destOrd="0" presId="urn:microsoft.com/office/officeart/2005/8/layout/lProcess1"/>
    <dgm:cxn modelId="{98316C8F-1EA6-41D7-A8B3-E509729DB013}" srcId="{8D3D6CF1-2F20-4FF3-84D4-97B74E9FDE88}" destId="{6D76CB7F-0A23-4341-A122-636C2C964F9A}" srcOrd="0" destOrd="0" parTransId="{7D9E24DD-5475-4C66-9101-446708E4FD2B}" sibTransId="{D5808C58-BE92-4FFC-A959-C345A455B343}"/>
    <dgm:cxn modelId="{CF118890-2060-4E63-8E5F-FEFDBF1054A1}" type="presOf" srcId="{2AD89FB9-CDC2-456E-984E-1E753D43019C}" destId="{DC90C82D-4312-4027-821B-EA048BE701CD}" srcOrd="0" destOrd="0" presId="urn:microsoft.com/office/officeart/2005/8/layout/lProcess1"/>
    <dgm:cxn modelId="{634A0598-8AE5-446C-9669-E685C7C0769D}" type="presOf" srcId="{EE0AF086-04FA-4C76-9AB8-1F2DB6A78DD2}" destId="{08388523-9307-4AB3-B587-6371BA9B10CC}" srcOrd="0" destOrd="0" presId="urn:microsoft.com/office/officeart/2005/8/layout/lProcess1"/>
    <dgm:cxn modelId="{CA7703B0-3EEE-4347-8256-6251E3C3A5D2}" srcId="{6D76CB7F-0A23-4341-A122-636C2C964F9A}" destId="{AB33D450-54D9-4CDE-AB9C-8D565192D3CC}" srcOrd="0" destOrd="0" parTransId="{BE458C27-F53A-4F89-AD1A-853BA6DBF6F2}" sibTransId="{2B0E225D-98C2-48BE-B88E-4C1C62C0520B}"/>
    <dgm:cxn modelId="{AD84B3C8-A943-418F-82AA-30C8E4EDD832}" type="presOf" srcId="{8D3D6CF1-2F20-4FF3-84D4-97B74E9FDE88}" destId="{D8C549B4-A4F4-410D-9EFB-F11F532C9E98}" srcOrd="0" destOrd="0" presId="urn:microsoft.com/office/officeart/2005/8/layout/lProcess1"/>
    <dgm:cxn modelId="{ACA2C1ED-B56E-488C-94C2-49D92A036265}" type="presOf" srcId="{D39F8DB7-3DCC-4BA9-8298-79DC62857F27}" destId="{DB4FF939-662B-45B9-8824-E51B350D36B2}" srcOrd="0" destOrd="1" presId="urn:microsoft.com/office/officeart/2005/8/layout/lProcess1"/>
    <dgm:cxn modelId="{C7D532F3-C780-4381-B52A-2BF97684A48B}" type="presOf" srcId="{F7BFF8FF-5C9C-4EEF-967C-AE221BB7D097}" destId="{DB4FF939-662B-45B9-8824-E51B350D36B2}" srcOrd="0" destOrd="0" presId="urn:microsoft.com/office/officeart/2005/8/layout/lProcess1"/>
    <dgm:cxn modelId="{0424CDA0-8022-43A1-9BE7-5530F518C0DB}" type="presParOf" srcId="{C6E21CCA-E8D7-4F63-8FD9-AD2A8C5F2286}" destId="{BB67E82E-7BF5-4451-9C9E-9A4DD4FFAD37}" srcOrd="0" destOrd="0" presId="urn:microsoft.com/office/officeart/2005/8/layout/lProcess1"/>
    <dgm:cxn modelId="{75579CE4-0723-4DE2-9029-D58785822743}" type="presParOf" srcId="{BB67E82E-7BF5-4451-9C9E-9A4DD4FFAD37}" destId="{BA733CF5-6701-4670-AA81-4E19426C821E}" srcOrd="0" destOrd="0" presId="urn:microsoft.com/office/officeart/2005/8/layout/lProcess1"/>
    <dgm:cxn modelId="{B64A928D-A6AD-4B9A-8A33-742F9D701604}" type="presParOf" srcId="{BB67E82E-7BF5-4451-9C9E-9A4DD4FFAD37}" destId="{FA975D4D-9EA9-4FEF-8D52-1A5ED569FEBC}" srcOrd="1" destOrd="0" presId="urn:microsoft.com/office/officeart/2005/8/layout/lProcess1"/>
    <dgm:cxn modelId="{CD3E9069-EE61-43E0-BC13-02555E85A526}" type="presParOf" srcId="{BB67E82E-7BF5-4451-9C9E-9A4DD4FFAD37}" destId="{DB4FF939-662B-45B9-8824-E51B350D36B2}" srcOrd="2" destOrd="0" presId="urn:microsoft.com/office/officeart/2005/8/layout/lProcess1"/>
    <dgm:cxn modelId="{37611998-E91F-49E7-B19F-D770CB57FEA1}" type="presParOf" srcId="{C6E21CCA-E8D7-4F63-8FD9-AD2A8C5F2286}" destId="{431FE0A5-A49B-44E9-B2B7-0A4994DC6A23}" srcOrd="1" destOrd="0" presId="urn:microsoft.com/office/officeart/2005/8/layout/lProcess1"/>
    <dgm:cxn modelId="{4E6B3B34-F898-4FC4-9E99-0DD9C96E37FF}" type="presParOf" srcId="{C6E21CCA-E8D7-4F63-8FD9-AD2A8C5F2286}" destId="{2D5DAA39-01F2-4EEF-BE55-83414D490462}" srcOrd="2" destOrd="0" presId="urn:microsoft.com/office/officeart/2005/8/layout/lProcess1"/>
    <dgm:cxn modelId="{23F5ED38-F529-4CEA-9E59-8526D2BA0447}" type="presParOf" srcId="{2D5DAA39-01F2-4EEF-BE55-83414D490462}" destId="{DC90C82D-4312-4027-821B-EA048BE701CD}" srcOrd="0" destOrd="0" presId="urn:microsoft.com/office/officeart/2005/8/layout/lProcess1"/>
    <dgm:cxn modelId="{511516A1-FE1D-4323-8270-845135767975}" type="presParOf" srcId="{2D5DAA39-01F2-4EEF-BE55-83414D490462}" destId="{1A6F81CF-2A99-4771-8C32-C7927CA261E1}" srcOrd="1" destOrd="0" presId="urn:microsoft.com/office/officeart/2005/8/layout/lProcess1"/>
    <dgm:cxn modelId="{603B54AC-D453-453F-A87A-3F244D7B52C8}" type="presParOf" srcId="{2D5DAA39-01F2-4EEF-BE55-83414D490462}" destId="{72E13023-966F-42C3-9B80-E81E1621735A}" srcOrd="2" destOrd="0" presId="urn:microsoft.com/office/officeart/2005/8/layout/lProcess1"/>
    <dgm:cxn modelId="{EB424AB5-307E-402F-BA00-396EB935284C}" type="presParOf" srcId="{C6E21CCA-E8D7-4F63-8FD9-AD2A8C5F2286}" destId="{5ECBDC7F-C9EE-4505-8CD4-98E974893A33}" srcOrd="3" destOrd="0" presId="urn:microsoft.com/office/officeart/2005/8/layout/lProcess1"/>
    <dgm:cxn modelId="{9C48E774-4BC6-419A-BBD4-EEB7483F0D7B}" type="presParOf" srcId="{C6E21CCA-E8D7-4F63-8FD9-AD2A8C5F2286}" destId="{D8C220E8-1279-4A20-A18C-4FDDF1681A84}" srcOrd="4" destOrd="0" presId="urn:microsoft.com/office/officeart/2005/8/layout/lProcess1"/>
    <dgm:cxn modelId="{41672198-3D45-4AD9-9236-C521EE7AA62A}" type="presParOf" srcId="{D8C220E8-1279-4A20-A18C-4FDDF1681A84}" destId="{FF2254DD-CA40-4BB2-B9DC-D5A2EE291903}" srcOrd="0" destOrd="0" presId="urn:microsoft.com/office/officeart/2005/8/layout/lProcess1"/>
    <dgm:cxn modelId="{29A4E96E-14E9-45EE-AC62-4AB02ECF66DE}" type="presParOf" srcId="{D8C220E8-1279-4A20-A18C-4FDDF1681A84}" destId="{08388523-9307-4AB3-B587-6371BA9B10CC}" srcOrd="1" destOrd="0" presId="urn:microsoft.com/office/officeart/2005/8/layout/lProcess1"/>
    <dgm:cxn modelId="{7989B2E9-F31F-4799-9A94-76630A3C559A}" type="presParOf" srcId="{D8C220E8-1279-4A20-A18C-4FDDF1681A84}" destId="{BC4F7476-4EF9-4291-910C-DEBF0CA5A77A}" srcOrd="2" destOrd="0" presId="urn:microsoft.com/office/officeart/2005/8/layout/lProcess1"/>
    <dgm:cxn modelId="{4EB08AFE-F355-49BC-B911-7C509BC407C6}" type="presParOf" srcId="{C6E21CCA-E8D7-4F63-8FD9-AD2A8C5F2286}" destId="{4BA4EE5B-2C6C-4150-8288-0939E09BFC01}" srcOrd="5" destOrd="0" presId="urn:microsoft.com/office/officeart/2005/8/layout/lProcess1"/>
    <dgm:cxn modelId="{B557282B-4245-492E-9A50-B678A513360C}" type="presParOf" srcId="{C6E21CCA-E8D7-4F63-8FD9-AD2A8C5F2286}" destId="{A17381DC-180E-4393-9F38-01B4DEF68FA1}" srcOrd="6" destOrd="0" presId="urn:microsoft.com/office/officeart/2005/8/layout/lProcess1"/>
    <dgm:cxn modelId="{99101775-EB3A-4DAC-A3A9-7E121F7BE28E}" type="presParOf" srcId="{A17381DC-180E-4393-9F38-01B4DEF68FA1}" destId="{D8C549B4-A4F4-410D-9EFB-F11F532C9E98}" srcOrd="0" destOrd="0" presId="urn:microsoft.com/office/officeart/2005/8/layout/lProcess1"/>
    <dgm:cxn modelId="{AD91CFEF-28C0-41D9-AF26-D0081856C944}" type="presParOf" srcId="{A17381DC-180E-4393-9F38-01B4DEF68FA1}" destId="{9C28E0D9-B489-4A15-93C6-BA48B60C5ED1}" srcOrd="1" destOrd="0" presId="urn:microsoft.com/office/officeart/2005/8/layout/lProcess1"/>
    <dgm:cxn modelId="{51F01799-3260-4AB3-8CC2-2C3E4E679207}" type="presParOf" srcId="{A17381DC-180E-4393-9F38-01B4DEF68FA1}" destId="{F752A12E-1198-405E-B4C7-3927E0741048}" srcOrd="2" destOrd="0" presId="urn:microsoft.com/office/officeart/2005/8/layout/l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5A138C5-2E5A-4416-9976-A57AFBAD847B}" type="doc">
      <dgm:prSet loTypeId="urn:microsoft.com/office/officeart/2005/8/layout/hList6" loCatId="list" qsTypeId="urn:microsoft.com/office/officeart/2005/8/quickstyle/3d2" qsCatId="3D" csTypeId="urn:microsoft.com/office/officeart/2005/8/colors/accent1_1" csCatId="accent1"/>
      <dgm:spPr/>
      <dgm:t>
        <a:bodyPr/>
        <a:lstStyle/>
        <a:p>
          <a:endParaRPr lang="en-US"/>
        </a:p>
      </dgm:t>
    </dgm:pt>
    <dgm:pt modelId="{2B88EC45-7B27-4879-A03F-257CB6D1D196}">
      <dgm:prSet custT="1"/>
      <dgm:spPr/>
      <dgm:t>
        <a:bodyPr/>
        <a:lstStyle/>
        <a:p>
          <a:r>
            <a:rPr lang="en-US" sz="1400" b="1" u="sng" dirty="0"/>
            <a:t>Project Year</a:t>
          </a:r>
          <a:r>
            <a:rPr lang="en-US" sz="1400" b="1" dirty="0"/>
            <a:t> is the calendar year that the project was created</a:t>
          </a:r>
        </a:p>
      </dgm:t>
    </dgm:pt>
    <dgm:pt modelId="{8E9CD92E-DCB8-4886-9460-AA3F2BD66CAF}" type="parTrans" cxnId="{0FDE42D6-14A9-41C3-818D-6BD2F9165B06}">
      <dgm:prSet/>
      <dgm:spPr/>
      <dgm:t>
        <a:bodyPr/>
        <a:lstStyle/>
        <a:p>
          <a:endParaRPr lang="en-US" sz="2000" b="1"/>
        </a:p>
      </dgm:t>
    </dgm:pt>
    <dgm:pt modelId="{FC1154D5-7309-44B7-BACD-4F9DFC13E48F}" type="sibTrans" cxnId="{0FDE42D6-14A9-41C3-818D-6BD2F9165B06}">
      <dgm:prSet/>
      <dgm:spPr/>
      <dgm:t>
        <a:bodyPr/>
        <a:lstStyle/>
        <a:p>
          <a:endParaRPr lang="en-US" sz="2000" b="1"/>
        </a:p>
      </dgm:t>
    </dgm:pt>
    <dgm:pt modelId="{1400036E-8E23-445C-921A-1A5D6F9C50CD}">
      <dgm:prSet custT="1"/>
      <dgm:spPr/>
      <dgm:t>
        <a:bodyPr/>
        <a:lstStyle/>
        <a:p>
          <a:r>
            <a:rPr lang="en-US" sz="1400" b="1" u="sng"/>
            <a:t>Project “Sequence” Number </a:t>
          </a:r>
          <a:r>
            <a:rPr lang="en-US" sz="1400" b="1"/>
            <a:t>is assigned by Interscope and is a unique number for the project</a:t>
          </a:r>
        </a:p>
      </dgm:t>
    </dgm:pt>
    <dgm:pt modelId="{FD8BF80C-EAFF-4170-9092-DAF23E90461C}" type="parTrans" cxnId="{25D17962-D4B9-4718-949A-B1AECEEA493F}">
      <dgm:prSet/>
      <dgm:spPr/>
      <dgm:t>
        <a:bodyPr/>
        <a:lstStyle/>
        <a:p>
          <a:endParaRPr lang="en-US" sz="2000" b="1"/>
        </a:p>
      </dgm:t>
    </dgm:pt>
    <dgm:pt modelId="{3C4B3320-F7FF-4E68-8808-38B2CB80E72C}" type="sibTrans" cxnId="{25D17962-D4B9-4718-949A-B1AECEEA493F}">
      <dgm:prSet/>
      <dgm:spPr/>
      <dgm:t>
        <a:bodyPr/>
        <a:lstStyle/>
        <a:p>
          <a:endParaRPr lang="en-US" sz="2000" b="1"/>
        </a:p>
      </dgm:t>
    </dgm:pt>
    <dgm:pt modelId="{289B557B-838E-4D78-AE56-35AE91711606}">
      <dgm:prSet custT="1"/>
      <dgm:spPr/>
      <dgm:t>
        <a:bodyPr/>
        <a:lstStyle/>
        <a:p>
          <a:r>
            <a:rPr lang="en-US" sz="1400" b="1" u="sng"/>
            <a:t>Design Contract Number </a:t>
          </a:r>
          <a:r>
            <a:rPr lang="en-US" sz="1400" b="1"/>
            <a:t>designates which design contract is selected.  A project may have multiple design contracts</a:t>
          </a:r>
        </a:p>
      </dgm:t>
    </dgm:pt>
    <dgm:pt modelId="{45BE7694-40D1-4FDF-A4ED-82304343E67E}" type="parTrans" cxnId="{6CAED839-F866-4471-A22C-D12B453D52AD}">
      <dgm:prSet/>
      <dgm:spPr/>
      <dgm:t>
        <a:bodyPr/>
        <a:lstStyle/>
        <a:p>
          <a:endParaRPr lang="en-US" sz="2000" b="1"/>
        </a:p>
      </dgm:t>
    </dgm:pt>
    <dgm:pt modelId="{3B586161-160C-4B59-BCC4-CFF4A0574D35}" type="sibTrans" cxnId="{6CAED839-F866-4471-A22C-D12B453D52AD}">
      <dgm:prSet/>
      <dgm:spPr/>
      <dgm:t>
        <a:bodyPr/>
        <a:lstStyle/>
        <a:p>
          <a:endParaRPr lang="en-US" sz="2000" b="1"/>
        </a:p>
      </dgm:t>
    </dgm:pt>
    <dgm:pt modelId="{6ABF189A-C052-4D3E-8E4E-468CC837C00F}">
      <dgm:prSet custT="1"/>
      <dgm:spPr/>
      <dgm:t>
        <a:bodyPr/>
        <a:lstStyle/>
        <a:p>
          <a:r>
            <a:rPr lang="en-US" sz="1400" b="1" u="sng"/>
            <a:t>Package ID </a:t>
          </a:r>
          <a:r>
            <a:rPr lang="en-US" sz="1400" b="1"/>
            <a:t>is the indicator letter for the selected Interscope package, the process container for Design and Construction as well as the State </a:t>
          </a:r>
          <a:br>
            <a:rPr lang="en-US" sz="1400" b="1"/>
          </a:br>
          <a:endParaRPr lang="en-US" sz="1400" b="1"/>
        </a:p>
      </dgm:t>
    </dgm:pt>
    <dgm:pt modelId="{D80896C5-5574-45EA-A87A-BBBC6887921B}" type="parTrans" cxnId="{CFAA2D12-19C6-47BC-AF68-5DFCBF67AF0D}">
      <dgm:prSet/>
      <dgm:spPr/>
      <dgm:t>
        <a:bodyPr/>
        <a:lstStyle/>
        <a:p>
          <a:endParaRPr lang="en-US" sz="2000" b="1"/>
        </a:p>
      </dgm:t>
    </dgm:pt>
    <dgm:pt modelId="{DB8DA333-82D7-4F67-8646-20F2DE2790EB}" type="sibTrans" cxnId="{CFAA2D12-19C6-47BC-AF68-5DFCBF67AF0D}">
      <dgm:prSet/>
      <dgm:spPr/>
      <dgm:t>
        <a:bodyPr/>
        <a:lstStyle/>
        <a:p>
          <a:endParaRPr lang="en-US" sz="2000" b="1"/>
        </a:p>
      </dgm:t>
    </dgm:pt>
    <dgm:pt modelId="{4443BD4E-3D12-4D1F-983B-33C4BD2D3852}">
      <dgm:prSet custT="1"/>
      <dgm:spPr/>
      <dgm:t>
        <a:bodyPr/>
        <a:lstStyle/>
        <a:p>
          <a:r>
            <a:rPr lang="en-US" sz="1400" b="1"/>
            <a:t>Construction Office.  </a:t>
          </a:r>
          <a:r>
            <a:rPr lang="en-US" sz="1400" b="1" i="1"/>
            <a:t>*Only one milestone schedule is available per package</a:t>
          </a:r>
          <a:endParaRPr lang="en-US" sz="1400" b="1"/>
        </a:p>
      </dgm:t>
    </dgm:pt>
    <dgm:pt modelId="{6758680D-5FCA-4B24-BC53-2D8A4C1DF763}" type="parTrans" cxnId="{595AD8BF-6F20-4264-BE50-3BDD06149F90}">
      <dgm:prSet/>
      <dgm:spPr/>
      <dgm:t>
        <a:bodyPr/>
        <a:lstStyle/>
        <a:p>
          <a:endParaRPr lang="en-US" sz="2000" b="1"/>
        </a:p>
      </dgm:t>
    </dgm:pt>
    <dgm:pt modelId="{5B246FE3-ECAC-4382-95F2-2B23FB567B4F}" type="sibTrans" cxnId="{595AD8BF-6F20-4264-BE50-3BDD06149F90}">
      <dgm:prSet/>
      <dgm:spPr/>
      <dgm:t>
        <a:bodyPr/>
        <a:lstStyle/>
        <a:p>
          <a:endParaRPr lang="en-US" sz="2000" b="1"/>
        </a:p>
      </dgm:t>
    </dgm:pt>
    <dgm:pt modelId="{8F1066B3-4DAA-4D50-8F7E-C773145068F4}" type="pres">
      <dgm:prSet presAssocID="{35A138C5-2E5A-4416-9976-A57AFBAD847B}" presName="Name0" presStyleCnt="0">
        <dgm:presLayoutVars>
          <dgm:dir/>
          <dgm:resizeHandles val="exact"/>
        </dgm:presLayoutVars>
      </dgm:prSet>
      <dgm:spPr/>
    </dgm:pt>
    <dgm:pt modelId="{92362710-8B00-407A-B508-4AE3B6968657}" type="pres">
      <dgm:prSet presAssocID="{2B88EC45-7B27-4879-A03F-257CB6D1D196}" presName="node" presStyleLbl="node1" presStyleIdx="0" presStyleCnt="5">
        <dgm:presLayoutVars>
          <dgm:bulletEnabled val="1"/>
        </dgm:presLayoutVars>
      </dgm:prSet>
      <dgm:spPr/>
    </dgm:pt>
    <dgm:pt modelId="{CA10CB62-5B37-4522-B85C-11330F4425C9}" type="pres">
      <dgm:prSet presAssocID="{FC1154D5-7309-44B7-BACD-4F9DFC13E48F}" presName="sibTrans" presStyleCnt="0"/>
      <dgm:spPr/>
    </dgm:pt>
    <dgm:pt modelId="{F71823A7-8970-4945-9C0B-03EACAB30452}" type="pres">
      <dgm:prSet presAssocID="{1400036E-8E23-445C-921A-1A5D6F9C50CD}" presName="node" presStyleLbl="node1" presStyleIdx="1" presStyleCnt="5">
        <dgm:presLayoutVars>
          <dgm:bulletEnabled val="1"/>
        </dgm:presLayoutVars>
      </dgm:prSet>
      <dgm:spPr/>
    </dgm:pt>
    <dgm:pt modelId="{B12D4477-5215-4A43-87A1-8FEF8F1D9A00}" type="pres">
      <dgm:prSet presAssocID="{3C4B3320-F7FF-4E68-8808-38B2CB80E72C}" presName="sibTrans" presStyleCnt="0"/>
      <dgm:spPr/>
    </dgm:pt>
    <dgm:pt modelId="{88C55BB9-CA34-4ED4-9312-3CE82645D6AF}" type="pres">
      <dgm:prSet presAssocID="{289B557B-838E-4D78-AE56-35AE91711606}" presName="node" presStyleLbl="node1" presStyleIdx="2" presStyleCnt="5">
        <dgm:presLayoutVars>
          <dgm:bulletEnabled val="1"/>
        </dgm:presLayoutVars>
      </dgm:prSet>
      <dgm:spPr/>
    </dgm:pt>
    <dgm:pt modelId="{84460B86-D0BC-4104-8123-06FF327BF976}" type="pres">
      <dgm:prSet presAssocID="{3B586161-160C-4B59-BCC4-CFF4A0574D35}" presName="sibTrans" presStyleCnt="0"/>
      <dgm:spPr/>
    </dgm:pt>
    <dgm:pt modelId="{F13B1A50-A40B-41C6-AEB4-D2DAD94C1B8B}" type="pres">
      <dgm:prSet presAssocID="{6ABF189A-C052-4D3E-8E4E-468CC837C00F}" presName="node" presStyleLbl="node1" presStyleIdx="3" presStyleCnt="5">
        <dgm:presLayoutVars>
          <dgm:bulletEnabled val="1"/>
        </dgm:presLayoutVars>
      </dgm:prSet>
      <dgm:spPr/>
    </dgm:pt>
    <dgm:pt modelId="{5DF95590-FF2B-4E97-A6D7-C46809B57D44}" type="pres">
      <dgm:prSet presAssocID="{DB8DA333-82D7-4F67-8646-20F2DE2790EB}" presName="sibTrans" presStyleCnt="0"/>
      <dgm:spPr/>
    </dgm:pt>
    <dgm:pt modelId="{94B86C65-97C6-4E81-B2D8-A5243B02DDC5}" type="pres">
      <dgm:prSet presAssocID="{4443BD4E-3D12-4D1F-983B-33C4BD2D3852}" presName="node" presStyleLbl="node1" presStyleIdx="4" presStyleCnt="5">
        <dgm:presLayoutVars>
          <dgm:bulletEnabled val="1"/>
        </dgm:presLayoutVars>
      </dgm:prSet>
      <dgm:spPr/>
    </dgm:pt>
  </dgm:ptLst>
  <dgm:cxnLst>
    <dgm:cxn modelId="{CFAA2D12-19C6-47BC-AF68-5DFCBF67AF0D}" srcId="{35A138C5-2E5A-4416-9976-A57AFBAD847B}" destId="{6ABF189A-C052-4D3E-8E4E-468CC837C00F}" srcOrd="3" destOrd="0" parTransId="{D80896C5-5574-45EA-A87A-BBBC6887921B}" sibTransId="{DB8DA333-82D7-4F67-8646-20F2DE2790EB}"/>
    <dgm:cxn modelId="{230DA229-CB5E-4E44-A6A5-08355840D002}" type="presOf" srcId="{1400036E-8E23-445C-921A-1A5D6F9C50CD}" destId="{F71823A7-8970-4945-9C0B-03EACAB30452}" srcOrd="0" destOrd="0" presId="urn:microsoft.com/office/officeart/2005/8/layout/hList6"/>
    <dgm:cxn modelId="{6CAED839-F866-4471-A22C-D12B453D52AD}" srcId="{35A138C5-2E5A-4416-9976-A57AFBAD847B}" destId="{289B557B-838E-4D78-AE56-35AE91711606}" srcOrd="2" destOrd="0" parTransId="{45BE7694-40D1-4FDF-A4ED-82304343E67E}" sibTransId="{3B586161-160C-4B59-BCC4-CFF4A0574D35}"/>
    <dgm:cxn modelId="{25D17962-D4B9-4718-949A-B1AECEEA493F}" srcId="{35A138C5-2E5A-4416-9976-A57AFBAD847B}" destId="{1400036E-8E23-445C-921A-1A5D6F9C50CD}" srcOrd="1" destOrd="0" parTransId="{FD8BF80C-EAFF-4170-9092-DAF23E90461C}" sibTransId="{3C4B3320-F7FF-4E68-8808-38B2CB80E72C}"/>
    <dgm:cxn modelId="{ECD7F268-F7CD-4C66-BF0E-14A60EDEFB1D}" type="presOf" srcId="{2B88EC45-7B27-4879-A03F-257CB6D1D196}" destId="{92362710-8B00-407A-B508-4AE3B6968657}" srcOrd="0" destOrd="0" presId="urn:microsoft.com/office/officeart/2005/8/layout/hList6"/>
    <dgm:cxn modelId="{DE3CE44D-6ED3-49C6-896E-8472469A838E}" type="presOf" srcId="{35A138C5-2E5A-4416-9976-A57AFBAD847B}" destId="{8F1066B3-4DAA-4D50-8F7E-C773145068F4}" srcOrd="0" destOrd="0" presId="urn:microsoft.com/office/officeart/2005/8/layout/hList6"/>
    <dgm:cxn modelId="{5F351588-5CE7-4A45-A3CF-C350219A28A1}" type="presOf" srcId="{289B557B-838E-4D78-AE56-35AE91711606}" destId="{88C55BB9-CA34-4ED4-9312-3CE82645D6AF}" srcOrd="0" destOrd="0" presId="urn:microsoft.com/office/officeart/2005/8/layout/hList6"/>
    <dgm:cxn modelId="{595AD8BF-6F20-4264-BE50-3BDD06149F90}" srcId="{35A138C5-2E5A-4416-9976-A57AFBAD847B}" destId="{4443BD4E-3D12-4D1F-983B-33C4BD2D3852}" srcOrd="4" destOrd="0" parTransId="{6758680D-5FCA-4B24-BC53-2D8A4C1DF763}" sibTransId="{5B246FE3-ECAC-4382-95F2-2B23FB567B4F}"/>
    <dgm:cxn modelId="{0FDE42D6-14A9-41C3-818D-6BD2F9165B06}" srcId="{35A138C5-2E5A-4416-9976-A57AFBAD847B}" destId="{2B88EC45-7B27-4879-A03F-257CB6D1D196}" srcOrd="0" destOrd="0" parTransId="{8E9CD92E-DCB8-4886-9460-AA3F2BD66CAF}" sibTransId="{FC1154D5-7309-44B7-BACD-4F9DFC13E48F}"/>
    <dgm:cxn modelId="{B21D39EC-372B-479B-B510-738C0B4C5BBC}" type="presOf" srcId="{6ABF189A-C052-4D3E-8E4E-468CC837C00F}" destId="{F13B1A50-A40B-41C6-AEB4-D2DAD94C1B8B}" srcOrd="0" destOrd="0" presId="urn:microsoft.com/office/officeart/2005/8/layout/hList6"/>
    <dgm:cxn modelId="{71DF0DF9-EDC2-4C1E-83BE-413DEF68821F}" type="presOf" srcId="{4443BD4E-3D12-4D1F-983B-33C4BD2D3852}" destId="{94B86C65-97C6-4E81-B2D8-A5243B02DDC5}" srcOrd="0" destOrd="0" presId="urn:microsoft.com/office/officeart/2005/8/layout/hList6"/>
    <dgm:cxn modelId="{1B5A5B65-7885-4DFC-8C10-E6E366EBACB2}" type="presParOf" srcId="{8F1066B3-4DAA-4D50-8F7E-C773145068F4}" destId="{92362710-8B00-407A-B508-4AE3B6968657}" srcOrd="0" destOrd="0" presId="urn:microsoft.com/office/officeart/2005/8/layout/hList6"/>
    <dgm:cxn modelId="{C03B98DD-5C5B-45AC-8223-60E99D229596}" type="presParOf" srcId="{8F1066B3-4DAA-4D50-8F7E-C773145068F4}" destId="{CA10CB62-5B37-4522-B85C-11330F4425C9}" srcOrd="1" destOrd="0" presId="urn:microsoft.com/office/officeart/2005/8/layout/hList6"/>
    <dgm:cxn modelId="{AF1C2414-0F49-4E63-884E-EBBADBA483D4}" type="presParOf" srcId="{8F1066B3-4DAA-4D50-8F7E-C773145068F4}" destId="{F71823A7-8970-4945-9C0B-03EACAB30452}" srcOrd="2" destOrd="0" presId="urn:microsoft.com/office/officeart/2005/8/layout/hList6"/>
    <dgm:cxn modelId="{51E7C066-F2EA-42D0-9D7C-7D555144E3BC}" type="presParOf" srcId="{8F1066B3-4DAA-4D50-8F7E-C773145068F4}" destId="{B12D4477-5215-4A43-87A1-8FEF8F1D9A00}" srcOrd="3" destOrd="0" presId="urn:microsoft.com/office/officeart/2005/8/layout/hList6"/>
    <dgm:cxn modelId="{766F62D5-A100-453B-B03A-68DFF8F17FCC}" type="presParOf" srcId="{8F1066B3-4DAA-4D50-8F7E-C773145068F4}" destId="{88C55BB9-CA34-4ED4-9312-3CE82645D6AF}" srcOrd="4" destOrd="0" presId="urn:microsoft.com/office/officeart/2005/8/layout/hList6"/>
    <dgm:cxn modelId="{7B605974-80B2-44AA-A674-003EE8F9B426}" type="presParOf" srcId="{8F1066B3-4DAA-4D50-8F7E-C773145068F4}" destId="{84460B86-D0BC-4104-8123-06FF327BF976}" srcOrd="5" destOrd="0" presId="urn:microsoft.com/office/officeart/2005/8/layout/hList6"/>
    <dgm:cxn modelId="{33B00CDB-460E-4C54-8111-F156C59F083E}" type="presParOf" srcId="{8F1066B3-4DAA-4D50-8F7E-C773145068F4}" destId="{F13B1A50-A40B-41C6-AEB4-D2DAD94C1B8B}" srcOrd="6" destOrd="0" presId="urn:microsoft.com/office/officeart/2005/8/layout/hList6"/>
    <dgm:cxn modelId="{09A526E5-841A-4A24-B6AA-AC106390D561}" type="presParOf" srcId="{8F1066B3-4DAA-4D50-8F7E-C773145068F4}" destId="{5DF95590-FF2B-4E97-A6D7-C46809B57D44}" srcOrd="7" destOrd="0" presId="urn:microsoft.com/office/officeart/2005/8/layout/hList6"/>
    <dgm:cxn modelId="{237E5E1D-AE88-4146-955B-B5819D9CDCB2}" type="presParOf" srcId="{8F1066B3-4DAA-4D50-8F7E-C773145068F4}" destId="{94B86C65-97C6-4E81-B2D8-A5243B02DDC5}" srcOrd="8"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9.xml><?xml version="1.0" encoding="utf-8"?>
<dgm:dataModel xmlns:dgm="http://schemas.openxmlformats.org/drawingml/2006/diagram" xmlns:a="http://schemas.openxmlformats.org/drawingml/2006/main">
  <dgm:ptLst>
    <dgm:pt modelId="{7BB02FE6-CD03-4DB9-B161-AF7BBAC5150B}"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E938E2A2-F80B-495A-B248-83C69E302C37}">
      <dgm:prSet/>
      <dgm:spPr/>
      <dgm:t>
        <a:bodyPr/>
        <a:lstStyle/>
        <a:p>
          <a:r>
            <a:rPr lang="en-US" b="1"/>
            <a:t>Include the full SCO ID Number on all documents</a:t>
          </a:r>
          <a:endParaRPr lang="en-US"/>
        </a:p>
      </dgm:t>
    </dgm:pt>
    <dgm:pt modelId="{907A74BA-5F96-4168-938B-0D8C868661DA}" type="parTrans" cxnId="{0691B275-3C22-4C64-8814-27051E2BE28D}">
      <dgm:prSet/>
      <dgm:spPr/>
      <dgm:t>
        <a:bodyPr/>
        <a:lstStyle/>
        <a:p>
          <a:endParaRPr lang="en-US"/>
        </a:p>
      </dgm:t>
    </dgm:pt>
    <dgm:pt modelId="{08D740AC-B449-40B9-A7E7-C6168E5275E5}" type="sibTrans" cxnId="{0691B275-3C22-4C64-8814-27051E2BE28D}">
      <dgm:prSet/>
      <dgm:spPr/>
      <dgm:t>
        <a:bodyPr/>
        <a:lstStyle/>
        <a:p>
          <a:endParaRPr lang="en-US"/>
        </a:p>
      </dgm:t>
    </dgm:pt>
    <dgm:pt modelId="{14A36296-EE65-4827-8C98-ACD97D2BABD7}">
      <dgm:prSet/>
      <dgm:spPr/>
      <dgm:t>
        <a:bodyPr/>
        <a:lstStyle/>
        <a:p>
          <a:r>
            <a:rPr lang="en-US" b="1"/>
            <a:t>When submitting plans electronically-use the naming conventions as described in Section 512 of the State Construction Manual</a:t>
          </a:r>
          <a:endParaRPr lang="en-US"/>
        </a:p>
      </dgm:t>
    </dgm:pt>
    <dgm:pt modelId="{36D43426-F249-411C-9054-296BD9495069}" type="parTrans" cxnId="{BD303ECF-15AB-48F8-97BE-0DDF705CE625}">
      <dgm:prSet/>
      <dgm:spPr/>
      <dgm:t>
        <a:bodyPr/>
        <a:lstStyle/>
        <a:p>
          <a:endParaRPr lang="en-US"/>
        </a:p>
      </dgm:t>
    </dgm:pt>
    <dgm:pt modelId="{F557EC64-DD60-43BA-B15E-BDABC7B07E8B}" type="sibTrans" cxnId="{BD303ECF-15AB-48F8-97BE-0DDF705CE625}">
      <dgm:prSet/>
      <dgm:spPr/>
      <dgm:t>
        <a:bodyPr/>
        <a:lstStyle/>
        <a:p>
          <a:endParaRPr lang="en-US"/>
        </a:p>
      </dgm:t>
    </dgm:pt>
    <dgm:pt modelId="{87AA4DB0-B46A-4292-AF46-6590122D66E1}">
      <dgm:prSet/>
      <dgm:spPr/>
      <dgm:t>
        <a:bodyPr/>
        <a:lstStyle/>
        <a:p>
          <a:r>
            <a:rPr lang="en-US"/>
            <a:t>For example: submittals, plans, correspondence and any documents </a:t>
          </a:r>
        </a:p>
      </dgm:t>
    </dgm:pt>
    <dgm:pt modelId="{E5F808EC-D0A7-4B2C-BC93-FAA5D4BC86AE}" type="parTrans" cxnId="{5C302DA6-B9C3-4153-B9A8-1DB254B47DCA}">
      <dgm:prSet/>
      <dgm:spPr/>
      <dgm:t>
        <a:bodyPr/>
        <a:lstStyle/>
        <a:p>
          <a:endParaRPr lang="en-US"/>
        </a:p>
      </dgm:t>
    </dgm:pt>
    <dgm:pt modelId="{C4DD6174-C3E3-4651-9015-110B9B7C13CB}" type="sibTrans" cxnId="{5C302DA6-B9C3-4153-B9A8-1DB254B47DCA}">
      <dgm:prSet/>
      <dgm:spPr/>
      <dgm:t>
        <a:bodyPr/>
        <a:lstStyle/>
        <a:p>
          <a:endParaRPr lang="en-US"/>
        </a:p>
      </dgm:t>
    </dgm:pt>
    <dgm:pt modelId="{55EB7E78-ABE3-4075-809F-67F4CD8CC2B4}" type="pres">
      <dgm:prSet presAssocID="{7BB02FE6-CD03-4DB9-B161-AF7BBAC5150B}" presName="diagram" presStyleCnt="0">
        <dgm:presLayoutVars>
          <dgm:chPref val="1"/>
          <dgm:dir/>
          <dgm:animOne val="branch"/>
          <dgm:animLvl val="lvl"/>
          <dgm:resizeHandles/>
        </dgm:presLayoutVars>
      </dgm:prSet>
      <dgm:spPr/>
    </dgm:pt>
    <dgm:pt modelId="{623A6E93-D86E-4400-8076-7BDF18988D59}" type="pres">
      <dgm:prSet presAssocID="{E938E2A2-F80B-495A-B248-83C69E302C37}" presName="root" presStyleCnt="0"/>
      <dgm:spPr/>
    </dgm:pt>
    <dgm:pt modelId="{72F93085-B79E-49B9-8391-D1D4E2FEB831}" type="pres">
      <dgm:prSet presAssocID="{E938E2A2-F80B-495A-B248-83C69E302C37}" presName="rootComposite" presStyleCnt="0"/>
      <dgm:spPr/>
    </dgm:pt>
    <dgm:pt modelId="{0B7162F2-F937-4E3E-9F94-B612D93D7B78}" type="pres">
      <dgm:prSet presAssocID="{E938E2A2-F80B-495A-B248-83C69E302C37}" presName="rootText" presStyleLbl="node1" presStyleIdx="0" presStyleCnt="2" custScaleY="221441"/>
      <dgm:spPr/>
    </dgm:pt>
    <dgm:pt modelId="{7A11E9D0-3139-483C-8712-789165A60A60}" type="pres">
      <dgm:prSet presAssocID="{E938E2A2-F80B-495A-B248-83C69E302C37}" presName="rootConnector" presStyleLbl="node1" presStyleIdx="0" presStyleCnt="2"/>
      <dgm:spPr/>
    </dgm:pt>
    <dgm:pt modelId="{A32C9519-47F4-4AC4-8FE4-8AE955BF7A8D}" type="pres">
      <dgm:prSet presAssocID="{E938E2A2-F80B-495A-B248-83C69E302C37}" presName="childShape" presStyleCnt="0"/>
      <dgm:spPr/>
    </dgm:pt>
    <dgm:pt modelId="{AF2A408E-2F80-4D28-BFC9-969E2FB3F854}" type="pres">
      <dgm:prSet presAssocID="{14A36296-EE65-4827-8C98-ACD97D2BABD7}" presName="root" presStyleCnt="0"/>
      <dgm:spPr/>
    </dgm:pt>
    <dgm:pt modelId="{28EA30C7-716D-4762-9413-A867DC9D897E}" type="pres">
      <dgm:prSet presAssocID="{14A36296-EE65-4827-8C98-ACD97D2BABD7}" presName="rootComposite" presStyleCnt="0"/>
      <dgm:spPr/>
    </dgm:pt>
    <dgm:pt modelId="{D9B89090-8EF4-47F6-815B-2F2821875C69}" type="pres">
      <dgm:prSet presAssocID="{14A36296-EE65-4827-8C98-ACD97D2BABD7}" presName="rootText" presStyleLbl="node1" presStyleIdx="1" presStyleCnt="2"/>
      <dgm:spPr/>
    </dgm:pt>
    <dgm:pt modelId="{EB95B2BD-2C79-442B-B9BA-F78E73A525B8}" type="pres">
      <dgm:prSet presAssocID="{14A36296-EE65-4827-8C98-ACD97D2BABD7}" presName="rootConnector" presStyleLbl="node1" presStyleIdx="1" presStyleCnt="2"/>
      <dgm:spPr/>
    </dgm:pt>
    <dgm:pt modelId="{46C8F78D-762D-40F7-A6F1-E2B6074AA211}" type="pres">
      <dgm:prSet presAssocID="{14A36296-EE65-4827-8C98-ACD97D2BABD7}" presName="childShape" presStyleCnt="0"/>
      <dgm:spPr/>
    </dgm:pt>
    <dgm:pt modelId="{8C31806E-1E7B-4BD8-8201-87A9D5122BA6}" type="pres">
      <dgm:prSet presAssocID="{E5F808EC-D0A7-4B2C-BC93-FAA5D4BC86AE}" presName="Name13" presStyleLbl="parChTrans1D2" presStyleIdx="0" presStyleCnt="1"/>
      <dgm:spPr/>
    </dgm:pt>
    <dgm:pt modelId="{E932F2EF-F797-4645-A6D6-58CD744507E0}" type="pres">
      <dgm:prSet presAssocID="{87AA4DB0-B46A-4292-AF46-6590122D66E1}" presName="childText" presStyleLbl="bgAcc1" presStyleIdx="0" presStyleCnt="1">
        <dgm:presLayoutVars>
          <dgm:bulletEnabled val="1"/>
        </dgm:presLayoutVars>
      </dgm:prSet>
      <dgm:spPr/>
    </dgm:pt>
  </dgm:ptLst>
  <dgm:cxnLst>
    <dgm:cxn modelId="{82D56F0C-1D8C-4153-B093-62D4B2FB1589}" type="presOf" srcId="{14A36296-EE65-4827-8C98-ACD97D2BABD7}" destId="{D9B89090-8EF4-47F6-815B-2F2821875C69}" srcOrd="0" destOrd="0" presId="urn:microsoft.com/office/officeart/2005/8/layout/hierarchy3"/>
    <dgm:cxn modelId="{642DFD10-0D32-4E2E-9DB3-465386AA850F}" type="presOf" srcId="{E938E2A2-F80B-495A-B248-83C69E302C37}" destId="{7A11E9D0-3139-483C-8712-789165A60A60}" srcOrd="1" destOrd="0" presId="urn:microsoft.com/office/officeart/2005/8/layout/hierarchy3"/>
    <dgm:cxn modelId="{F504D233-4103-4423-A3D9-96246317F9CC}" type="presOf" srcId="{7BB02FE6-CD03-4DB9-B161-AF7BBAC5150B}" destId="{55EB7E78-ABE3-4075-809F-67F4CD8CC2B4}" srcOrd="0" destOrd="0" presId="urn:microsoft.com/office/officeart/2005/8/layout/hierarchy3"/>
    <dgm:cxn modelId="{5DDD5A74-1F1B-420C-866E-F06F07A4D674}" type="presOf" srcId="{87AA4DB0-B46A-4292-AF46-6590122D66E1}" destId="{E932F2EF-F797-4645-A6D6-58CD744507E0}" srcOrd="0" destOrd="0" presId="urn:microsoft.com/office/officeart/2005/8/layout/hierarchy3"/>
    <dgm:cxn modelId="{0691B275-3C22-4C64-8814-27051E2BE28D}" srcId="{7BB02FE6-CD03-4DB9-B161-AF7BBAC5150B}" destId="{E938E2A2-F80B-495A-B248-83C69E302C37}" srcOrd="0" destOrd="0" parTransId="{907A74BA-5F96-4168-938B-0D8C868661DA}" sibTransId="{08D740AC-B449-40B9-A7E7-C6168E5275E5}"/>
    <dgm:cxn modelId="{169AE59F-1105-4E57-9ED7-4BB55A1C6731}" type="presOf" srcId="{14A36296-EE65-4827-8C98-ACD97D2BABD7}" destId="{EB95B2BD-2C79-442B-B9BA-F78E73A525B8}" srcOrd="1" destOrd="0" presId="urn:microsoft.com/office/officeart/2005/8/layout/hierarchy3"/>
    <dgm:cxn modelId="{5C302DA6-B9C3-4153-B9A8-1DB254B47DCA}" srcId="{14A36296-EE65-4827-8C98-ACD97D2BABD7}" destId="{87AA4DB0-B46A-4292-AF46-6590122D66E1}" srcOrd="0" destOrd="0" parTransId="{E5F808EC-D0A7-4B2C-BC93-FAA5D4BC86AE}" sibTransId="{C4DD6174-C3E3-4651-9015-110B9B7C13CB}"/>
    <dgm:cxn modelId="{119DA1CE-4CE3-4666-AFA8-A210462D95EA}" type="presOf" srcId="{E5F808EC-D0A7-4B2C-BC93-FAA5D4BC86AE}" destId="{8C31806E-1E7B-4BD8-8201-87A9D5122BA6}" srcOrd="0" destOrd="0" presId="urn:microsoft.com/office/officeart/2005/8/layout/hierarchy3"/>
    <dgm:cxn modelId="{BD303ECF-15AB-48F8-97BE-0DDF705CE625}" srcId="{7BB02FE6-CD03-4DB9-B161-AF7BBAC5150B}" destId="{14A36296-EE65-4827-8C98-ACD97D2BABD7}" srcOrd="1" destOrd="0" parTransId="{36D43426-F249-411C-9054-296BD9495069}" sibTransId="{F557EC64-DD60-43BA-B15E-BDABC7B07E8B}"/>
    <dgm:cxn modelId="{6A86BCD6-BA90-4B37-81C9-B69A06FA653A}" type="presOf" srcId="{E938E2A2-F80B-495A-B248-83C69E302C37}" destId="{0B7162F2-F937-4E3E-9F94-B612D93D7B78}" srcOrd="0" destOrd="0" presId="urn:microsoft.com/office/officeart/2005/8/layout/hierarchy3"/>
    <dgm:cxn modelId="{C70CAC90-3EE2-484D-9154-8C7B1A2BAA3F}" type="presParOf" srcId="{55EB7E78-ABE3-4075-809F-67F4CD8CC2B4}" destId="{623A6E93-D86E-4400-8076-7BDF18988D59}" srcOrd="0" destOrd="0" presId="urn:microsoft.com/office/officeart/2005/8/layout/hierarchy3"/>
    <dgm:cxn modelId="{A0F356E3-FB33-4262-B85C-6364F64C8832}" type="presParOf" srcId="{623A6E93-D86E-4400-8076-7BDF18988D59}" destId="{72F93085-B79E-49B9-8391-D1D4E2FEB831}" srcOrd="0" destOrd="0" presId="urn:microsoft.com/office/officeart/2005/8/layout/hierarchy3"/>
    <dgm:cxn modelId="{BFC743ED-1BBA-4FDC-B3ED-C1EE57C657E2}" type="presParOf" srcId="{72F93085-B79E-49B9-8391-D1D4E2FEB831}" destId="{0B7162F2-F937-4E3E-9F94-B612D93D7B78}" srcOrd="0" destOrd="0" presId="urn:microsoft.com/office/officeart/2005/8/layout/hierarchy3"/>
    <dgm:cxn modelId="{75D2A9B9-A36C-4A0D-BFB3-B74955B107CF}" type="presParOf" srcId="{72F93085-B79E-49B9-8391-D1D4E2FEB831}" destId="{7A11E9D0-3139-483C-8712-789165A60A60}" srcOrd="1" destOrd="0" presId="urn:microsoft.com/office/officeart/2005/8/layout/hierarchy3"/>
    <dgm:cxn modelId="{29717515-F1F2-448E-B776-0A371DF13838}" type="presParOf" srcId="{623A6E93-D86E-4400-8076-7BDF18988D59}" destId="{A32C9519-47F4-4AC4-8FE4-8AE955BF7A8D}" srcOrd="1" destOrd="0" presId="urn:microsoft.com/office/officeart/2005/8/layout/hierarchy3"/>
    <dgm:cxn modelId="{085A2F25-60A6-4441-BF73-EC6F7EC7F547}" type="presParOf" srcId="{55EB7E78-ABE3-4075-809F-67F4CD8CC2B4}" destId="{AF2A408E-2F80-4D28-BFC9-969E2FB3F854}" srcOrd="1" destOrd="0" presId="urn:microsoft.com/office/officeart/2005/8/layout/hierarchy3"/>
    <dgm:cxn modelId="{0F02AB4D-32FA-4BAD-8F53-6E4FBD3DF3C5}" type="presParOf" srcId="{AF2A408E-2F80-4D28-BFC9-969E2FB3F854}" destId="{28EA30C7-716D-4762-9413-A867DC9D897E}" srcOrd="0" destOrd="0" presId="urn:microsoft.com/office/officeart/2005/8/layout/hierarchy3"/>
    <dgm:cxn modelId="{0830EE03-0D81-4035-A879-55BD3A289989}" type="presParOf" srcId="{28EA30C7-716D-4762-9413-A867DC9D897E}" destId="{D9B89090-8EF4-47F6-815B-2F2821875C69}" srcOrd="0" destOrd="0" presId="urn:microsoft.com/office/officeart/2005/8/layout/hierarchy3"/>
    <dgm:cxn modelId="{D7B4F21C-B406-48B6-B05C-FF504D5178CE}" type="presParOf" srcId="{28EA30C7-716D-4762-9413-A867DC9D897E}" destId="{EB95B2BD-2C79-442B-B9BA-F78E73A525B8}" srcOrd="1" destOrd="0" presId="urn:microsoft.com/office/officeart/2005/8/layout/hierarchy3"/>
    <dgm:cxn modelId="{CB57F8FB-1682-44A5-9505-7A34ED9CCCC7}" type="presParOf" srcId="{AF2A408E-2F80-4D28-BFC9-969E2FB3F854}" destId="{46C8F78D-762D-40F7-A6F1-E2B6074AA211}" srcOrd="1" destOrd="0" presId="urn:microsoft.com/office/officeart/2005/8/layout/hierarchy3"/>
    <dgm:cxn modelId="{0EF30847-8435-49C9-814C-7C3E2EDA9799}" type="presParOf" srcId="{46C8F78D-762D-40F7-A6F1-E2B6074AA211}" destId="{8C31806E-1E7B-4BD8-8201-87A9D5122BA6}" srcOrd="0" destOrd="0" presId="urn:microsoft.com/office/officeart/2005/8/layout/hierarchy3"/>
    <dgm:cxn modelId="{45F026F0-10D7-4BDA-B56A-8300CE3AAF81}" type="presParOf" srcId="{46C8F78D-762D-40F7-A6F1-E2B6074AA211}" destId="{E932F2EF-F797-4645-A6D6-58CD744507E0}"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64DD70-FD07-4BD8-8179-CDB55831BE11}" type="doc">
      <dgm:prSet loTypeId="urn:microsoft.com/office/officeart/2009/3/layout/RandomtoResultProcess" loCatId="process" qsTypeId="urn:microsoft.com/office/officeart/2005/8/quickstyle/3d1" qsCatId="3D" csTypeId="urn:microsoft.com/office/officeart/2005/8/colors/colorful3" csCatId="colorful"/>
      <dgm:spPr/>
      <dgm:t>
        <a:bodyPr/>
        <a:lstStyle/>
        <a:p>
          <a:endParaRPr lang="en-US"/>
        </a:p>
      </dgm:t>
    </dgm:pt>
    <dgm:pt modelId="{E8346AB3-61CB-4EE8-AE01-A879D071BBB6}">
      <dgm:prSet/>
      <dgm:spPr/>
      <dgm:t>
        <a:bodyPr/>
        <a:lstStyle/>
        <a:p>
          <a:r>
            <a:rPr lang="en-US"/>
            <a:t>eVP Portal</a:t>
          </a:r>
        </a:p>
      </dgm:t>
    </dgm:pt>
    <dgm:pt modelId="{C56BB033-A9D5-4079-8535-A2818351D81E}" type="parTrans" cxnId="{0E806D97-6276-46EF-BEE6-49044C9F255A}">
      <dgm:prSet/>
      <dgm:spPr/>
      <dgm:t>
        <a:bodyPr/>
        <a:lstStyle/>
        <a:p>
          <a:endParaRPr lang="en-US"/>
        </a:p>
      </dgm:t>
    </dgm:pt>
    <dgm:pt modelId="{008B1F14-66AD-440C-8B2B-A3D28E868DFD}" type="sibTrans" cxnId="{0E806D97-6276-46EF-BEE6-49044C9F255A}">
      <dgm:prSet/>
      <dgm:spPr/>
      <dgm:t>
        <a:bodyPr/>
        <a:lstStyle/>
        <a:p>
          <a:endParaRPr lang="en-US"/>
        </a:p>
      </dgm:t>
    </dgm:pt>
    <dgm:pt modelId="{1A8DE0C6-8649-4953-8B0C-B17F380BAFFA}" type="pres">
      <dgm:prSet presAssocID="{DD64DD70-FD07-4BD8-8179-CDB55831BE11}" presName="Name0" presStyleCnt="0">
        <dgm:presLayoutVars>
          <dgm:dir/>
          <dgm:animOne val="branch"/>
          <dgm:animLvl val="lvl"/>
        </dgm:presLayoutVars>
      </dgm:prSet>
      <dgm:spPr/>
    </dgm:pt>
    <dgm:pt modelId="{5E441DEA-E0E0-4E63-A04C-B8C933BE80CA}" type="pres">
      <dgm:prSet presAssocID="{E8346AB3-61CB-4EE8-AE01-A879D071BBB6}" presName="chaos" presStyleCnt="0"/>
      <dgm:spPr/>
    </dgm:pt>
    <dgm:pt modelId="{4A7639B4-3CAC-41A1-8230-1513A335DFB7}" type="pres">
      <dgm:prSet presAssocID="{E8346AB3-61CB-4EE8-AE01-A879D071BBB6}" presName="parTx1" presStyleLbl="revTx" presStyleIdx="0" presStyleCnt="1"/>
      <dgm:spPr/>
    </dgm:pt>
    <dgm:pt modelId="{B925C440-421A-4419-B7C6-94F19938FAA9}" type="pres">
      <dgm:prSet presAssocID="{E8346AB3-61CB-4EE8-AE01-A879D071BBB6}" presName="c1" presStyleLbl="node1" presStyleIdx="0" presStyleCnt="18"/>
      <dgm:spPr/>
    </dgm:pt>
    <dgm:pt modelId="{87BEE41C-BB8F-4463-8724-149C8EEECC42}" type="pres">
      <dgm:prSet presAssocID="{E8346AB3-61CB-4EE8-AE01-A879D071BBB6}" presName="c2" presStyleLbl="node1" presStyleIdx="1" presStyleCnt="18"/>
      <dgm:spPr/>
    </dgm:pt>
    <dgm:pt modelId="{4FE9B22A-181D-4928-BF70-E894B31FB3C7}" type="pres">
      <dgm:prSet presAssocID="{E8346AB3-61CB-4EE8-AE01-A879D071BBB6}" presName="c3" presStyleLbl="node1" presStyleIdx="2" presStyleCnt="18"/>
      <dgm:spPr/>
    </dgm:pt>
    <dgm:pt modelId="{B6C4A387-50B8-4FC3-84E9-EFC8BA41E864}" type="pres">
      <dgm:prSet presAssocID="{E8346AB3-61CB-4EE8-AE01-A879D071BBB6}" presName="c4" presStyleLbl="node1" presStyleIdx="3" presStyleCnt="18"/>
      <dgm:spPr/>
    </dgm:pt>
    <dgm:pt modelId="{11A44BEE-B6C8-4298-AB80-CBAB54B7E5D7}" type="pres">
      <dgm:prSet presAssocID="{E8346AB3-61CB-4EE8-AE01-A879D071BBB6}" presName="c5" presStyleLbl="node1" presStyleIdx="4" presStyleCnt="18"/>
      <dgm:spPr/>
    </dgm:pt>
    <dgm:pt modelId="{DE3D68AE-27C4-4724-9868-4EBCA81A8ADD}" type="pres">
      <dgm:prSet presAssocID="{E8346AB3-61CB-4EE8-AE01-A879D071BBB6}" presName="c6" presStyleLbl="node1" presStyleIdx="5" presStyleCnt="18"/>
      <dgm:spPr/>
    </dgm:pt>
    <dgm:pt modelId="{B50A003E-49DE-4879-8837-5681CEA4ED9A}" type="pres">
      <dgm:prSet presAssocID="{E8346AB3-61CB-4EE8-AE01-A879D071BBB6}" presName="c7" presStyleLbl="node1" presStyleIdx="6" presStyleCnt="18"/>
      <dgm:spPr/>
    </dgm:pt>
    <dgm:pt modelId="{7D379288-1798-4827-A0B6-9E89AC48C82D}" type="pres">
      <dgm:prSet presAssocID="{E8346AB3-61CB-4EE8-AE01-A879D071BBB6}" presName="c8" presStyleLbl="node1" presStyleIdx="7" presStyleCnt="18"/>
      <dgm:spPr/>
    </dgm:pt>
    <dgm:pt modelId="{B0BBA06C-52B2-43F7-90CA-DA58812DC61A}" type="pres">
      <dgm:prSet presAssocID="{E8346AB3-61CB-4EE8-AE01-A879D071BBB6}" presName="c9" presStyleLbl="node1" presStyleIdx="8" presStyleCnt="18"/>
      <dgm:spPr/>
    </dgm:pt>
    <dgm:pt modelId="{EBAB1C1D-004C-40F9-8B3E-FC3B277A4457}" type="pres">
      <dgm:prSet presAssocID="{E8346AB3-61CB-4EE8-AE01-A879D071BBB6}" presName="c10" presStyleLbl="node1" presStyleIdx="9" presStyleCnt="18"/>
      <dgm:spPr/>
    </dgm:pt>
    <dgm:pt modelId="{F45835D6-6DD2-4BD5-A87C-531F92902434}" type="pres">
      <dgm:prSet presAssocID="{E8346AB3-61CB-4EE8-AE01-A879D071BBB6}" presName="c11" presStyleLbl="node1" presStyleIdx="10" presStyleCnt="18"/>
      <dgm:spPr/>
    </dgm:pt>
    <dgm:pt modelId="{18EAC859-B4A9-4D37-AEF2-C252D721DB99}" type="pres">
      <dgm:prSet presAssocID="{E8346AB3-61CB-4EE8-AE01-A879D071BBB6}" presName="c12" presStyleLbl="node1" presStyleIdx="11" presStyleCnt="18"/>
      <dgm:spPr/>
    </dgm:pt>
    <dgm:pt modelId="{7B88D1C1-D4D0-4503-9637-D26BB649F9E0}" type="pres">
      <dgm:prSet presAssocID="{E8346AB3-61CB-4EE8-AE01-A879D071BBB6}" presName="c13" presStyleLbl="node1" presStyleIdx="12" presStyleCnt="18"/>
      <dgm:spPr/>
    </dgm:pt>
    <dgm:pt modelId="{195CAF17-3824-49CC-AB80-889CD55BAF80}" type="pres">
      <dgm:prSet presAssocID="{E8346AB3-61CB-4EE8-AE01-A879D071BBB6}" presName="c14" presStyleLbl="node1" presStyleIdx="13" presStyleCnt="18"/>
      <dgm:spPr/>
    </dgm:pt>
    <dgm:pt modelId="{49E3AC61-4628-41A0-AE94-7518549496F7}" type="pres">
      <dgm:prSet presAssocID="{E8346AB3-61CB-4EE8-AE01-A879D071BBB6}" presName="c15" presStyleLbl="node1" presStyleIdx="14" presStyleCnt="18"/>
      <dgm:spPr/>
    </dgm:pt>
    <dgm:pt modelId="{6B024C8A-CA87-4A5D-B772-D580D482860B}" type="pres">
      <dgm:prSet presAssocID="{E8346AB3-61CB-4EE8-AE01-A879D071BBB6}" presName="c16" presStyleLbl="node1" presStyleIdx="15" presStyleCnt="18"/>
      <dgm:spPr/>
    </dgm:pt>
    <dgm:pt modelId="{C6A0CD07-6220-498E-9053-E7C95D367EB2}" type="pres">
      <dgm:prSet presAssocID="{E8346AB3-61CB-4EE8-AE01-A879D071BBB6}" presName="c17" presStyleLbl="node1" presStyleIdx="16" presStyleCnt="18"/>
      <dgm:spPr/>
    </dgm:pt>
    <dgm:pt modelId="{C7DCFD8D-5C53-434F-B8F8-3E3136213C37}" type="pres">
      <dgm:prSet presAssocID="{E8346AB3-61CB-4EE8-AE01-A879D071BBB6}" presName="c18" presStyleLbl="node1" presStyleIdx="17" presStyleCnt="18"/>
      <dgm:spPr/>
    </dgm:pt>
  </dgm:ptLst>
  <dgm:cxnLst>
    <dgm:cxn modelId="{7815572F-6107-4289-AEB2-4E741EB2A9D1}" type="presOf" srcId="{DD64DD70-FD07-4BD8-8179-CDB55831BE11}" destId="{1A8DE0C6-8649-4953-8B0C-B17F380BAFFA}" srcOrd="0" destOrd="0" presId="urn:microsoft.com/office/officeart/2009/3/layout/RandomtoResultProcess"/>
    <dgm:cxn modelId="{0E806D97-6276-46EF-BEE6-49044C9F255A}" srcId="{DD64DD70-FD07-4BD8-8179-CDB55831BE11}" destId="{E8346AB3-61CB-4EE8-AE01-A879D071BBB6}" srcOrd="0" destOrd="0" parTransId="{C56BB033-A9D5-4079-8535-A2818351D81E}" sibTransId="{008B1F14-66AD-440C-8B2B-A3D28E868DFD}"/>
    <dgm:cxn modelId="{B8CA8ECA-2225-45BB-9C49-6D66B8569ADB}" type="presOf" srcId="{E8346AB3-61CB-4EE8-AE01-A879D071BBB6}" destId="{4A7639B4-3CAC-41A1-8230-1513A335DFB7}" srcOrd="0" destOrd="0" presId="urn:microsoft.com/office/officeart/2009/3/layout/RandomtoResultProcess"/>
    <dgm:cxn modelId="{2A379F62-A5B2-4159-81BA-7C3348CF8C83}" type="presParOf" srcId="{1A8DE0C6-8649-4953-8B0C-B17F380BAFFA}" destId="{5E441DEA-E0E0-4E63-A04C-B8C933BE80CA}" srcOrd="0" destOrd="0" presId="urn:microsoft.com/office/officeart/2009/3/layout/RandomtoResultProcess"/>
    <dgm:cxn modelId="{A5A54B89-8322-4745-987C-83C11D43F1A9}" type="presParOf" srcId="{5E441DEA-E0E0-4E63-A04C-B8C933BE80CA}" destId="{4A7639B4-3CAC-41A1-8230-1513A335DFB7}" srcOrd="0" destOrd="0" presId="urn:microsoft.com/office/officeart/2009/3/layout/RandomtoResultProcess"/>
    <dgm:cxn modelId="{842ABBCB-BE73-4A0D-A016-F70323F97498}" type="presParOf" srcId="{5E441DEA-E0E0-4E63-A04C-B8C933BE80CA}" destId="{B925C440-421A-4419-B7C6-94F19938FAA9}" srcOrd="1" destOrd="0" presId="urn:microsoft.com/office/officeart/2009/3/layout/RandomtoResultProcess"/>
    <dgm:cxn modelId="{DE47ECD1-6F5A-488D-A312-1672E2C769AE}" type="presParOf" srcId="{5E441DEA-E0E0-4E63-A04C-B8C933BE80CA}" destId="{87BEE41C-BB8F-4463-8724-149C8EEECC42}" srcOrd="2" destOrd="0" presId="urn:microsoft.com/office/officeart/2009/3/layout/RandomtoResultProcess"/>
    <dgm:cxn modelId="{58F82FA5-4E9B-4C1B-AE5D-FC022CA81E19}" type="presParOf" srcId="{5E441DEA-E0E0-4E63-A04C-B8C933BE80CA}" destId="{4FE9B22A-181D-4928-BF70-E894B31FB3C7}" srcOrd="3" destOrd="0" presId="urn:microsoft.com/office/officeart/2009/3/layout/RandomtoResultProcess"/>
    <dgm:cxn modelId="{8ED5E139-3A05-4257-89EE-B224C136A0EC}" type="presParOf" srcId="{5E441DEA-E0E0-4E63-A04C-B8C933BE80CA}" destId="{B6C4A387-50B8-4FC3-84E9-EFC8BA41E864}" srcOrd="4" destOrd="0" presId="urn:microsoft.com/office/officeart/2009/3/layout/RandomtoResultProcess"/>
    <dgm:cxn modelId="{9201420A-98D9-4019-8A1A-0CDEAAA05B59}" type="presParOf" srcId="{5E441DEA-E0E0-4E63-A04C-B8C933BE80CA}" destId="{11A44BEE-B6C8-4298-AB80-CBAB54B7E5D7}" srcOrd="5" destOrd="0" presId="urn:microsoft.com/office/officeart/2009/3/layout/RandomtoResultProcess"/>
    <dgm:cxn modelId="{D2477F27-45EF-47D8-BD17-491BF48CBB8F}" type="presParOf" srcId="{5E441DEA-E0E0-4E63-A04C-B8C933BE80CA}" destId="{DE3D68AE-27C4-4724-9868-4EBCA81A8ADD}" srcOrd="6" destOrd="0" presId="urn:microsoft.com/office/officeart/2009/3/layout/RandomtoResultProcess"/>
    <dgm:cxn modelId="{FCC8429A-373E-482B-9A35-413FFACB18FA}" type="presParOf" srcId="{5E441DEA-E0E0-4E63-A04C-B8C933BE80CA}" destId="{B50A003E-49DE-4879-8837-5681CEA4ED9A}" srcOrd="7" destOrd="0" presId="urn:microsoft.com/office/officeart/2009/3/layout/RandomtoResultProcess"/>
    <dgm:cxn modelId="{4289ADFB-09E3-4E0A-9FC4-70C186FA7F55}" type="presParOf" srcId="{5E441DEA-E0E0-4E63-A04C-B8C933BE80CA}" destId="{7D379288-1798-4827-A0B6-9E89AC48C82D}" srcOrd="8" destOrd="0" presId="urn:microsoft.com/office/officeart/2009/3/layout/RandomtoResultProcess"/>
    <dgm:cxn modelId="{8BA2A00D-F956-45E2-8F3C-991AD47154F5}" type="presParOf" srcId="{5E441DEA-E0E0-4E63-A04C-B8C933BE80CA}" destId="{B0BBA06C-52B2-43F7-90CA-DA58812DC61A}" srcOrd="9" destOrd="0" presId="urn:microsoft.com/office/officeart/2009/3/layout/RandomtoResultProcess"/>
    <dgm:cxn modelId="{5662437B-78E6-4352-97F8-486FFF8C24C0}" type="presParOf" srcId="{5E441DEA-E0E0-4E63-A04C-B8C933BE80CA}" destId="{EBAB1C1D-004C-40F9-8B3E-FC3B277A4457}" srcOrd="10" destOrd="0" presId="urn:microsoft.com/office/officeart/2009/3/layout/RandomtoResultProcess"/>
    <dgm:cxn modelId="{36BEDD4E-7C57-499F-90D5-D584A3B700DC}" type="presParOf" srcId="{5E441DEA-E0E0-4E63-A04C-B8C933BE80CA}" destId="{F45835D6-6DD2-4BD5-A87C-531F92902434}" srcOrd="11" destOrd="0" presId="urn:microsoft.com/office/officeart/2009/3/layout/RandomtoResultProcess"/>
    <dgm:cxn modelId="{014C53F8-48F0-4B5F-8807-02DED812DBA0}" type="presParOf" srcId="{5E441DEA-E0E0-4E63-A04C-B8C933BE80CA}" destId="{18EAC859-B4A9-4D37-AEF2-C252D721DB99}" srcOrd="12" destOrd="0" presId="urn:microsoft.com/office/officeart/2009/3/layout/RandomtoResultProcess"/>
    <dgm:cxn modelId="{14CA45CF-38E8-404A-8C05-E5208C2049BA}" type="presParOf" srcId="{5E441DEA-E0E0-4E63-A04C-B8C933BE80CA}" destId="{7B88D1C1-D4D0-4503-9637-D26BB649F9E0}" srcOrd="13" destOrd="0" presId="urn:microsoft.com/office/officeart/2009/3/layout/RandomtoResultProcess"/>
    <dgm:cxn modelId="{837B0F66-131F-49D4-8CD3-FF15FF461CF1}" type="presParOf" srcId="{5E441DEA-E0E0-4E63-A04C-B8C933BE80CA}" destId="{195CAF17-3824-49CC-AB80-889CD55BAF80}" srcOrd="14" destOrd="0" presId="urn:microsoft.com/office/officeart/2009/3/layout/RandomtoResultProcess"/>
    <dgm:cxn modelId="{B0F5B819-B6BA-4B52-A18D-EAEE6937ADE8}" type="presParOf" srcId="{5E441DEA-E0E0-4E63-A04C-B8C933BE80CA}" destId="{49E3AC61-4628-41A0-AE94-7518549496F7}" srcOrd="15" destOrd="0" presId="urn:microsoft.com/office/officeart/2009/3/layout/RandomtoResultProcess"/>
    <dgm:cxn modelId="{7CD47619-808B-4558-9F5C-7B5B1EB2810A}" type="presParOf" srcId="{5E441DEA-E0E0-4E63-A04C-B8C933BE80CA}" destId="{6B024C8A-CA87-4A5D-B772-D580D482860B}" srcOrd="16" destOrd="0" presId="urn:microsoft.com/office/officeart/2009/3/layout/RandomtoResultProcess"/>
    <dgm:cxn modelId="{CC5FA1FF-0576-4250-9DE5-C5444B86E4BE}" type="presParOf" srcId="{5E441DEA-E0E0-4E63-A04C-B8C933BE80CA}" destId="{C6A0CD07-6220-498E-9053-E7C95D367EB2}" srcOrd="17" destOrd="0" presId="urn:microsoft.com/office/officeart/2009/3/layout/RandomtoResultProcess"/>
    <dgm:cxn modelId="{C732A293-A003-4640-9D43-012780C0C5B0}" type="presParOf" srcId="{5E441DEA-E0E0-4E63-A04C-B8C933BE80CA}" destId="{C7DCFD8D-5C53-434F-B8F8-3E3136213C37}" srcOrd="18"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49A720A-7F22-4C20-B906-901D4BDD31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3FDFFAB-1B83-4E5D-8BE5-CB9FEEAE4947}">
      <dgm:prSet/>
      <dgm:spPr/>
      <dgm:t>
        <a:bodyPr/>
        <a:lstStyle/>
        <a:p>
          <a:pPr algn="ctr"/>
          <a:r>
            <a:rPr lang="en-US" b="1" i="1" baseline="0" dirty="0"/>
            <a:t>Interscope Logon’s</a:t>
          </a:r>
          <a:endParaRPr lang="en-US" dirty="0"/>
        </a:p>
      </dgm:t>
    </dgm:pt>
    <dgm:pt modelId="{F2956680-1EE4-4476-B4DF-6BF03A87D89F}" type="parTrans" cxnId="{95D1B003-8729-47B8-B92D-337A4A3D970C}">
      <dgm:prSet/>
      <dgm:spPr/>
      <dgm:t>
        <a:bodyPr/>
        <a:lstStyle/>
        <a:p>
          <a:pPr algn="ctr"/>
          <a:endParaRPr lang="en-US"/>
        </a:p>
      </dgm:t>
    </dgm:pt>
    <dgm:pt modelId="{C9407171-DCD3-422B-A9A6-1E3DB1C46FAB}" type="sibTrans" cxnId="{95D1B003-8729-47B8-B92D-337A4A3D970C}">
      <dgm:prSet/>
      <dgm:spPr/>
      <dgm:t>
        <a:bodyPr/>
        <a:lstStyle/>
        <a:p>
          <a:pPr algn="ctr"/>
          <a:endParaRPr lang="en-US"/>
        </a:p>
      </dgm:t>
    </dgm:pt>
    <dgm:pt modelId="{757CFB7A-B772-46E7-BFF4-238D9DE8020C}" type="pres">
      <dgm:prSet presAssocID="{449A720A-7F22-4C20-B906-901D4BDD31C4}" presName="linear" presStyleCnt="0">
        <dgm:presLayoutVars>
          <dgm:animLvl val="lvl"/>
          <dgm:resizeHandles val="exact"/>
        </dgm:presLayoutVars>
      </dgm:prSet>
      <dgm:spPr/>
    </dgm:pt>
    <dgm:pt modelId="{21470AB8-E0C3-43AC-AA3A-85EF6115456D}" type="pres">
      <dgm:prSet presAssocID="{13FDFFAB-1B83-4E5D-8BE5-CB9FEEAE4947}" presName="parentText" presStyleLbl="node1" presStyleIdx="0" presStyleCnt="1" custScaleY="54078">
        <dgm:presLayoutVars>
          <dgm:chMax val="0"/>
          <dgm:bulletEnabled val="1"/>
        </dgm:presLayoutVars>
      </dgm:prSet>
      <dgm:spPr/>
    </dgm:pt>
  </dgm:ptLst>
  <dgm:cxnLst>
    <dgm:cxn modelId="{95D1B003-8729-47B8-B92D-337A4A3D970C}" srcId="{449A720A-7F22-4C20-B906-901D4BDD31C4}" destId="{13FDFFAB-1B83-4E5D-8BE5-CB9FEEAE4947}" srcOrd="0" destOrd="0" parTransId="{F2956680-1EE4-4476-B4DF-6BF03A87D89F}" sibTransId="{C9407171-DCD3-422B-A9A6-1E3DB1C46FAB}"/>
    <dgm:cxn modelId="{3BEBC2E0-B3D9-42AE-89B6-A79F65547C5E}" type="presOf" srcId="{13FDFFAB-1B83-4E5D-8BE5-CB9FEEAE4947}" destId="{21470AB8-E0C3-43AC-AA3A-85EF6115456D}" srcOrd="0" destOrd="0" presId="urn:microsoft.com/office/officeart/2005/8/layout/vList2"/>
    <dgm:cxn modelId="{4E11A3E7-6200-4995-893D-3335682A0E00}" type="presOf" srcId="{449A720A-7F22-4C20-B906-901D4BDD31C4}" destId="{757CFB7A-B772-46E7-BFF4-238D9DE8020C}" srcOrd="0" destOrd="0" presId="urn:microsoft.com/office/officeart/2005/8/layout/vList2"/>
    <dgm:cxn modelId="{BD0083FD-2E66-4E7C-9EE7-1D0034E91BA2}" type="presParOf" srcId="{757CFB7A-B772-46E7-BFF4-238D9DE8020C}" destId="{21470AB8-E0C3-43AC-AA3A-85EF6115456D}"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80038F0-E80B-41FF-B8E4-64404D176380}" type="doc">
      <dgm:prSet loTypeId="urn:microsoft.com/office/officeart/2008/layout/VerticalCurvedList" loCatId="list" qsTypeId="urn:microsoft.com/office/officeart/2005/8/quickstyle/simple1" qsCatId="simple" csTypeId="urn:microsoft.com/office/officeart/2005/8/colors/colorful3" csCatId="colorful"/>
      <dgm:spPr/>
      <dgm:t>
        <a:bodyPr/>
        <a:lstStyle/>
        <a:p>
          <a:endParaRPr lang="en-US"/>
        </a:p>
      </dgm:t>
    </dgm:pt>
    <dgm:pt modelId="{49222781-7EFD-448E-85AF-60F8FF792F9E}">
      <dgm:prSet/>
      <dgm:spPr/>
      <dgm:t>
        <a:bodyPr/>
        <a:lstStyle/>
        <a:p>
          <a:r>
            <a:rPr lang="en-US"/>
            <a:t>Download logon request for Agencies</a:t>
          </a:r>
        </a:p>
      </dgm:t>
    </dgm:pt>
    <dgm:pt modelId="{0E525E6E-9A43-4B6B-A72A-EDF8744BCD99}" type="parTrans" cxnId="{D92C2B19-A7B8-4039-80BC-CF4BD6AAFF9D}">
      <dgm:prSet/>
      <dgm:spPr/>
      <dgm:t>
        <a:bodyPr/>
        <a:lstStyle/>
        <a:p>
          <a:endParaRPr lang="en-US"/>
        </a:p>
      </dgm:t>
    </dgm:pt>
    <dgm:pt modelId="{D60C4603-65C2-4215-960B-9DA3D1197E67}" type="sibTrans" cxnId="{D92C2B19-A7B8-4039-80BC-CF4BD6AAFF9D}">
      <dgm:prSet/>
      <dgm:spPr/>
      <dgm:t>
        <a:bodyPr/>
        <a:lstStyle/>
        <a:p>
          <a:endParaRPr lang="en-US"/>
        </a:p>
      </dgm:t>
    </dgm:pt>
    <dgm:pt modelId="{51DC22B3-486B-46E3-A294-9FB37D0CF5C2}">
      <dgm:prSet/>
      <dgm:spPr/>
      <dgm:t>
        <a:bodyPr/>
        <a:lstStyle/>
        <a:p>
          <a:r>
            <a:rPr lang="en-US" dirty="0"/>
            <a:t>Download logon request for Universities</a:t>
          </a:r>
        </a:p>
      </dgm:t>
    </dgm:pt>
    <dgm:pt modelId="{BDD3074A-FC1A-42B1-B6C3-C64EF09EBEE7}" type="parTrans" cxnId="{F6E69452-E81C-49AD-9EC8-173D4EED97D9}">
      <dgm:prSet/>
      <dgm:spPr/>
      <dgm:t>
        <a:bodyPr/>
        <a:lstStyle/>
        <a:p>
          <a:endParaRPr lang="en-US"/>
        </a:p>
      </dgm:t>
    </dgm:pt>
    <dgm:pt modelId="{07F8AD32-5DF0-4145-86A5-4686945C8DC5}" type="sibTrans" cxnId="{F6E69452-E81C-49AD-9EC8-173D4EED97D9}">
      <dgm:prSet/>
      <dgm:spPr/>
      <dgm:t>
        <a:bodyPr/>
        <a:lstStyle/>
        <a:p>
          <a:endParaRPr lang="en-US"/>
        </a:p>
      </dgm:t>
    </dgm:pt>
    <dgm:pt modelId="{A55CECE4-6121-4C8C-AE5A-A779889D5133}">
      <dgm:prSet/>
      <dgm:spPr/>
      <dgm:t>
        <a:bodyPr/>
        <a:lstStyle/>
        <a:p>
          <a:r>
            <a:rPr lang="en-US" dirty="0"/>
            <a:t>Download logon request for Community Colleges</a:t>
          </a:r>
        </a:p>
      </dgm:t>
    </dgm:pt>
    <dgm:pt modelId="{A8F1320D-ED2A-4921-AAAB-FF8D6091A204}" type="parTrans" cxnId="{2BFE2815-A0E3-4B03-ACF9-4E20848F35A6}">
      <dgm:prSet/>
      <dgm:spPr/>
      <dgm:t>
        <a:bodyPr/>
        <a:lstStyle/>
        <a:p>
          <a:endParaRPr lang="en-US"/>
        </a:p>
      </dgm:t>
    </dgm:pt>
    <dgm:pt modelId="{E61D8872-4B2B-4AC7-9925-728443B0017F}" type="sibTrans" cxnId="{2BFE2815-A0E3-4B03-ACF9-4E20848F35A6}">
      <dgm:prSet/>
      <dgm:spPr/>
      <dgm:t>
        <a:bodyPr/>
        <a:lstStyle/>
        <a:p>
          <a:endParaRPr lang="en-US"/>
        </a:p>
      </dgm:t>
    </dgm:pt>
    <dgm:pt modelId="{71F52FAE-210E-40E6-B3B1-7F596F28BA48}">
      <dgm:prSet/>
      <dgm:spPr/>
      <dgm:t>
        <a:bodyPr/>
        <a:lstStyle/>
        <a:p>
          <a:r>
            <a:rPr lang="en-US" dirty="0"/>
            <a:t>Designer and Contractor logon requests</a:t>
          </a:r>
        </a:p>
      </dgm:t>
    </dgm:pt>
    <dgm:pt modelId="{2E076B17-E3A4-4782-B2C0-7C217FFB5218}" type="parTrans" cxnId="{BA147E53-0AAF-4294-98A9-A04C1D888C21}">
      <dgm:prSet/>
      <dgm:spPr/>
      <dgm:t>
        <a:bodyPr/>
        <a:lstStyle/>
        <a:p>
          <a:endParaRPr lang="en-US"/>
        </a:p>
      </dgm:t>
    </dgm:pt>
    <dgm:pt modelId="{C298D6A5-D358-4176-A1C8-97C608EF521C}" type="sibTrans" cxnId="{BA147E53-0AAF-4294-98A9-A04C1D888C21}">
      <dgm:prSet/>
      <dgm:spPr/>
      <dgm:t>
        <a:bodyPr/>
        <a:lstStyle/>
        <a:p>
          <a:endParaRPr lang="en-US"/>
        </a:p>
      </dgm:t>
    </dgm:pt>
    <dgm:pt modelId="{F118BF55-3908-4388-8983-D0B59F296940}">
      <dgm:prSet/>
      <dgm:spPr/>
      <dgm:t>
        <a:bodyPr/>
        <a:lstStyle/>
        <a:p>
          <a:r>
            <a:rPr lang="en-US"/>
            <a:t>Forgot user name or password</a:t>
          </a:r>
        </a:p>
      </dgm:t>
    </dgm:pt>
    <dgm:pt modelId="{594AB0CD-3660-4882-A6C3-285DAB47253A}" type="parTrans" cxnId="{04D9E24D-D1AF-4B02-BD60-996286966251}">
      <dgm:prSet/>
      <dgm:spPr/>
      <dgm:t>
        <a:bodyPr/>
        <a:lstStyle/>
        <a:p>
          <a:endParaRPr lang="en-US"/>
        </a:p>
      </dgm:t>
    </dgm:pt>
    <dgm:pt modelId="{3CB7AADE-7D1F-4918-A6F5-AF270D646C8A}" type="sibTrans" cxnId="{04D9E24D-D1AF-4B02-BD60-996286966251}">
      <dgm:prSet/>
      <dgm:spPr/>
      <dgm:t>
        <a:bodyPr/>
        <a:lstStyle/>
        <a:p>
          <a:endParaRPr lang="en-US"/>
        </a:p>
      </dgm:t>
    </dgm:pt>
    <dgm:pt modelId="{6CF8FB67-F5F0-45A0-9FD6-C1FA1D33977F}" type="pres">
      <dgm:prSet presAssocID="{E80038F0-E80B-41FF-B8E4-64404D176380}" presName="Name0" presStyleCnt="0">
        <dgm:presLayoutVars>
          <dgm:chMax val="7"/>
          <dgm:chPref val="7"/>
          <dgm:dir/>
        </dgm:presLayoutVars>
      </dgm:prSet>
      <dgm:spPr/>
    </dgm:pt>
    <dgm:pt modelId="{3301A524-B227-40A2-A0E4-547E420FB45C}" type="pres">
      <dgm:prSet presAssocID="{E80038F0-E80B-41FF-B8E4-64404D176380}" presName="Name1" presStyleCnt="0"/>
      <dgm:spPr/>
    </dgm:pt>
    <dgm:pt modelId="{11BBB0C6-BC64-4B18-ACED-BD07A481A8F9}" type="pres">
      <dgm:prSet presAssocID="{E80038F0-E80B-41FF-B8E4-64404D176380}" presName="cycle" presStyleCnt="0"/>
      <dgm:spPr/>
    </dgm:pt>
    <dgm:pt modelId="{01CA8F65-6328-4BA3-864B-B467B69C3307}" type="pres">
      <dgm:prSet presAssocID="{E80038F0-E80B-41FF-B8E4-64404D176380}" presName="srcNode" presStyleLbl="node1" presStyleIdx="0" presStyleCnt="5"/>
      <dgm:spPr/>
    </dgm:pt>
    <dgm:pt modelId="{7AC2A1C5-2FC4-4AF8-A519-1FF00200F6CD}" type="pres">
      <dgm:prSet presAssocID="{E80038F0-E80B-41FF-B8E4-64404D176380}" presName="conn" presStyleLbl="parChTrans1D2" presStyleIdx="0" presStyleCnt="1"/>
      <dgm:spPr/>
    </dgm:pt>
    <dgm:pt modelId="{247678B3-E0D9-4C53-B965-8F100D01B975}" type="pres">
      <dgm:prSet presAssocID="{E80038F0-E80B-41FF-B8E4-64404D176380}" presName="extraNode" presStyleLbl="node1" presStyleIdx="0" presStyleCnt="5"/>
      <dgm:spPr/>
    </dgm:pt>
    <dgm:pt modelId="{335EE794-F285-410C-95F7-7B53EC4293C7}" type="pres">
      <dgm:prSet presAssocID="{E80038F0-E80B-41FF-B8E4-64404D176380}" presName="dstNode" presStyleLbl="node1" presStyleIdx="0" presStyleCnt="5"/>
      <dgm:spPr/>
    </dgm:pt>
    <dgm:pt modelId="{DF350481-4E0B-484D-AB14-8077FC00E46A}" type="pres">
      <dgm:prSet presAssocID="{49222781-7EFD-448E-85AF-60F8FF792F9E}" presName="text_1" presStyleLbl="node1" presStyleIdx="0" presStyleCnt="5">
        <dgm:presLayoutVars>
          <dgm:bulletEnabled val="1"/>
        </dgm:presLayoutVars>
      </dgm:prSet>
      <dgm:spPr/>
    </dgm:pt>
    <dgm:pt modelId="{4B1B5209-2170-4AD3-9749-8B299AAC9D24}" type="pres">
      <dgm:prSet presAssocID="{49222781-7EFD-448E-85AF-60F8FF792F9E}" presName="accent_1" presStyleCnt="0"/>
      <dgm:spPr/>
    </dgm:pt>
    <dgm:pt modelId="{708E8094-6696-49B9-A92A-BF163C89FD06}" type="pres">
      <dgm:prSet presAssocID="{49222781-7EFD-448E-85AF-60F8FF792F9E}" presName="accentRepeatNode" presStyleLbl="solidFgAcc1" presStyleIdx="0" presStyleCnt="5"/>
      <dgm:spPr/>
    </dgm:pt>
    <dgm:pt modelId="{69F98669-1FEB-4C31-8920-934CF019015F}" type="pres">
      <dgm:prSet presAssocID="{51DC22B3-486B-46E3-A294-9FB37D0CF5C2}" presName="text_2" presStyleLbl="node1" presStyleIdx="1" presStyleCnt="5">
        <dgm:presLayoutVars>
          <dgm:bulletEnabled val="1"/>
        </dgm:presLayoutVars>
      </dgm:prSet>
      <dgm:spPr/>
    </dgm:pt>
    <dgm:pt modelId="{FA275CF2-EE70-499B-B261-E4B4673B4A32}" type="pres">
      <dgm:prSet presAssocID="{51DC22B3-486B-46E3-A294-9FB37D0CF5C2}" presName="accent_2" presStyleCnt="0"/>
      <dgm:spPr/>
    </dgm:pt>
    <dgm:pt modelId="{4AC46C49-1E76-4C9C-B1CE-283A9A94534C}" type="pres">
      <dgm:prSet presAssocID="{51DC22B3-486B-46E3-A294-9FB37D0CF5C2}" presName="accentRepeatNode" presStyleLbl="solidFgAcc1" presStyleIdx="1" presStyleCnt="5"/>
      <dgm:spPr/>
    </dgm:pt>
    <dgm:pt modelId="{43D60FB2-8DCD-4ADC-8867-C5CEDE9A3156}" type="pres">
      <dgm:prSet presAssocID="{A55CECE4-6121-4C8C-AE5A-A779889D5133}" presName="text_3" presStyleLbl="node1" presStyleIdx="2" presStyleCnt="5">
        <dgm:presLayoutVars>
          <dgm:bulletEnabled val="1"/>
        </dgm:presLayoutVars>
      </dgm:prSet>
      <dgm:spPr/>
    </dgm:pt>
    <dgm:pt modelId="{86C3B57F-3CE3-43CF-B496-6EFA9776F962}" type="pres">
      <dgm:prSet presAssocID="{A55CECE4-6121-4C8C-AE5A-A779889D5133}" presName="accent_3" presStyleCnt="0"/>
      <dgm:spPr/>
    </dgm:pt>
    <dgm:pt modelId="{1AEFEDF5-0F02-4519-8D60-D2663F5738D2}" type="pres">
      <dgm:prSet presAssocID="{A55CECE4-6121-4C8C-AE5A-A779889D5133}" presName="accentRepeatNode" presStyleLbl="solidFgAcc1" presStyleIdx="2" presStyleCnt="5"/>
      <dgm:spPr/>
    </dgm:pt>
    <dgm:pt modelId="{53908FBE-5BCC-4AAE-AC79-7F9D145E38F3}" type="pres">
      <dgm:prSet presAssocID="{71F52FAE-210E-40E6-B3B1-7F596F28BA48}" presName="text_4" presStyleLbl="node1" presStyleIdx="3" presStyleCnt="5">
        <dgm:presLayoutVars>
          <dgm:bulletEnabled val="1"/>
        </dgm:presLayoutVars>
      </dgm:prSet>
      <dgm:spPr/>
    </dgm:pt>
    <dgm:pt modelId="{F078BA53-135E-40C2-8BDF-3907B8E9DA08}" type="pres">
      <dgm:prSet presAssocID="{71F52FAE-210E-40E6-B3B1-7F596F28BA48}" presName="accent_4" presStyleCnt="0"/>
      <dgm:spPr/>
    </dgm:pt>
    <dgm:pt modelId="{7C62BFEC-BA1B-41DF-8905-218AD54944F1}" type="pres">
      <dgm:prSet presAssocID="{71F52FAE-210E-40E6-B3B1-7F596F28BA48}" presName="accentRepeatNode" presStyleLbl="solidFgAcc1" presStyleIdx="3" presStyleCnt="5"/>
      <dgm:spPr/>
    </dgm:pt>
    <dgm:pt modelId="{E66E31EB-31F6-4EFC-BCDA-9747F4DBB9FD}" type="pres">
      <dgm:prSet presAssocID="{F118BF55-3908-4388-8983-D0B59F296940}" presName="text_5" presStyleLbl="node1" presStyleIdx="4" presStyleCnt="5">
        <dgm:presLayoutVars>
          <dgm:bulletEnabled val="1"/>
        </dgm:presLayoutVars>
      </dgm:prSet>
      <dgm:spPr/>
    </dgm:pt>
    <dgm:pt modelId="{73E66926-FA72-4A39-A74D-C2BB464A4FEB}" type="pres">
      <dgm:prSet presAssocID="{F118BF55-3908-4388-8983-D0B59F296940}" presName="accent_5" presStyleCnt="0"/>
      <dgm:spPr/>
    </dgm:pt>
    <dgm:pt modelId="{7867492C-1D93-4ECF-8F5B-AC04AF3FA722}" type="pres">
      <dgm:prSet presAssocID="{F118BF55-3908-4388-8983-D0B59F296940}" presName="accentRepeatNode" presStyleLbl="solidFgAcc1" presStyleIdx="4" presStyleCnt="5"/>
      <dgm:spPr/>
    </dgm:pt>
  </dgm:ptLst>
  <dgm:cxnLst>
    <dgm:cxn modelId="{2BFE2815-A0E3-4B03-ACF9-4E20848F35A6}" srcId="{E80038F0-E80B-41FF-B8E4-64404D176380}" destId="{A55CECE4-6121-4C8C-AE5A-A779889D5133}" srcOrd="2" destOrd="0" parTransId="{A8F1320D-ED2A-4921-AAAB-FF8D6091A204}" sibTransId="{E61D8872-4B2B-4AC7-9925-728443B0017F}"/>
    <dgm:cxn modelId="{D92C2B19-A7B8-4039-80BC-CF4BD6AAFF9D}" srcId="{E80038F0-E80B-41FF-B8E4-64404D176380}" destId="{49222781-7EFD-448E-85AF-60F8FF792F9E}" srcOrd="0" destOrd="0" parTransId="{0E525E6E-9A43-4B6B-A72A-EDF8744BCD99}" sibTransId="{D60C4603-65C2-4215-960B-9DA3D1197E67}"/>
    <dgm:cxn modelId="{5372B126-3E33-4E1F-A0A2-4CD58349F073}" type="presOf" srcId="{51DC22B3-486B-46E3-A294-9FB37D0CF5C2}" destId="{69F98669-1FEB-4C31-8920-934CF019015F}" srcOrd="0" destOrd="0" presId="urn:microsoft.com/office/officeart/2008/layout/VerticalCurvedList"/>
    <dgm:cxn modelId="{CD39F349-925B-4A2D-BFB6-552FABEE717A}" type="presOf" srcId="{49222781-7EFD-448E-85AF-60F8FF792F9E}" destId="{DF350481-4E0B-484D-AB14-8077FC00E46A}" srcOrd="0" destOrd="0" presId="urn:microsoft.com/office/officeart/2008/layout/VerticalCurvedList"/>
    <dgm:cxn modelId="{0448774D-238E-4A28-9383-20F5710E4D10}" type="presOf" srcId="{D60C4603-65C2-4215-960B-9DA3D1197E67}" destId="{7AC2A1C5-2FC4-4AF8-A519-1FF00200F6CD}" srcOrd="0" destOrd="0" presId="urn:microsoft.com/office/officeart/2008/layout/VerticalCurvedList"/>
    <dgm:cxn modelId="{04D9E24D-D1AF-4B02-BD60-996286966251}" srcId="{E80038F0-E80B-41FF-B8E4-64404D176380}" destId="{F118BF55-3908-4388-8983-D0B59F296940}" srcOrd="4" destOrd="0" parTransId="{594AB0CD-3660-4882-A6C3-285DAB47253A}" sibTransId="{3CB7AADE-7D1F-4918-A6F5-AF270D646C8A}"/>
    <dgm:cxn modelId="{F6E69452-E81C-49AD-9EC8-173D4EED97D9}" srcId="{E80038F0-E80B-41FF-B8E4-64404D176380}" destId="{51DC22B3-486B-46E3-A294-9FB37D0CF5C2}" srcOrd="1" destOrd="0" parTransId="{BDD3074A-FC1A-42B1-B6C3-C64EF09EBEE7}" sibTransId="{07F8AD32-5DF0-4145-86A5-4686945C8DC5}"/>
    <dgm:cxn modelId="{BA147E53-0AAF-4294-98A9-A04C1D888C21}" srcId="{E80038F0-E80B-41FF-B8E4-64404D176380}" destId="{71F52FAE-210E-40E6-B3B1-7F596F28BA48}" srcOrd="3" destOrd="0" parTransId="{2E076B17-E3A4-4782-B2C0-7C217FFB5218}" sibTransId="{C298D6A5-D358-4176-A1C8-97C608EF521C}"/>
    <dgm:cxn modelId="{77FE6975-DE01-4196-BE77-FE6676F09383}" type="presOf" srcId="{A55CECE4-6121-4C8C-AE5A-A779889D5133}" destId="{43D60FB2-8DCD-4ADC-8867-C5CEDE9A3156}" srcOrd="0" destOrd="0" presId="urn:microsoft.com/office/officeart/2008/layout/VerticalCurvedList"/>
    <dgm:cxn modelId="{1CC686B2-A391-4E78-A278-20E4A19DFE8C}" type="presOf" srcId="{F118BF55-3908-4388-8983-D0B59F296940}" destId="{E66E31EB-31F6-4EFC-BCDA-9747F4DBB9FD}" srcOrd="0" destOrd="0" presId="urn:microsoft.com/office/officeart/2008/layout/VerticalCurvedList"/>
    <dgm:cxn modelId="{668B17F6-05B2-4145-A06B-619414687F65}" type="presOf" srcId="{71F52FAE-210E-40E6-B3B1-7F596F28BA48}" destId="{53908FBE-5BCC-4AAE-AC79-7F9D145E38F3}" srcOrd="0" destOrd="0" presId="urn:microsoft.com/office/officeart/2008/layout/VerticalCurvedList"/>
    <dgm:cxn modelId="{71E08AFF-351E-4BC7-8843-7673079F343C}" type="presOf" srcId="{E80038F0-E80B-41FF-B8E4-64404D176380}" destId="{6CF8FB67-F5F0-45A0-9FD6-C1FA1D33977F}" srcOrd="0" destOrd="0" presId="urn:microsoft.com/office/officeart/2008/layout/VerticalCurvedList"/>
    <dgm:cxn modelId="{7763C9A0-9F5F-43C7-8CD8-21B5511F4BCC}" type="presParOf" srcId="{6CF8FB67-F5F0-45A0-9FD6-C1FA1D33977F}" destId="{3301A524-B227-40A2-A0E4-547E420FB45C}" srcOrd="0" destOrd="0" presId="urn:microsoft.com/office/officeart/2008/layout/VerticalCurvedList"/>
    <dgm:cxn modelId="{CC528CA7-76F2-4FA0-BA5A-2986E7050249}" type="presParOf" srcId="{3301A524-B227-40A2-A0E4-547E420FB45C}" destId="{11BBB0C6-BC64-4B18-ACED-BD07A481A8F9}" srcOrd="0" destOrd="0" presId="urn:microsoft.com/office/officeart/2008/layout/VerticalCurvedList"/>
    <dgm:cxn modelId="{2045CE40-18C6-4C3A-B1C5-96E02D5E7CA7}" type="presParOf" srcId="{11BBB0C6-BC64-4B18-ACED-BD07A481A8F9}" destId="{01CA8F65-6328-4BA3-864B-B467B69C3307}" srcOrd="0" destOrd="0" presId="urn:microsoft.com/office/officeart/2008/layout/VerticalCurvedList"/>
    <dgm:cxn modelId="{63D154C5-3F2A-4F5A-AC4E-99F5362F6D31}" type="presParOf" srcId="{11BBB0C6-BC64-4B18-ACED-BD07A481A8F9}" destId="{7AC2A1C5-2FC4-4AF8-A519-1FF00200F6CD}" srcOrd="1" destOrd="0" presId="urn:microsoft.com/office/officeart/2008/layout/VerticalCurvedList"/>
    <dgm:cxn modelId="{4EBA8395-75BA-4BF1-9581-7F15A0281EF2}" type="presParOf" srcId="{11BBB0C6-BC64-4B18-ACED-BD07A481A8F9}" destId="{247678B3-E0D9-4C53-B965-8F100D01B975}" srcOrd="2" destOrd="0" presId="urn:microsoft.com/office/officeart/2008/layout/VerticalCurvedList"/>
    <dgm:cxn modelId="{3EDA9F02-6BFF-4BE6-87A2-AB213A04E053}" type="presParOf" srcId="{11BBB0C6-BC64-4B18-ACED-BD07A481A8F9}" destId="{335EE794-F285-410C-95F7-7B53EC4293C7}" srcOrd="3" destOrd="0" presId="urn:microsoft.com/office/officeart/2008/layout/VerticalCurvedList"/>
    <dgm:cxn modelId="{247B892B-6AA6-49D2-9BC6-612E46946209}" type="presParOf" srcId="{3301A524-B227-40A2-A0E4-547E420FB45C}" destId="{DF350481-4E0B-484D-AB14-8077FC00E46A}" srcOrd="1" destOrd="0" presId="urn:microsoft.com/office/officeart/2008/layout/VerticalCurvedList"/>
    <dgm:cxn modelId="{FCB4553D-AC09-4358-8FF9-A922E1B7F167}" type="presParOf" srcId="{3301A524-B227-40A2-A0E4-547E420FB45C}" destId="{4B1B5209-2170-4AD3-9749-8B299AAC9D24}" srcOrd="2" destOrd="0" presId="urn:microsoft.com/office/officeart/2008/layout/VerticalCurvedList"/>
    <dgm:cxn modelId="{6CAC0EB5-82E2-44CD-A3D3-EDA47FEC6F27}" type="presParOf" srcId="{4B1B5209-2170-4AD3-9749-8B299AAC9D24}" destId="{708E8094-6696-49B9-A92A-BF163C89FD06}" srcOrd="0" destOrd="0" presId="urn:microsoft.com/office/officeart/2008/layout/VerticalCurvedList"/>
    <dgm:cxn modelId="{D6C35166-2643-4FA0-9C9A-62A69C56783A}" type="presParOf" srcId="{3301A524-B227-40A2-A0E4-547E420FB45C}" destId="{69F98669-1FEB-4C31-8920-934CF019015F}" srcOrd="3" destOrd="0" presId="urn:microsoft.com/office/officeart/2008/layout/VerticalCurvedList"/>
    <dgm:cxn modelId="{80D6A8AC-69EE-458B-89FB-0073E61BC24E}" type="presParOf" srcId="{3301A524-B227-40A2-A0E4-547E420FB45C}" destId="{FA275CF2-EE70-499B-B261-E4B4673B4A32}" srcOrd="4" destOrd="0" presId="urn:microsoft.com/office/officeart/2008/layout/VerticalCurvedList"/>
    <dgm:cxn modelId="{8FA03CE8-17C8-413D-B731-2CB5D771EA62}" type="presParOf" srcId="{FA275CF2-EE70-499B-B261-E4B4673B4A32}" destId="{4AC46C49-1E76-4C9C-B1CE-283A9A94534C}" srcOrd="0" destOrd="0" presId="urn:microsoft.com/office/officeart/2008/layout/VerticalCurvedList"/>
    <dgm:cxn modelId="{29AB5432-D8EE-46E6-B2C0-DE3A89DF2E94}" type="presParOf" srcId="{3301A524-B227-40A2-A0E4-547E420FB45C}" destId="{43D60FB2-8DCD-4ADC-8867-C5CEDE9A3156}" srcOrd="5" destOrd="0" presId="urn:microsoft.com/office/officeart/2008/layout/VerticalCurvedList"/>
    <dgm:cxn modelId="{8502484C-39B4-4B6E-AF77-B81F1B4F12B5}" type="presParOf" srcId="{3301A524-B227-40A2-A0E4-547E420FB45C}" destId="{86C3B57F-3CE3-43CF-B496-6EFA9776F962}" srcOrd="6" destOrd="0" presId="urn:microsoft.com/office/officeart/2008/layout/VerticalCurvedList"/>
    <dgm:cxn modelId="{16F5ABB7-B56E-4557-87EE-E0EEF3B9BDB0}" type="presParOf" srcId="{86C3B57F-3CE3-43CF-B496-6EFA9776F962}" destId="{1AEFEDF5-0F02-4519-8D60-D2663F5738D2}" srcOrd="0" destOrd="0" presId="urn:microsoft.com/office/officeart/2008/layout/VerticalCurvedList"/>
    <dgm:cxn modelId="{E1791665-BCC6-453E-9C5D-187F919489D3}" type="presParOf" srcId="{3301A524-B227-40A2-A0E4-547E420FB45C}" destId="{53908FBE-5BCC-4AAE-AC79-7F9D145E38F3}" srcOrd="7" destOrd="0" presId="urn:microsoft.com/office/officeart/2008/layout/VerticalCurvedList"/>
    <dgm:cxn modelId="{A73F3781-C570-4800-9FA1-B8B75FF34B0D}" type="presParOf" srcId="{3301A524-B227-40A2-A0E4-547E420FB45C}" destId="{F078BA53-135E-40C2-8BDF-3907B8E9DA08}" srcOrd="8" destOrd="0" presId="urn:microsoft.com/office/officeart/2008/layout/VerticalCurvedList"/>
    <dgm:cxn modelId="{25C839D2-BBD0-4D54-A5A0-5EB381E17901}" type="presParOf" srcId="{F078BA53-135E-40C2-8BDF-3907B8E9DA08}" destId="{7C62BFEC-BA1B-41DF-8905-218AD54944F1}" srcOrd="0" destOrd="0" presId="urn:microsoft.com/office/officeart/2008/layout/VerticalCurvedList"/>
    <dgm:cxn modelId="{56879BEE-752E-4228-8E9B-A7C9A967931A}" type="presParOf" srcId="{3301A524-B227-40A2-A0E4-547E420FB45C}" destId="{E66E31EB-31F6-4EFC-BCDA-9747F4DBB9FD}" srcOrd="9" destOrd="0" presId="urn:microsoft.com/office/officeart/2008/layout/VerticalCurvedList"/>
    <dgm:cxn modelId="{5C82B8FD-4434-4FE0-B38C-BED69E46C657}" type="presParOf" srcId="{3301A524-B227-40A2-A0E4-547E420FB45C}" destId="{73E66926-FA72-4A39-A74D-C2BB464A4FEB}" srcOrd="10" destOrd="0" presId="urn:microsoft.com/office/officeart/2008/layout/VerticalCurvedList"/>
    <dgm:cxn modelId="{E54DA749-38AE-41AB-9209-9AF6481EB73B}" type="presParOf" srcId="{73E66926-FA72-4A39-A74D-C2BB464A4FEB}" destId="{7867492C-1D93-4ECF-8F5B-AC04AF3FA722}" srcOrd="0" destOrd="0" presId="urn:microsoft.com/office/officeart/2008/layout/VerticalCurv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82C8870-8377-47C1-82CD-4286B52D9FE3}" type="doc">
      <dgm:prSet loTypeId="urn:microsoft.com/office/officeart/2009/3/layout/RandomtoResultProcess" loCatId="process" qsTypeId="urn:microsoft.com/office/officeart/2005/8/quickstyle/3d2" qsCatId="3D" csTypeId="urn:microsoft.com/office/officeart/2005/8/colors/colorful1" csCatId="colorful" phldr="1"/>
      <dgm:spPr/>
      <dgm:t>
        <a:bodyPr/>
        <a:lstStyle/>
        <a:p>
          <a:endParaRPr lang="en-US"/>
        </a:p>
      </dgm:t>
    </dgm:pt>
    <dgm:pt modelId="{26BF78A2-7E0E-41EF-BA32-DEFA7426E8AC}">
      <dgm:prSet/>
      <dgm:spPr/>
      <dgm:t>
        <a:bodyPr/>
        <a:lstStyle/>
        <a:p>
          <a:endParaRPr lang="en-US" b="0" i="0" dirty="0"/>
        </a:p>
        <a:p>
          <a:r>
            <a:rPr lang="en-US" b="0" i="0" dirty="0"/>
            <a:t>Definitions and Terminology</a:t>
          </a:r>
          <a:br>
            <a:rPr lang="en-US" b="0" i="0" dirty="0"/>
          </a:br>
          <a:endParaRPr lang="en-US" dirty="0"/>
        </a:p>
      </dgm:t>
    </dgm:pt>
    <dgm:pt modelId="{629A631B-45CC-4970-AEDB-04C1B20AD97D}" type="parTrans" cxnId="{A91DFDB1-187C-4C0F-BDED-D3B919A4637C}">
      <dgm:prSet/>
      <dgm:spPr/>
      <dgm:t>
        <a:bodyPr/>
        <a:lstStyle/>
        <a:p>
          <a:endParaRPr lang="en-US">
            <a:solidFill>
              <a:schemeClr val="tx1"/>
            </a:solidFill>
          </a:endParaRPr>
        </a:p>
      </dgm:t>
    </dgm:pt>
    <dgm:pt modelId="{A2045EDF-7845-430B-8EC6-5D4AB83BC4B5}" type="sibTrans" cxnId="{A91DFDB1-187C-4C0F-BDED-D3B919A4637C}">
      <dgm:prSet/>
      <dgm:spPr/>
      <dgm:t>
        <a:bodyPr/>
        <a:lstStyle/>
        <a:p>
          <a:endParaRPr lang="en-US">
            <a:solidFill>
              <a:schemeClr val="tx1"/>
            </a:solidFill>
          </a:endParaRPr>
        </a:p>
      </dgm:t>
    </dgm:pt>
    <dgm:pt modelId="{87241ECF-FCD3-4524-BC0F-D052264E3BA4}" type="pres">
      <dgm:prSet presAssocID="{382C8870-8377-47C1-82CD-4286B52D9FE3}" presName="Name0" presStyleCnt="0">
        <dgm:presLayoutVars>
          <dgm:dir/>
          <dgm:animOne val="branch"/>
          <dgm:animLvl val="lvl"/>
        </dgm:presLayoutVars>
      </dgm:prSet>
      <dgm:spPr/>
    </dgm:pt>
    <dgm:pt modelId="{CFCFC01E-2685-4054-A6DE-2B84E1C3E845}" type="pres">
      <dgm:prSet presAssocID="{26BF78A2-7E0E-41EF-BA32-DEFA7426E8AC}" presName="chaos" presStyleCnt="0"/>
      <dgm:spPr/>
    </dgm:pt>
    <dgm:pt modelId="{F156AC37-A4B5-46FB-AB0C-781DAB0FECD8}" type="pres">
      <dgm:prSet presAssocID="{26BF78A2-7E0E-41EF-BA32-DEFA7426E8AC}" presName="parTx1" presStyleLbl="revTx" presStyleIdx="0" presStyleCnt="1"/>
      <dgm:spPr/>
    </dgm:pt>
    <dgm:pt modelId="{A851F6C1-F318-495D-A08B-47EDCC422F71}" type="pres">
      <dgm:prSet presAssocID="{26BF78A2-7E0E-41EF-BA32-DEFA7426E8AC}" presName="c1" presStyleLbl="node1" presStyleIdx="0" presStyleCnt="18"/>
      <dgm:spPr/>
    </dgm:pt>
    <dgm:pt modelId="{103C319D-48BF-4C35-8852-D778F6EB71CD}" type="pres">
      <dgm:prSet presAssocID="{26BF78A2-7E0E-41EF-BA32-DEFA7426E8AC}" presName="c2" presStyleLbl="node1" presStyleIdx="1" presStyleCnt="18"/>
      <dgm:spPr/>
    </dgm:pt>
    <dgm:pt modelId="{D87D2EE2-F68D-4B00-8A53-3FC8F55D2C1B}" type="pres">
      <dgm:prSet presAssocID="{26BF78A2-7E0E-41EF-BA32-DEFA7426E8AC}" presName="c3" presStyleLbl="node1" presStyleIdx="2" presStyleCnt="18"/>
      <dgm:spPr/>
    </dgm:pt>
    <dgm:pt modelId="{EECC1DB8-4AF3-420D-8FFD-8CCA541A0C4C}" type="pres">
      <dgm:prSet presAssocID="{26BF78A2-7E0E-41EF-BA32-DEFA7426E8AC}" presName="c4" presStyleLbl="node1" presStyleIdx="3" presStyleCnt="18"/>
      <dgm:spPr/>
    </dgm:pt>
    <dgm:pt modelId="{B39B3E6E-5064-4667-AC39-9CC78ED476A5}" type="pres">
      <dgm:prSet presAssocID="{26BF78A2-7E0E-41EF-BA32-DEFA7426E8AC}" presName="c5" presStyleLbl="node1" presStyleIdx="4" presStyleCnt="18"/>
      <dgm:spPr/>
    </dgm:pt>
    <dgm:pt modelId="{E4AE149D-6CB7-4598-BFB9-B19F24410713}" type="pres">
      <dgm:prSet presAssocID="{26BF78A2-7E0E-41EF-BA32-DEFA7426E8AC}" presName="c6" presStyleLbl="node1" presStyleIdx="5" presStyleCnt="18"/>
      <dgm:spPr/>
    </dgm:pt>
    <dgm:pt modelId="{D42E817D-374D-4359-BB11-2B077C7B0DBE}" type="pres">
      <dgm:prSet presAssocID="{26BF78A2-7E0E-41EF-BA32-DEFA7426E8AC}" presName="c7" presStyleLbl="node1" presStyleIdx="6" presStyleCnt="18"/>
      <dgm:spPr/>
    </dgm:pt>
    <dgm:pt modelId="{15AA14E9-C94E-44DD-8409-D0CB0ED8E251}" type="pres">
      <dgm:prSet presAssocID="{26BF78A2-7E0E-41EF-BA32-DEFA7426E8AC}" presName="c8" presStyleLbl="node1" presStyleIdx="7" presStyleCnt="18"/>
      <dgm:spPr/>
    </dgm:pt>
    <dgm:pt modelId="{0191E249-075C-43D4-A832-7B56E8F35A9E}" type="pres">
      <dgm:prSet presAssocID="{26BF78A2-7E0E-41EF-BA32-DEFA7426E8AC}" presName="c9" presStyleLbl="node1" presStyleIdx="8" presStyleCnt="18"/>
      <dgm:spPr/>
    </dgm:pt>
    <dgm:pt modelId="{6AD30C7E-9CDF-4582-8417-015E479E70B9}" type="pres">
      <dgm:prSet presAssocID="{26BF78A2-7E0E-41EF-BA32-DEFA7426E8AC}" presName="c10" presStyleLbl="node1" presStyleIdx="9" presStyleCnt="18"/>
      <dgm:spPr/>
    </dgm:pt>
    <dgm:pt modelId="{1321397C-7512-45CB-B544-CE7C1B7A0E82}" type="pres">
      <dgm:prSet presAssocID="{26BF78A2-7E0E-41EF-BA32-DEFA7426E8AC}" presName="c11" presStyleLbl="node1" presStyleIdx="10" presStyleCnt="18"/>
      <dgm:spPr/>
    </dgm:pt>
    <dgm:pt modelId="{065888EC-C325-4F8D-8475-6D3CD2E1ABAD}" type="pres">
      <dgm:prSet presAssocID="{26BF78A2-7E0E-41EF-BA32-DEFA7426E8AC}" presName="c12" presStyleLbl="node1" presStyleIdx="11" presStyleCnt="18"/>
      <dgm:spPr/>
    </dgm:pt>
    <dgm:pt modelId="{B931DC86-F146-42DE-8405-501E008A96D6}" type="pres">
      <dgm:prSet presAssocID="{26BF78A2-7E0E-41EF-BA32-DEFA7426E8AC}" presName="c13" presStyleLbl="node1" presStyleIdx="12" presStyleCnt="18"/>
      <dgm:spPr/>
    </dgm:pt>
    <dgm:pt modelId="{4D9B5BA0-86C8-400E-A0FA-760F8F5704E7}" type="pres">
      <dgm:prSet presAssocID="{26BF78A2-7E0E-41EF-BA32-DEFA7426E8AC}" presName="c14" presStyleLbl="node1" presStyleIdx="13" presStyleCnt="18"/>
      <dgm:spPr/>
    </dgm:pt>
    <dgm:pt modelId="{314450CE-8E79-4845-8174-23BF4DED8651}" type="pres">
      <dgm:prSet presAssocID="{26BF78A2-7E0E-41EF-BA32-DEFA7426E8AC}" presName="c15" presStyleLbl="node1" presStyleIdx="14" presStyleCnt="18"/>
      <dgm:spPr/>
    </dgm:pt>
    <dgm:pt modelId="{7C006ED9-7500-473C-B945-1EC8E338310B}" type="pres">
      <dgm:prSet presAssocID="{26BF78A2-7E0E-41EF-BA32-DEFA7426E8AC}" presName="c16" presStyleLbl="node1" presStyleIdx="15" presStyleCnt="18"/>
      <dgm:spPr/>
    </dgm:pt>
    <dgm:pt modelId="{9994DFBA-9942-4192-B2D1-38391744F421}" type="pres">
      <dgm:prSet presAssocID="{26BF78A2-7E0E-41EF-BA32-DEFA7426E8AC}" presName="c17" presStyleLbl="node1" presStyleIdx="16" presStyleCnt="18"/>
      <dgm:spPr/>
    </dgm:pt>
    <dgm:pt modelId="{F34E33F3-B628-4DA7-AF39-A532F89F9A11}" type="pres">
      <dgm:prSet presAssocID="{26BF78A2-7E0E-41EF-BA32-DEFA7426E8AC}" presName="c18" presStyleLbl="node1" presStyleIdx="17" presStyleCnt="18"/>
      <dgm:spPr/>
    </dgm:pt>
  </dgm:ptLst>
  <dgm:cxnLst>
    <dgm:cxn modelId="{BC250E0D-C5E0-4B95-B707-63426E07717A}" type="presOf" srcId="{382C8870-8377-47C1-82CD-4286B52D9FE3}" destId="{87241ECF-FCD3-4524-BC0F-D052264E3BA4}" srcOrd="0" destOrd="0" presId="urn:microsoft.com/office/officeart/2009/3/layout/RandomtoResultProcess"/>
    <dgm:cxn modelId="{239DCD65-5255-42B4-A971-11D1FD5E5CF9}" type="presOf" srcId="{26BF78A2-7E0E-41EF-BA32-DEFA7426E8AC}" destId="{F156AC37-A4B5-46FB-AB0C-781DAB0FECD8}" srcOrd="0" destOrd="0" presId="urn:microsoft.com/office/officeart/2009/3/layout/RandomtoResultProcess"/>
    <dgm:cxn modelId="{A91DFDB1-187C-4C0F-BDED-D3B919A4637C}" srcId="{382C8870-8377-47C1-82CD-4286B52D9FE3}" destId="{26BF78A2-7E0E-41EF-BA32-DEFA7426E8AC}" srcOrd="0" destOrd="0" parTransId="{629A631B-45CC-4970-AEDB-04C1B20AD97D}" sibTransId="{A2045EDF-7845-430B-8EC6-5D4AB83BC4B5}"/>
    <dgm:cxn modelId="{E8F20B29-A51E-488A-B6F8-069A63742389}" type="presParOf" srcId="{87241ECF-FCD3-4524-BC0F-D052264E3BA4}" destId="{CFCFC01E-2685-4054-A6DE-2B84E1C3E845}" srcOrd="0" destOrd="0" presId="urn:microsoft.com/office/officeart/2009/3/layout/RandomtoResultProcess"/>
    <dgm:cxn modelId="{6A28801A-434B-4C5A-BE17-B1E826C5FBD2}" type="presParOf" srcId="{CFCFC01E-2685-4054-A6DE-2B84E1C3E845}" destId="{F156AC37-A4B5-46FB-AB0C-781DAB0FECD8}" srcOrd="0" destOrd="0" presId="urn:microsoft.com/office/officeart/2009/3/layout/RandomtoResultProcess"/>
    <dgm:cxn modelId="{238989F6-885C-4213-8A7D-750D6EBB3770}" type="presParOf" srcId="{CFCFC01E-2685-4054-A6DE-2B84E1C3E845}" destId="{A851F6C1-F318-495D-A08B-47EDCC422F71}" srcOrd="1" destOrd="0" presId="urn:microsoft.com/office/officeart/2009/3/layout/RandomtoResultProcess"/>
    <dgm:cxn modelId="{03CE8207-FC89-44A4-B889-21A72093EB73}" type="presParOf" srcId="{CFCFC01E-2685-4054-A6DE-2B84E1C3E845}" destId="{103C319D-48BF-4C35-8852-D778F6EB71CD}" srcOrd="2" destOrd="0" presId="urn:microsoft.com/office/officeart/2009/3/layout/RandomtoResultProcess"/>
    <dgm:cxn modelId="{6AE7F7C4-4C3F-411F-8B25-6C2D81E7415A}" type="presParOf" srcId="{CFCFC01E-2685-4054-A6DE-2B84E1C3E845}" destId="{D87D2EE2-F68D-4B00-8A53-3FC8F55D2C1B}" srcOrd="3" destOrd="0" presId="urn:microsoft.com/office/officeart/2009/3/layout/RandomtoResultProcess"/>
    <dgm:cxn modelId="{6EA1A052-8DB6-4365-B9E0-F2C884CFD032}" type="presParOf" srcId="{CFCFC01E-2685-4054-A6DE-2B84E1C3E845}" destId="{EECC1DB8-4AF3-420D-8FFD-8CCA541A0C4C}" srcOrd="4" destOrd="0" presId="urn:microsoft.com/office/officeart/2009/3/layout/RandomtoResultProcess"/>
    <dgm:cxn modelId="{90A6AE4F-4987-4ABF-B44A-73EDDD2B03FC}" type="presParOf" srcId="{CFCFC01E-2685-4054-A6DE-2B84E1C3E845}" destId="{B39B3E6E-5064-4667-AC39-9CC78ED476A5}" srcOrd="5" destOrd="0" presId="urn:microsoft.com/office/officeart/2009/3/layout/RandomtoResultProcess"/>
    <dgm:cxn modelId="{70E883FF-8024-4CCC-A5E3-89C682253E11}" type="presParOf" srcId="{CFCFC01E-2685-4054-A6DE-2B84E1C3E845}" destId="{E4AE149D-6CB7-4598-BFB9-B19F24410713}" srcOrd="6" destOrd="0" presId="urn:microsoft.com/office/officeart/2009/3/layout/RandomtoResultProcess"/>
    <dgm:cxn modelId="{5CCAE98F-20AE-4344-B611-D48548103510}" type="presParOf" srcId="{CFCFC01E-2685-4054-A6DE-2B84E1C3E845}" destId="{D42E817D-374D-4359-BB11-2B077C7B0DBE}" srcOrd="7" destOrd="0" presId="urn:microsoft.com/office/officeart/2009/3/layout/RandomtoResultProcess"/>
    <dgm:cxn modelId="{4B22ECDA-91AE-4343-BC29-DD308CECB7AA}" type="presParOf" srcId="{CFCFC01E-2685-4054-A6DE-2B84E1C3E845}" destId="{15AA14E9-C94E-44DD-8409-D0CB0ED8E251}" srcOrd="8" destOrd="0" presId="urn:microsoft.com/office/officeart/2009/3/layout/RandomtoResultProcess"/>
    <dgm:cxn modelId="{237D5A20-E2E2-470A-BB31-98D806DC48E3}" type="presParOf" srcId="{CFCFC01E-2685-4054-A6DE-2B84E1C3E845}" destId="{0191E249-075C-43D4-A832-7B56E8F35A9E}" srcOrd="9" destOrd="0" presId="urn:microsoft.com/office/officeart/2009/3/layout/RandomtoResultProcess"/>
    <dgm:cxn modelId="{DC239B70-2B02-464B-A049-66066583BB49}" type="presParOf" srcId="{CFCFC01E-2685-4054-A6DE-2B84E1C3E845}" destId="{6AD30C7E-9CDF-4582-8417-015E479E70B9}" srcOrd="10" destOrd="0" presId="urn:microsoft.com/office/officeart/2009/3/layout/RandomtoResultProcess"/>
    <dgm:cxn modelId="{10C714E3-DFBA-41C8-B6E3-637D8507D960}" type="presParOf" srcId="{CFCFC01E-2685-4054-A6DE-2B84E1C3E845}" destId="{1321397C-7512-45CB-B544-CE7C1B7A0E82}" srcOrd="11" destOrd="0" presId="urn:microsoft.com/office/officeart/2009/3/layout/RandomtoResultProcess"/>
    <dgm:cxn modelId="{67C681A1-8503-43CE-8653-47788859085D}" type="presParOf" srcId="{CFCFC01E-2685-4054-A6DE-2B84E1C3E845}" destId="{065888EC-C325-4F8D-8475-6D3CD2E1ABAD}" srcOrd="12" destOrd="0" presId="urn:microsoft.com/office/officeart/2009/3/layout/RandomtoResultProcess"/>
    <dgm:cxn modelId="{E2618F3E-E99C-4C4B-960D-B97701B024F8}" type="presParOf" srcId="{CFCFC01E-2685-4054-A6DE-2B84E1C3E845}" destId="{B931DC86-F146-42DE-8405-501E008A96D6}" srcOrd="13" destOrd="0" presId="urn:microsoft.com/office/officeart/2009/3/layout/RandomtoResultProcess"/>
    <dgm:cxn modelId="{4B050128-66CD-43B3-93EF-26CCC2AECF35}" type="presParOf" srcId="{CFCFC01E-2685-4054-A6DE-2B84E1C3E845}" destId="{4D9B5BA0-86C8-400E-A0FA-760F8F5704E7}" srcOrd="14" destOrd="0" presId="urn:microsoft.com/office/officeart/2009/3/layout/RandomtoResultProcess"/>
    <dgm:cxn modelId="{78E4D699-6740-43FF-973E-1B44F91BBC0D}" type="presParOf" srcId="{CFCFC01E-2685-4054-A6DE-2B84E1C3E845}" destId="{314450CE-8E79-4845-8174-23BF4DED8651}" srcOrd="15" destOrd="0" presId="urn:microsoft.com/office/officeart/2009/3/layout/RandomtoResultProcess"/>
    <dgm:cxn modelId="{DF106F82-7330-456D-B6D3-C03B764A14B2}" type="presParOf" srcId="{CFCFC01E-2685-4054-A6DE-2B84E1C3E845}" destId="{7C006ED9-7500-473C-B945-1EC8E338310B}" srcOrd="16" destOrd="0" presId="urn:microsoft.com/office/officeart/2009/3/layout/RandomtoResultProcess"/>
    <dgm:cxn modelId="{FB364289-855B-44CA-AFAE-8B568C32F388}" type="presParOf" srcId="{CFCFC01E-2685-4054-A6DE-2B84E1C3E845}" destId="{9994DFBA-9942-4192-B2D1-38391744F421}" srcOrd="17" destOrd="0" presId="urn:microsoft.com/office/officeart/2009/3/layout/RandomtoResultProcess"/>
    <dgm:cxn modelId="{EC61841B-28C1-4603-9E71-996BD2C45FC7}" type="presParOf" srcId="{CFCFC01E-2685-4054-A6DE-2B84E1C3E845}" destId="{F34E33F3-B628-4DA7-AF39-A532F89F9A11}" srcOrd="18" destOrd="0" presId="urn:microsoft.com/office/officeart/2009/3/layout/RandomtoResul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5A58944-E86A-4862-88D8-9001B2FA5C1C}" type="doc">
      <dgm:prSet loTypeId="urn:microsoft.com/office/officeart/2005/8/layout/venn1" loCatId="relationship" qsTypeId="urn:microsoft.com/office/officeart/2005/8/quickstyle/3d2" qsCatId="3D" csTypeId="urn:microsoft.com/office/officeart/2005/8/colors/colorful3" csCatId="colorful" phldr="1"/>
      <dgm:spPr/>
      <dgm:t>
        <a:bodyPr/>
        <a:lstStyle/>
        <a:p>
          <a:endParaRPr lang="en-US"/>
        </a:p>
      </dgm:t>
    </dgm:pt>
    <dgm:pt modelId="{FD4F1973-24BD-4019-A064-B765AE9BEC36}">
      <dgm:prSet custT="1"/>
      <dgm:spPr/>
      <dgm:t>
        <a:bodyPr/>
        <a:lstStyle/>
        <a:p>
          <a:r>
            <a:rPr lang="en-US" sz="4000" b="1" dirty="0"/>
            <a:t>Allocate</a:t>
          </a:r>
          <a:endParaRPr lang="en-US" sz="4000" dirty="0"/>
        </a:p>
      </dgm:t>
    </dgm:pt>
    <dgm:pt modelId="{9BA891D6-2C62-4079-85B7-24C748E514B6}" type="parTrans" cxnId="{98219F6B-A65A-4324-8104-CBB533BD0DF6}">
      <dgm:prSet/>
      <dgm:spPr/>
      <dgm:t>
        <a:bodyPr/>
        <a:lstStyle/>
        <a:p>
          <a:endParaRPr lang="en-US"/>
        </a:p>
      </dgm:t>
    </dgm:pt>
    <dgm:pt modelId="{626B5B9A-486E-4A33-9788-201FC688F02E}" type="sibTrans" cxnId="{98219F6B-A65A-4324-8104-CBB533BD0DF6}">
      <dgm:prSet/>
      <dgm:spPr/>
      <dgm:t>
        <a:bodyPr/>
        <a:lstStyle/>
        <a:p>
          <a:endParaRPr lang="en-US"/>
        </a:p>
      </dgm:t>
    </dgm:pt>
    <dgm:pt modelId="{5EDCE5D4-4336-4435-B33C-B018A43004E5}">
      <dgm:prSet/>
      <dgm:spPr/>
      <dgm:t>
        <a:bodyPr/>
        <a:lstStyle/>
        <a:p>
          <a:r>
            <a:rPr lang="en-US" dirty="0"/>
            <a:t>Designating funds from an authorization to a program. All funds must be allocated to programs before the programs are active so that funds may be used for projects. </a:t>
          </a:r>
        </a:p>
      </dgm:t>
    </dgm:pt>
    <dgm:pt modelId="{3AFCF8EE-D507-4239-BC00-D16E67468479}" type="parTrans" cxnId="{4A75416A-87DE-432D-8E10-9FB59CA18AAB}">
      <dgm:prSet/>
      <dgm:spPr/>
      <dgm:t>
        <a:bodyPr/>
        <a:lstStyle/>
        <a:p>
          <a:endParaRPr lang="en-US"/>
        </a:p>
      </dgm:t>
    </dgm:pt>
    <dgm:pt modelId="{6E3BE660-3977-4A58-B854-24D439EF6A5A}" type="sibTrans" cxnId="{4A75416A-87DE-432D-8E10-9FB59CA18AAB}">
      <dgm:prSet/>
      <dgm:spPr/>
      <dgm:t>
        <a:bodyPr/>
        <a:lstStyle/>
        <a:p>
          <a:endParaRPr lang="en-US"/>
        </a:p>
      </dgm:t>
    </dgm:pt>
    <dgm:pt modelId="{89D3F1AC-2A93-454F-AB34-5338D84DDAD4}" type="pres">
      <dgm:prSet presAssocID="{25A58944-E86A-4862-88D8-9001B2FA5C1C}" presName="compositeShape" presStyleCnt="0">
        <dgm:presLayoutVars>
          <dgm:chMax val="7"/>
          <dgm:dir/>
          <dgm:resizeHandles val="exact"/>
        </dgm:presLayoutVars>
      </dgm:prSet>
      <dgm:spPr/>
    </dgm:pt>
    <dgm:pt modelId="{BA4F9B45-7638-4305-9BA0-FC6C63EAAC6B}" type="pres">
      <dgm:prSet presAssocID="{FD4F1973-24BD-4019-A064-B765AE9BEC36}" presName="circ1" presStyleLbl="vennNode1" presStyleIdx="0" presStyleCnt="2" custLinFactNeighborX="642" custLinFactNeighborY="1926"/>
      <dgm:spPr/>
    </dgm:pt>
    <dgm:pt modelId="{2FA99F36-C5F7-4B17-8756-2739C8E94995}" type="pres">
      <dgm:prSet presAssocID="{FD4F1973-24BD-4019-A064-B765AE9BEC36}" presName="circ1Tx" presStyleLbl="revTx" presStyleIdx="0" presStyleCnt="0">
        <dgm:presLayoutVars>
          <dgm:chMax val="0"/>
          <dgm:chPref val="0"/>
          <dgm:bulletEnabled val="1"/>
        </dgm:presLayoutVars>
      </dgm:prSet>
      <dgm:spPr/>
    </dgm:pt>
    <dgm:pt modelId="{B361D6F0-FF83-43A0-823C-703637063826}" type="pres">
      <dgm:prSet presAssocID="{5EDCE5D4-4336-4435-B33C-B018A43004E5}" presName="circ2" presStyleLbl="vennNode1" presStyleIdx="1" presStyleCnt="2" custScaleX="112816" custScaleY="118361" custLinFactNeighborX="642" custLinFactNeighborY="1926"/>
      <dgm:spPr/>
    </dgm:pt>
    <dgm:pt modelId="{F1ACC6B5-85DD-47F7-B3B3-E5A19F53B360}" type="pres">
      <dgm:prSet presAssocID="{5EDCE5D4-4336-4435-B33C-B018A43004E5}" presName="circ2Tx" presStyleLbl="revTx" presStyleIdx="0" presStyleCnt="0">
        <dgm:presLayoutVars>
          <dgm:chMax val="0"/>
          <dgm:chPref val="0"/>
          <dgm:bulletEnabled val="1"/>
        </dgm:presLayoutVars>
      </dgm:prSet>
      <dgm:spPr/>
    </dgm:pt>
  </dgm:ptLst>
  <dgm:cxnLst>
    <dgm:cxn modelId="{FF7FD118-DCF7-48FB-900F-087BC1BA4AB2}" type="presOf" srcId="{5EDCE5D4-4336-4435-B33C-B018A43004E5}" destId="{B361D6F0-FF83-43A0-823C-703637063826}" srcOrd="0" destOrd="0" presId="urn:microsoft.com/office/officeart/2005/8/layout/venn1"/>
    <dgm:cxn modelId="{F8FF0E20-8BA5-4400-92AC-2683274C0404}" type="presOf" srcId="{FD4F1973-24BD-4019-A064-B765AE9BEC36}" destId="{2FA99F36-C5F7-4B17-8756-2739C8E94995}" srcOrd="1" destOrd="0" presId="urn:microsoft.com/office/officeart/2005/8/layout/venn1"/>
    <dgm:cxn modelId="{4A75416A-87DE-432D-8E10-9FB59CA18AAB}" srcId="{25A58944-E86A-4862-88D8-9001B2FA5C1C}" destId="{5EDCE5D4-4336-4435-B33C-B018A43004E5}" srcOrd="1" destOrd="0" parTransId="{3AFCF8EE-D507-4239-BC00-D16E67468479}" sibTransId="{6E3BE660-3977-4A58-B854-24D439EF6A5A}"/>
    <dgm:cxn modelId="{98219F6B-A65A-4324-8104-CBB533BD0DF6}" srcId="{25A58944-E86A-4862-88D8-9001B2FA5C1C}" destId="{FD4F1973-24BD-4019-A064-B765AE9BEC36}" srcOrd="0" destOrd="0" parTransId="{9BA891D6-2C62-4079-85B7-24C748E514B6}" sibTransId="{626B5B9A-486E-4A33-9788-201FC688F02E}"/>
    <dgm:cxn modelId="{972502AD-76E1-4B31-889F-CECBE7C6C44D}" type="presOf" srcId="{5EDCE5D4-4336-4435-B33C-B018A43004E5}" destId="{F1ACC6B5-85DD-47F7-B3B3-E5A19F53B360}" srcOrd="1" destOrd="0" presId="urn:microsoft.com/office/officeart/2005/8/layout/venn1"/>
    <dgm:cxn modelId="{717A5CAD-F9D3-46CE-A58C-73B36FB2448F}" type="presOf" srcId="{25A58944-E86A-4862-88D8-9001B2FA5C1C}" destId="{89D3F1AC-2A93-454F-AB34-5338D84DDAD4}" srcOrd="0" destOrd="0" presId="urn:microsoft.com/office/officeart/2005/8/layout/venn1"/>
    <dgm:cxn modelId="{DF7103AE-11F6-4F4A-83EA-75FD70553601}" type="presOf" srcId="{FD4F1973-24BD-4019-A064-B765AE9BEC36}" destId="{BA4F9B45-7638-4305-9BA0-FC6C63EAAC6B}" srcOrd="0" destOrd="0" presId="urn:microsoft.com/office/officeart/2005/8/layout/venn1"/>
    <dgm:cxn modelId="{097652C6-E02C-4069-8B7E-6F1AF059BC20}" type="presParOf" srcId="{89D3F1AC-2A93-454F-AB34-5338D84DDAD4}" destId="{BA4F9B45-7638-4305-9BA0-FC6C63EAAC6B}" srcOrd="0" destOrd="0" presId="urn:microsoft.com/office/officeart/2005/8/layout/venn1"/>
    <dgm:cxn modelId="{E95614EB-1282-46F0-84F5-54691AB92B71}" type="presParOf" srcId="{89D3F1AC-2A93-454F-AB34-5338D84DDAD4}" destId="{2FA99F36-C5F7-4B17-8756-2739C8E94995}" srcOrd="1" destOrd="0" presId="urn:microsoft.com/office/officeart/2005/8/layout/venn1"/>
    <dgm:cxn modelId="{C2957A4E-EE70-4883-A3F9-6C00B98A6BC4}" type="presParOf" srcId="{89D3F1AC-2A93-454F-AB34-5338D84DDAD4}" destId="{B361D6F0-FF83-43A0-823C-703637063826}" srcOrd="2" destOrd="0" presId="urn:microsoft.com/office/officeart/2005/8/layout/venn1"/>
    <dgm:cxn modelId="{30D9472F-8342-4A69-820D-7EB6459D906C}" type="presParOf" srcId="{89D3F1AC-2A93-454F-AB34-5338D84DDAD4}" destId="{F1ACC6B5-85DD-47F7-B3B3-E5A19F53B360}"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B3C47CB-23BC-485B-AA13-182EE1DE48CF}" type="doc">
      <dgm:prSet loTypeId="urn:microsoft.com/office/officeart/2005/8/layout/venn1" loCatId="relationship" qsTypeId="urn:microsoft.com/office/officeart/2005/8/quickstyle/simple5" qsCatId="simple" csTypeId="urn:microsoft.com/office/officeart/2005/8/colors/colorful3" csCatId="colorful"/>
      <dgm:spPr/>
      <dgm:t>
        <a:bodyPr/>
        <a:lstStyle/>
        <a:p>
          <a:endParaRPr lang="en-US"/>
        </a:p>
      </dgm:t>
    </dgm:pt>
    <dgm:pt modelId="{C4A487A5-AF8F-4A02-A093-040AE20D479C}">
      <dgm:prSet custT="1"/>
      <dgm:spPr/>
      <dgm:t>
        <a:bodyPr/>
        <a:lstStyle/>
        <a:p>
          <a:r>
            <a:rPr lang="en-US" sz="4400" b="1" dirty="0"/>
            <a:t>Amendment</a:t>
          </a:r>
          <a:endParaRPr lang="en-US" sz="4400" dirty="0"/>
        </a:p>
      </dgm:t>
    </dgm:pt>
    <dgm:pt modelId="{96F388DA-85E7-47B9-93C5-07D3B48DE1B0}" type="parTrans" cxnId="{B32F4199-66A9-49F6-9095-F50CA0CF66F5}">
      <dgm:prSet/>
      <dgm:spPr/>
      <dgm:t>
        <a:bodyPr/>
        <a:lstStyle/>
        <a:p>
          <a:endParaRPr lang="en-US"/>
        </a:p>
      </dgm:t>
    </dgm:pt>
    <dgm:pt modelId="{D7869BD2-596A-4455-B5AC-7069E7ADADAC}" type="sibTrans" cxnId="{B32F4199-66A9-49F6-9095-F50CA0CF66F5}">
      <dgm:prSet/>
      <dgm:spPr/>
      <dgm:t>
        <a:bodyPr/>
        <a:lstStyle/>
        <a:p>
          <a:endParaRPr lang="en-US"/>
        </a:p>
      </dgm:t>
    </dgm:pt>
    <dgm:pt modelId="{223F90A2-8A44-4DE8-8FB7-93C1EB243CE6}">
      <dgm:prSet/>
      <dgm:spPr/>
      <dgm:t>
        <a:bodyPr/>
        <a:lstStyle/>
        <a:p>
          <a:r>
            <a:rPr lang="en-US"/>
            <a:t>A change to a design contract.</a:t>
          </a:r>
        </a:p>
      </dgm:t>
    </dgm:pt>
    <dgm:pt modelId="{A406FAF1-7912-4AD9-8278-69A2710E57BB}" type="parTrans" cxnId="{09F11F10-1978-4302-8217-BA52042A3055}">
      <dgm:prSet/>
      <dgm:spPr/>
      <dgm:t>
        <a:bodyPr/>
        <a:lstStyle/>
        <a:p>
          <a:endParaRPr lang="en-US"/>
        </a:p>
      </dgm:t>
    </dgm:pt>
    <dgm:pt modelId="{681065D9-4B7E-493B-90DF-034018A3525B}" type="sibTrans" cxnId="{09F11F10-1978-4302-8217-BA52042A3055}">
      <dgm:prSet/>
      <dgm:spPr/>
      <dgm:t>
        <a:bodyPr/>
        <a:lstStyle/>
        <a:p>
          <a:endParaRPr lang="en-US"/>
        </a:p>
      </dgm:t>
    </dgm:pt>
    <dgm:pt modelId="{3534A8AB-F01F-4ECC-94C6-7A087C7E15C8}" type="pres">
      <dgm:prSet presAssocID="{BB3C47CB-23BC-485B-AA13-182EE1DE48CF}" presName="compositeShape" presStyleCnt="0">
        <dgm:presLayoutVars>
          <dgm:chMax val="7"/>
          <dgm:dir/>
          <dgm:resizeHandles val="exact"/>
        </dgm:presLayoutVars>
      </dgm:prSet>
      <dgm:spPr/>
    </dgm:pt>
    <dgm:pt modelId="{0B4BDD7C-3FC7-4A31-8E1F-D9669C5232ED}" type="pres">
      <dgm:prSet presAssocID="{C4A487A5-AF8F-4A02-A093-040AE20D479C}" presName="circ1" presStyleLbl="vennNode1" presStyleIdx="0" presStyleCnt="2"/>
      <dgm:spPr/>
    </dgm:pt>
    <dgm:pt modelId="{B4791678-EFF8-4000-AC9D-7100D1C603E2}" type="pres">
      <dgm:prSet presAssocID="{C4A487A5-AF8F-4A02-A093-040AE20D479C}" presName="circ1Tx" presStyleLbl="revTx" presStyleIdx="0" presStyleCnt="0">
        <dgm:presLayoutVars>
          <dgm:chMax val="0"/>
          <dgm:chPref val="0"/>
          <dgm:bulletEnabled val="1"/>
        </dgm:presLayoutVars>
      </dgm:prSet>
      <dgm:spPr/>
    </dgm:pt>
    <dgm:pt modelId="{7E96C300-2BE7-43EB-B3F8-AE1F1C5EF180}" type="pres">
      <dgm:prSet presAssocID="{223F90A2-8A44-4DE8-8FB7-93C1EB243CE6}" presName="circ2" presStyleLbl="vennNode1" presStyleIdx="1" presStyleCnt="2"/>
      <dgm:spPr/>
    </dgm:pt>
    <dgm:pt modelId="{9C65F9CB-23D7-4740-A45D-79EA4FC8BD15}" type="pres">
      <dgm:prSet presAssocID="{223F90A2-8A44-4DE8-8FB7-93C1EB243CE6}" presName="circ2Tx" presStyleLbl="revTx" presStyleIdx="0" presStyleCnt="0">
        <dgm:presLayoutVars>
          <dgm:chMax val="0"/>
          <dgm:chPref val="0"/>
          <dgm:bulletEnabled val="1"/>
        </dgm:presLayoutVars>
      </dgm:prSet>
      <dgm:spPr/>
    </dgm:pt>
  </dgm:ptLst>
  <dgm:cxnLst>
    <dgm:cxn modelId="{09F11F10-1978-4302-8217-BA52042A3055}" srcId="{BB3C47CB-23BC-485B-AA13-182EE1DE48CF}" destId="{223F90A2-8A44-4DE8-8FB7-93C1EB243CE6}" srcOrd="1" destOrd="0" parTransId="{A406FAF1-7912-4AD9-8278-69A2710E57BB}" sibTransId="{681065D9-4B7E-493B-90DF-034018A3525B}"/>
    <dgm:cxn modelId="{BC7DAE5E-C6A9-4AE1-897A-87ECB6DC962C}" type="presOf" srcId="{223F90A2-8A44-4DE8-8FB7-93C1EB243CE6}" destId="{9C65F9CB-23D7-4740-A45D-79EA4FC8BD15}" srcOrd="1" destOrd="0" presId="urn:microsoft.com/office/officeart/2005/8/layout/venn1"/>
    <dgm:cxn modelId="{CF10CD69-6DBC-48DA-9A7C-F6FBAF5C7B2F}" type="presOf" srcId="{223F90A2-8A44-4DE8-8FB7-93C1EB243CE6}" destId="{7E96C300-2BE7-43EB-B3F8-AE1F1C5EF180}" srcOrd="0" destOrd="0" presId="urn:microsoft.com/office/officeart/2005/8/layout/venn1"/>
    <dgm:cxn modelId="{B32F4199-66A9-49F6-9095-F50CA0CF66F5}" srcId="{BB3C47CB-23BC-485B-AA13-182EE1DE48CF}" destId="{C4A487A5-AF8F-4A02-A093-040AE20D479C}" srcOrd="0" destOrd="0" parTransId="{96F388DA-85E7-47B9-93C5-07D3B48DE1B0}" sibTransId="{D7869BD2-596A-4455-B5AC-7069E7ADADAC}"/>
    <dgm:cxn modelId="{207B5CAE-0B66-43F0-A193-C607CA2D4C8B}" type="presOf" srcId="{BB3C47CB-23BC-485B-AA13-182EE1DE48CF}" destId="{3534A8AB-F01F-4ECC-94C6-7A087C7E15C8}" srcOrd="0" destOrd="0" presId="urn:microsoft.com/office/officeart/2005/8/layout/venn1"/>
    <dgm:cxn modelId="{A8E05BED-EF73-41AF-9299-A140BA345872}" type="presOf" srcId="{C4A487A5-AF8F-4A02-A093-040AE20D479C}" destId="{0B4BDD7C-3FC7-4A31-8E1F-D9669C5232ED}" srcOrd="0" destOrd="0" presId="urn:microsoft.com/office/officeart/2005/8/layout/venn1"/>
    <dgm:cxn modelId="{518A6EFE-69FE-48BB-BE96-380E65A8824C}" type="presOf" srcId="{C4A487A5-AF8F-4A02-A093-040AE20D479C}" destId="{B4791678-EFF8-4000-AC9D-7100D1C603E2}" srcOrd="1" destOrd="0" presId="urn:microsoft.com/office/officeart/2005/8/layout/venn1"/>
    <dgm:cxn modelId="{68C94258-C0F2-4B35-A03E-54400E2EF9F7}" type="presParOf" srcId="{3534A8AB-F01F-4ECC-94C6-7A087C7E15C8}" destId="{0B4BDD7C-3FC7-4A31-8E1F-D9669C5232ED}" srcOrd="0" destOrd="0" presId="urn:microsoft.com/office/officeart/2005/8/layout/venn1"/>
    <dgm:cxn modelId="{9AD060DC-9F89-47AE-85A5-BC74804D4F5F}" type="presParOf" srcId="{3534A8AB-F01F-4ECC-94C6-7A087C7E15C8}" destId="{B4791678-EFF8-4000-AC9D-7100D1C603E2}" srcOrd="1" destOrd="0" presId="urn:microsoft.com/office/officeart/2005/8/layout/venn1"/>
    <dgm:cxn modelId="{7FAEE7BD-6BFF-423D-9CE8-37CC8BDBE0C8}" type="presParOf" srcId="{3534A8AB-F01F-4ECC-94C6-7A087C7E15C8}" destId="{7E96C300-2BE7-43EB-B3F8-AE1F1C5EF180}" srcOrd="2" destOrd="0" presId="urn:microsoft.com/office/officeart/2005/8/layout/venn1"/>
    <dgm:cxn modelId="{365B0383-72E0-4A19-92CF-EB2CB25EE98C}" type="presParOf" srcId="{3534A8AB-F01F-4ECC-94C6-7A087C7E15C8}" destId="{9C65F9CB-23D7-4740-A45D-79EA4FC8BD15}"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E5383E6-4313-4DB5-AE9F-262874DD91FB}"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611D0EBE-93DB-4825-B436-EECA96BA22D9}">
      <dgm:prSet/>
      <dgm:spPr/>
      <dgm:t>
        <a:bodyPr/>
        <a:lstStyle/>
        <a:p>
          <a:r>
            <a:rPr lang="en-US" b="1"/>
            <a:t>Assign</a:t>
          </a:r>
          <a:endParaRPr lang="en-US"/>
        </a:p>
      </dgm:t>
    </dgm:pt>
    <dgm:pt modelId="{62B1A64D-026F-418A-B419-DB84A83E7B38}" type="parTrans" cxnId="{5C850BDC-C76E-4791-8C5D-4C8CCDC0F623}">
      <dgm:prSet/>
      <dgm:spPr/>
      <dgm:t>
        <a:bodyPr/>
        <a:lstStyle/>
        <a:p>
          <a:endParaRPr lang="en-US"/>
        </a:p>
      </dgm:t>
    </dgm:pt>
    <dgm:pt modelId="{21E6C6F6-5AB3-4E3F-965F-C2B075AE294A}" type="sibTrans" cxnId="{5C850BDC-C76E-4791-8C5D-4C8CCDC0F623}">
      <dgm:prSet/>
      <dgm:spPr/>
      <dgm:t>
        <a:bodyPr/>
        <a:lstStyle/>
        <a:p>
          <a:endParaRPr lang="en-US"/>
        </a:p>
      </dgm:t>
    </dgm:pt>
    <dgm:pt modelId="{DD747E42-D19E-4A70-86B7-9668C2F1C551}">
      <dgm:prSet/>
      <dgm:spPr/>
      <dgm:t>
        <a:bodyPr/>
        <a:lstStyle/>
        <a:p>
          <a:r>
            <a:rPr lang="en-US" dirty="0"/>
            <a:t>Designating funds from a program for use in a project. Funds must be assigned to a project before they can be committed or obligated for contracts or other expenses.</a:t>
          </a:r>
        </a:p>
      </dgm:t>
    </dgm:pt>
    <dgm:pt modelId="{99DD181B-0AA7-4B35-9BB9-711A83AE51BF}" type="parTrans" cxnId="{A6D0A0CC-618A-425F-B0EC-77C6AB89E2FD}">
      <dgm:prSet/>
      <dgm:spPr/>
      <dgm:t>
        <a:bodyPr/>
        <a:lstStyle/>
        <a:p>
          <a:endParaRPr lang="en-US"/>
        </a:p>
      </dgm:t>
    </dgm:pt>
    <dgm:pt modelId="{881E779B-952B-43CB-A864-4FCACA8204A0}" type="sibTrans" cxnId="{A6D0A0CC-618A-425F-B0EC-77C6AB89E2FD}">
      <dgm:prSet/>
      <dgm:spPr/>
      <dgm:t>
        <a:bodyPr/>
        <a:lstStyle/>
        <a:p>
          <a:endParaRPr lang="en-US"/>
        </a:p>
      </dgm:t>
    </dgm:pt>
    <dgm:pt modelId="{93BC6F1F-BDCD-413F-BDA3-B0990EEAC211}" type="pres">
      <dgm:prSet presAssocID="{EE5383E6-4313-4DB5-AE9F-262874DD91FB}" presName="diagram" presStyleCnt="0">
        <dgm:presLayoutVars>
          <dgm:chPref val="1"/>
          <dgm:dir/>
          <dgm:animOne val="branch"/>
          <dgm:animLvl val="lvl"/>
          <dgm:resizeHandles/>
        </dgm:presLayoutVars>
      </dgm:prSet>
      <dgm:spPr/>
    </dgm:pt>
    <dgm:pt modelId="{B9DD0A84-1F92-430F-9337-C272207D6425}" type="pres">
      <dgm:prSet presAssocID="{611D0EBE-93DB-4825-B436-EECA96BA22D9}" presName="root" presStyleCnt="0"/>
      <dgm:spPr/>
    </dgm:pt>
    <dgm:pt modelId="{608552D8-34AC-4DD1-BA72-C992A6C6E884}" type="pres">
      <dgm:prSet presAssocID="{611D0EBE-93DB-4825-B436-EECA96BA22D9}" presName="rootComposite" presStyleCnt="0"/>
      <dgm:spPr/>
    </dgm:pt>
    <dgm:pt modelId="{431ACD44-CA5C-4B6C-B982-8A9D8040080C}" type="pres">
      <dgm:prSet presAssocID="{611D0EBE-93DB-4825-B436-EECA96BA22D9}" presName="rootText" presStyleLbl="node1" presStyleIdx="0" presStyleCnt="2" custScaleX="84129"/>
      <dgm:spPr/>
    </dgm:pt>
    <dgm:pt modelId="{73F8440C-59AD-46BE-8723-F36C05AC7529}" type="pres">
      <dgm:prSet presAssocID="{611D0EBE-93DB-4825-B436-EECA96BA22D9}" presName="rootConnector" presStyleLbl="node1" presStyleIdx="0" presStyleCnt="2"/>
      <dgm:spPr/>
    </dgm:pt>
    <dgm:pt modelId="{46A644AE-0AE5-4336-9598-7EB8D8E0EC58}" type="pres">
      <dgm:prSet presAssocID="{611D0EBE-93DB-4825-B436-EECA96BA22D9}" presName="childShape" presStyleCnt="0"/>
      <dgm:spPr/>
    </dgm:pt>
    <dgm:pt modelId="{244DFC09-293E-4854-8251-BA3F741F7067}" type="pres">
      <dgm:prSet presAssocID="{DD747E42-D19E-4A70-86B7-9668C2F1C551}" presName="root" presStyleCnt="0"/>
      <dgm:spPr/>
    </dgm:pt>
    <dgm:pt modelId="{850584B2-D923-475A-9380-27F9A408FD74}" type="pres">
      <dgm:prSet presAssocID="{DD747E42-D19E-4A70-86B7-9668C2F1C551}" presName="rootComposite" presStyleCnt="0"/>
      <dgm:spPr/>
    </dgm:pt>
    <dgm:pt modelId="{77FF73E8-D807-443F-A280-AC3A3CCC3A8F}" type="pres">
      <dgm:prSet presAssocID="{DD747E42-D19E-4A70-86B7-9668C2F1C551}" presName="rootText" presStyleLbl="node1" presStyleIdx="1" presStyleCnt="2" custScaleX="123377" custScaleY="128971"/>
      <dgm:spPr/>
    </dgm:pt>
    <dgm:pt modelId="{AC82FF5B-1B7C-4D63-843C-C9AB413CECFA}" type="pres">
      <dgm:prSet presAssocID="{DD747E42-D19E-4A70-86B7-9668C2F1C551}" presName="rootConnector" presStyleLbl="node1" presStyleIdx="1" presStyleCnt="2"/>
      <dgm:spPr/>
    </dgm:pt>
    <dgm:pt modelId="{77488FC3-2A76-4D59-A39C-2A43753D2FBE}" type="pres">
      <dgm:prSet presAssocID="{DD747E42-D19E-4A70-86B7-9668C2F1C551}" presName="childShape" presStyleCnt="0"/>
      <dgm:spPr/>
    </dgm:pt>
  </dgm:ptLst>
  <dgm:cxnLst>
    <dgm:cxn modelId="{65DDEE31-A217-4AE1-B956-1E695135CF79}" type="presOf" srcId="{EE5383E6-4313-4DB5-AE9F-262874DD91FB}" destId="{93BC6F1F-BDCD-413F-BDA3-B0990EEAC211}" srcOrd="0" destOrd="0" presId="urn:microsoft.com/office/officeart/2005/8/layout/hierarchy3"/>
    <dgm:cxn modelId="{70A0B933-A07E-4A93-B2FD-9722357A602E}" type="presOf" srcId="{611D0EBE-93DB-4825-B436-EECA96BA22D9}" destId="{73F8440C-59AD-46BE-8723-F36C05AC7529}" srcOrd="1" destOrd="0" presId="urn:microsoft.com/office/officeart/2005/8/layout/hierarchy3"/>
    <dgm:cxn modelId="{C44B0D48-A3D8-42B2-A583-3B73F47D34E4}" type="presOf" srcId="{611D0EBE-93DB-4825-B436-EECA96BA22D9}" destId="{431ACD44-CA5C-4B6C-B982-8A9D8040080C}" srcOrd="0" destOrd="0" presId="urn:microsoft.com/office/officeart/2005/8/layout/hierarchy3"/>
    <dgm:cxn modelId="{3ED82F9A-89A8-48E9-98EE-DA7F78A51C2C}" type="presOf" srcId="{DD747E42-D19E-4A70-86B7-9668C2F1C551}" destId="{77FF73E8-D807-443F-A280-AC3A3CCC3A8F}" srcOrd="0" destOrd="0" presId="urn:microsoft.com/office/officeart/2005/8/layout/hierarchy3"/>
    <dgm:cxn modelId="{FD107DA0-23C5-4EB6-B85D-8F3F7B192CAA}" type="presOf" srcId="{DD747E42-D19E-4A70-86B7-9668C2F1C551}" destId="{AC82FF5B-1B7C-4D63-843C-C9AB413CECFA}" srcOrd="1" destOrd="0" presId="urn:microsoft.com/office/officeart/2005/8/layout/hierarchy3"/>
    <dgm:cxn modelId="{A6D0A0CC-618A-425F-B0EC-77C6AB89E2FD}" srcId="{EE5383E6-4313-4DB5-AE9F-262874DD91FB}" destId="{DD747E42-D19E-4A70-86B7-9668C2F1C551}" srcOrd="1" destOrd="0" parTransId="{99DD181B-0AA7-4B35-9BB9-711A83AE51BF}" sibTransId="{881E779B-952B-43CB-A864-4FCACA8204A0}"/>
    <dgm:cxn modelId="{5C850BDC-C76E-4791-8C5D-4C8CCDC0F623}" srcId="{EE5383E6-4313-4DB5-AE9F-262874DD91FB}" destId="{611D0EBE-93DB-4825-B436-EECA96BA22D9}" srcOrd="0" destOrd="0" parTransId="{62B1A64D-026F-418A-B419-DB84A83E7B38}" sibTransId="{21E6C6F6-5AB3-4E3F-965F-C2B075AE294A}"/>
    <dgm:cxn modelId="{1726DA68-E8E2-439C-81EB-DE00B11D987C}" type="presParOf" srcId="{93BC6F1F-BDCD-413F-BDA3-B0990EEAC211}" destId="{B9DD0A84-1F92-430F-9337-C272207D6425}" srcOrd="0" destOrd="0" presId="urn:microsoft.com/office/officeart/2005/8/layout/hierarchy3"/>
    <dgm:cxn modelId="{15930697-306D-4097-B7A4-FD72B025836A}" type="presParOf" srcId="{B9DD0A84-1F92-430F-9337-C272207D6425}" destId="{608552D8-34AC-4DD1-BA72-C992A6C6E884}" srcOrd="0" destOrd="0" presId="urn:microsoft.com/office/officeart/2005/8/layout/hierarchy3"/>
    <dgm:cxn modelId="{BD5FAC5F-8B8D-4BD9-914A-8730811341E3}" type="presParOf" srcId="{608552D8-34AC-4DD1-BA72-C992A6C6E884}" destId="{431ACD44-CA5C-4B6C-B982-8A9D8040080C}" srcOrd="0" destOrd="0" presId="urn:microsoft.com/office/officeart/2005/8/layout/hierarchy3"/>
    <dgm:cxn modelId="{38426C9D-F215-4526-AC53-FF957D108DE4}" type="presParOf" srcId="{608552D8-34AC-4DD1-BA72-C992A6C6E884}" destId="{73F8440C-59AD-46BE-8723-F36C05AC7529}" srcOrd="1" destOrd="0" presId="urn:microsoft.com/office/officeart/2005/8/layout/hierarchy3"/>
    <dgm:cxn modelId="{20793045-260E-427B-8F71-2F1104C84394}" type="presParOf" srcId="{B9DD0A84-1F92-430F-9337-C272207D6425}" destId="{46A644AE-0AE5-4336-9598-7EB8D8E0EC58}" srcOrd="1" destOrd="0" presId="urn:microsoft.com/office/officeart/2005/8/layout/hierarchy3"/>
    <dgm:cxn modelId="{36ABA190-0827-4CA2-8D73-BBDA497A75F5}" type="presParOf" srcId="{93BC6F1F-BDCD-413F-BDA3-B0990EEAC211}" destId="{244DFC09-293E-4854-8251-BA3F741F7067}" srcOrd="1" destOrd="0" presId="urn:microsoft.com/office/officeart/2005/8/layout/hierarchy3"/>
    <dgm:cxn modelId="{D1CE306A-FD60-4755-A46F-7DCD46D1707E}" type="presParOf" srcId="{244DFC09-293E-4854-8251-BA3F741F7067}" destId="{850584B2-D923-475A-9380-27F9A408FD74}" srcOrd="0" destOrd="0" presId="urn:microsoft.com/office/officeart/2005/8/layout/hierarchy3"/>
    <dgm:cxn modelId="{85197233-D004-4620-85C1-63D41F695DDE}" type="presParOf" srcId="{850584B2-D923-475A-9380-27F9A408FD74}" destId="{77FF73E8-D807-443F-A280-AC3A3CCC3A8F}" srcOrd="0" destOrd="0" presId="urn:microsoft.com/office/officeart/2005/8/layout/hierarchy3"/>
    <dgm:cxn modelId="{DC683F12-890F-423A-9CB1-26EB9FB1507B}" type="presParOf" srcId="{850584B2-D923-475A-9380-27F9A408FD74}" destId="{AC82FF5B-1B7C-4D63-843C-C9AB413CECFA}" srcOrd="1" destOrd="0" presId="urn:microsoft.com/office/officeart/2005/8/layout/hierarchy3"/>
    <dgm:cxn modelId="{6F724AB5-FCDC-42A2-AAEF-EE6E331623FE}" type="presParOf" srcId="{244DFC09-293E-4854-8251-BA3F741F7067}" destId="{77488FC3-2A76-4D59-A39C-2A43753D2FBE}"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F80BF65-D8AD-4881-8B1D-C9EA3D1034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A595214-574B-4CED-979B-94B3A641D951}">
      <dgm:prSet custT="1"/>
      <dgm:spPr/>
      <dgm:t>
        <a:bodyPr/>
        <a:lstStyle/>
        <a:p>
          <a:pPr algn="ctr"/>
          <a:r>
            <a:rPr lang="en-US" sz="3600" b="1" dirty="0"/>
            <a:t>Authorization</a:t>
          </a:r>
          <a:endParaRPr lang="en-US" sz="3600" dirty="0"/>
        </a:p>
      </dgm:t>
    </dgm:pt>
    <dgm:pt modelId="{AC037110-FC60-495E-A48F-1124067098E1}" type="parTrans" cxnId="{277B8F22-312A-4F4A-82EF-3B278C201630}">
      <dgm:prSet/>
      <dgm:spPr/>
      <dgm:t>
        <a:bodyPr/>
        <a:lstStyle/>
        <a:p>
          <a:endParaRPr lang="en-US"/>
        </a:p>
      </dgm:t>
    </dgm:pt>
    <dgm:pt modelId="{D2F2E84A-A5C8-4090-B665-98CB0DF5B37C}" type="sibTrans" cxnId="{277B8F22-312A-4F4A-82EF-3B278C201630}">
      <dgm:prSet/>
      <dgm:spPr/>
      <dgm:t>
        <a:bodyPr/>
        <a:lstStyle/>
        <a:p>
          <a:endParaRPr lang="en-US"/>
        </a:p>
      </dgm:t>
    </dgm:pt>
    <dgm:pt modelId="{0F3128EA-0921-4ACF-BBFE-6356ACF85513}">
      <dgm:prSet/>
      <dgm:spPr/>
      <dgm:t>
        <a:bodyPr/>
        <a:lstStyle/>
        <a:p>
          <a:r>
            <a:rPr lang="en-US"/>
            <a:t>Approval by the relevant State governing body(ies) (legislature, OSBM, UNC Board of Governors) or County to execute a project. It includes title, description/scope, amount, funding type (general fund, non-general fund, state debt, non-state debt, R&amp;R, R&amp;R debt), budget code, item, center, and date. Community Colleges may have </a:t>
          </a:r>
          <a:br>
            <a:rPr lang="en-US"/>
          </a:br>
          <a:r>
            <a:rPr lang="en-US"/>
            <a:t>authorizations approved by the County. </a:t>
          </a:r>
          <a:br>
            <a:rPr lang="en-US"/>
          </a:br>
          <a:r>
            <a:rPr lang="en-US"/>
            <a:t>Authorizations may be allocated to one or more Programs.</a:t>
          </a:r>
        </a:p>
      </dgm:t>
    </dgm:pt>
    <dgm:pt modelId="{9C969986-8AC2-4D54-9440-61E2CEFEAA45}" type="parTrans" cxnId="{64ADEE9B-5FDA-41CB-922D-69939ECFA7C8}">
      <dgm:prSet/>
      <dgm:spPr/>
      <dgm:t>
        <a:bodyPr/>
        <a:lstStyle/>
        <a:p>
          <a:endParaRPr lang="en-US"/>
        </a:p>
      </dgm:t>
    </dgm:pt>
    <dgm:pt modelId="{B2576F4E-797B-4256-A50B-6FE5B6AAA6BE}" type="sibTrans" cxnId="{64ADEE9B-5FDA-41CB-922D-69939ECFA7C8}">
      <dgm:prSet/>
      <dgm:spPr/>
      <dgm:t>
        <a:bodyPr/>
        <a:lstStyle/>
        <a:p>
          <a:endParaRPr lang="en-US"/>
        </a:p>
      </dgm:t>
    </dgm:pt>
    <dgm:pt modelId="{78CD8997-FB0E-41CD-8187-3AB614106CBA}" type="pres">
      <dgm:prSet presAssocID="{8F80BF65-D8AD-4881-8B1D-C9EA3D1034DE}" presName="linear" presStyleCnt="0">
        <dgm:presLayoutVars>
          <dgm:animLvl val="lvl"/>
          <dgm:resizeHandles val="exact"/>
        </dgm:presLayoutVars>
      </dgm:prSet>
      <dgm:spPr/>
    </dgm:pt>
    <dgm:pt modelId="{3A3A5D7D-746D-4747-AD68-B395F79E3651}" type="pres">
      <dgm:prSet presAssocID="{DA595214-574B-4CED-979B-94B3A641D951}" presName="parentText" presStyleLbl="node1" presStyleIdx="0" presStyleCnt="2" custScaleY="39118">
        <dgm:presLayoutVars>
          <dgm:chMax val="0"/>
          <dgm:bulletEnabled val="1"/>
        </dgm:presLayoutVars>
      </dgm:prSet>
      <dgm:spPr/>
    </dgm:pt>
    <dgm:pt modelId="{34495E02-94A9-41BD-8E32-1A6F3A6A49C0}" type="pres">
      <dgm:prSet presAssocID="{D2F2E84A-A5C8-4090-B665-98CB0DF5B37C}" presName="spacer" presStyleCnt="0"/>
      <dgm:spPr/>
    </dgm:pt>
    <dgm:pt modelId="{AD88B39D-1467-417C-9718-95D2A43FA570}" type="pres">
      <dgm:prSet presAssocID="{0F3128EA-0921-4ACF-BBFE-6356ACF85513}" presName="parentText" presStyleLbl="node1" presStyleIdx="1" presStyleCnt="2">
        <dgm:presLayoutVars>
          <dgm:chMax val="0"/>
          <dgm:bulletEnabled val="1"/>
        </dgm:presLayoutVars>
      </dgm:prSet>
      <dgm:spPr/>
    </dgm:pt>
  </dgm:ptLst>
  <dgm:cxnLst>
    <dgm:cxn modelId="{173E5112-E03B-41BA-BFEB-91EE45D5840F}" type="presOf" srcId="{0F3128EA-0921-4ACF-BBFE-6356ACF85513}" destId="{AD88B39D-1467-417C-9718-95D2A43FA570}" srcOrd="0" destOrd="0" presId="urn:microsoft.com/office/officeart/2005/8/layout/vList2"/>
    <dgm:cxn modelId="{277B8F22-312A-4F4A-82EF-3B278C201630}" srcId="{8F80BF65-D8AD-4881-8B1D-C9EA3D1034DE}" destId="{DA595214-574B-4CED-979B-94B3A641D951}" srcOrd="0" destOrd="0" parTransId="{AC037110-FC60-495E-A48F-1124067098E1}" sibTransId="{D2F2E84A-A5C8-4090-B665-98CB0DF5B37C}"/>
    <dgm:cxn modelId="{CBFAAF24-52EC-4649-946B-A531BF3B2970}" type="presOf" srcId="{DA595214-574B-4CED-979B-94B3A641D951}" destId="{3A3A5D7D-746D-4747-AD68-B395F79E3651}" srcOrd="0" destOrd="0" presId="urn:microsoft.com/office/officeart/2005/8/layout/vList2"/>
    <dgm:cxn modelId="{64ADEE9B-5FDA-41CB-922D-69939ECFA7C8}" srcId="{8F80BF65-D8AD-4881-8B1D-C9EA3D1034DE}" destId="{0F3128EA-0921-4ACF-BBFE-6356ACF85513}" srcOrd="1" destOrd="0" parTransId="{9C969986-8AC2-4D54-9440-61E2CEFEAA45}" sibTransId="{B2576F4E-797B-4256-A50B-6FE5B6AAA6BE}"/>
    <dgm:cxn modelId="{6706A1D4-C5DD-4F5B-B356-DE9A6494BDEF}" type="presOf" srcId="{8F80BF65-D8AD-4881-8B1D-C9EA3D1034DE}" destId="{78CD8997-FB0E-41CD-8187-3AB614106CBA}" srcOrd="0" destOrd="0" presId="urn:microsoft.com/office/officeart/2005/8/layout/vList2"/>
    <dgm:cxn modelId="{C9B0A07F-6F93-475B-B782-D11EE362E338}" type="presParOf" srcId="{78CD8997-FB0E-41CD-8187-3AB614106CBA}" destId="{3A3A5D7D-746D-4747-AD68-B395F79E3651}" srcOrd="0" destOrd="0" presId="urn:microsoft.com/office/officeart/2005/8/layout/vList2"/>
    <dgm:cxn modelId="{F3BCDFF3-D626-448A-9271-041CB51122F2}" type="presParOf" srcId="{78CD8997-FB0E-41CD-8187-3AB614106CBA}" destId="{34495E02-94A9-41BD-8E32-1A6F3A6A49C0}" srcOrd="1" destOrd="0" presId="urn:microsoft.com/office/officeart/2005/8/layout/vList2"/>
    <dgm:cxn modelId="{EE685F37-0EEE-4E53-ABFA-7D00DD9A9519}" type="presParOf" srcId="{78CD8997-FB0E-41CD-8187-3AB614106CBA}" destId="{AD88B39D-1467-417C-9718-95D2A43FA570}"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4FFA3D8-2F38-45E5-BBE9-735E9358378D}" type="doc">
      <dgm:prSet loTypeId="urn:microsoft.com/office/officeart/2005/8/layout/lProcess3" loCatId="process" qsTypeId="urn:microsoft.com/office/officeart/2005/8/quickstyle/simple1" qsCatId="simple" csTypeId="urn:microsoft.com/office/officeart/2005/8/colors/colorful4" csCatId="colorful"/>
      <dgm:spPr/>
      <dgm:t>
        <a:bodyPr/>
        <a:lstStyle/>
        <a:p>
          <a:endParaRPr lang="en-US"/>
        </a:p>
      </dgm:t>
    </dgm:pt>
    <dgm:pt modelId="{9EBD5F6F-4969-4E02-BAA8-42DA5FBD8FA9}">
      <dgm:prSet/>
      <dgm:spPr/>
      <dgm:t>
        <a:bodyPr/>
        <a:lstStyle/>
        <a:p>
          <a:r>
            <a:rPr lang="en-US" b="1"/>
            <a:t>Change Order</a:t>
          </a:r>
          <a:endParaRPr lang="en-US"/>
        </a:p>
      </dgm:t>
    </dgm:pt>
    <dgm:pt modelId="{F6195505-F4BE-4F8D-A77F-AD2B08FB9DAA}" type="parTrans" cxnId="{33CA408E-8966-472B-B7B6-581A90AF4974}">
      <dgm:prSet/>
      <dgm:spPr/>
      <dgm:t>
        <a:bodyPr/>
        <a:lstStyle/>
        <a:p>
          <a:endParaRPr lang="en-US"/>
        </a:p>
      </dgm:t>
    </dgm:pt>
    <dgm:pt modelId="{0ED232AD-3486-4808-9587-0F9090630018}" type="sibTrans" cxnId="{33CA408E-8966-472B-B7B6-581A90AF4974}">
      <dgm:prSet/>
      <dgm:spPr/>
      <dgm:t>
        <a:bodyPr/>
        <a:lstStyle/>
        <a:p>
          <a:endParaRPr lang="en-US"/>
        </a:p>
      </dgm:t>
    </dgm:pt>
    <dgm:pt modelId="{3A7F31A0-0660-46B9-9F0C-FA2BC5952F77}">
      <dgm:prSet/>
      <dgm:spPr/>
      <dgm:t>
        <a:bodyPr/>
        <a:lstStyle/>
        <a:p>
          <a:r>
            <a:rPr lang="en-US"/>
            <a:t>A change to a construction contract, either to the dollar amount, duration or both.  Electronic change orders are initiated by the Designer.</a:t>
          </a:r>
        </a:p>
      </dgm:t>
    </dgm:pt>
    <dgm:pt modelId="{A691CBC2-4005-4DB3-9C65-0A2F3C4DCA2A}" type="parTrans" cxnId="{36BE9A9B-2F4E-45BB-A030-8806EF5CA1F3}">
      <dgm:prSet/>
      <dgm:spPr/>
      <dgm:t>
        <a:bodyPr/>
        <a:lstStyle/>
        <a:p>
          <a:endParaRPr lang="en-US"/>
        </a:p>
      </dgm:t>
    </dgm:pt>
    <dgm:pt modelId="{B671E06E-8C82-43A6-841B-1B6BAF466C40}" type="sibTrans" cxnId="{36BE9A9B-2F4E-45BB-A030-8806EF5CA1F3}">
      <dgm:prSet/>
      <dgm:spPr/>
      <dgm:t>
        <a:bodyPr/>
        <a:lstStyle/>
        <a:p>
          <a:endParaRPr lang="en-US"/>
        </a:p>
      </dgm:t>
    </dgm:pt>
    <dgm:pt modelId="{245BFC41-74FF-4C07-9037-700C7E07CC4A}" type="pres">
      <dgm:prSet presAssocID="{04FFA3D8-2F38-45E5-BBE9-735E9358378D}" presName="Name0" presStyleCnt="0">
        <dgm:presLayoutVars>
          <dgm:chPref val="3"/>
          <dgm:dir/>
          <dgm:animLvl val="lvl"/>
          <dgm:resizeHandles/>
        </dgm:presLayoutVars>
      </dgm:prSet>
      <dgm:spPr/>
    </dgm:pt>
    <dgm:pt modelId="{A41D21C6-C51E-490E-9F01-81921F6C925E}" type="pres">
      <dgm:prSet presAssocID="{9EBD5F6F-4969-4E02-BAA8-42DA5FBD8FA9}" presName="horFlow" presStyleCnt="0"/>
      <dgm:spPr/>
    </dgm:pt>
    <dgm:pt modelId="{E91CBE34-AD7F-4035-87CE-D4192E70EF63}" type="pres">
      <dgm:prSet presAssocID="{9EBD5F6F-4969-4E02-BAA8-42DA5FBD8FA9}" presName="bigChev" presStyleLbl="node1" presStyleIdx="0" presStyleCnt="2"/>
      <dgm:spPr/>
    </dgm:pt>
    <dgm:pt modelId="{F86B575F-6807-4029-A4CB-3079611AF06F}" type="pres">
      <dgm:prSet presAssocID="{9EBD5F6F-4969-4E02-BAA8-42DA5FBD8FA9}" presName="vSp" presStyleCnt="0"/>
      <dgm:spPr/>
    </dgm:pt>
    <dgm:pt modelId="{00F2F7C1-F12F-4C2E-B771-46E079842242}" type="pres">
      <dgm:prSet presAssocID="{3A7F31A0-0660-46B9-9F0C-FA2BC5952F77}" presName="horFlow" presStyleCnt="0"/>
      <dgm:spPr/>
    </dgm:pt>
    <dgm:pt modelId="{5B8FA061-3645-4460-BD30-8C72C8765806}" type="pres">
      <dgm:prSet presAssocID="{3A7F31A0-0660-46B9-9F0C-FA2BC5952F77}" presName="bigChev" presStyleLbl="node1" presStyleIdx="1" presStyleCnt="2"/>
      <dgm:spPr/>
    </dgm:pt>
  </dgm:ptLst>
  <dgm:cxnLst>
    <dgm:cxn modelId="{33CA408E-8966-472B-B7B6-581A90AF4974}" srcId="{04FFA3D8-2F38-45E5-BBE9-735E9358378D}" destId="{9EBD5F6F-4969-4E02-BAA8-42DA5FBD8FA9}" srcOrd="0" destOrd="0" parTransId="{F6195505-F4BE-4F8D-A77F-AD2B08FB9DAA}" sibTransId="{0ED232AD-3486-4808-9587-0F9090630018}"/>
    <dgm:cxn modelId="{A5C8C996-F621-4AF6-A7E4-8215D524E16F}" type="presOf" srcId="{9EBD5F6F-4969-4E02-BAA8-42DA5FBD8FA9}" destId="{E91CBE34-AD7F-4035-87CE-D4192E70EF63}" srcOrd="0" destOrd="0" presId="urn:microsoft.com/office/officeart/2005/8/layout/lProcess3"/>
    <dgm:cxn modelId="{36BE9A9B-2F4E-45BB-A030-8806EF5CA1F3}" srcId="{04FFA3D8-2F38-45E5-BBE9-735E9358378D}" destId="{3A7F31A0-0660-46B9-9F0C-FA2BC5952F77}" srcOrd="1" destOrd="0" parTransId="{A691CBC2-4005-4DB3-9C65-0A2F3C4DCA2A}" sibTransId="{B671E06E-8C82-43A6-841B-1B6BAF466C40}"/>
    <dgm:cxn modelId="{B1F102A0-0CCE-4F44-924D-51914699258F}" type="presOf" srcId="{04FFA3D8-2F38-45E5-BBE9-735E9358378D}" destId="{245BFC41-74FF-4C07-9037-700C7E07CC4A}" srcOrd="0" destOrd="0" presId="urn:microsoft.com/office/officeart/2005/8/layout/lProcess3"/>
    <dgm:cxn modelId="{17C7CBD1-031B-4C82-95F1-44C8B973665A}" type="presOf" srcId="{3A7F31A0-0660-46B9-9F0C-FA2BC5952F77}" destId="{5B8FA061-3645-4460-BD30-8C72C8765806}" srcOrd="0" destOrd="0" presId="urn:microsoft.com/office/officeart/2005/8/layout/lProcess3"/>
    <dgm:cxn modelId="{17D7C878-09D3-49C9-A790-0BAF6054BFB8}" type="presParOf" srcId="{245BFC41-74FF-4C07-9037-700C7E07CC4A}" destId="{A41D21C6-C51E-490E-9F01-81921F6C925E}" srcOrd="0" destOrd="0" presId="urn:microsoft.com/office/officeart/2005/8/layout/lProcess3"/>
    <dgm:cxn modelId="{85856DB0-FA93-4548-BC0B-BFAE9401E99C}" type="presParOf" srcId="{A41D21C6-C51E-490E-9F01-81921F6C925E}" destId="{E91CBE34-AD7F-4035-87CE-D4192E70EF63}" srcOrd="0" destOrd="0" presId="urn:microsoft.com/office/officeart/2005/8/layout/lProcess3"/>
    <dgm:cxn modelId="{29C33C51-2E22-4AC8-B70A-78F4D59AAF72}" type="presParOf" srcId="{245BFC41-74FF-4C07-9037-700C7E07CC4A}" destId="{F86B575F-6807-4029-A4CB-3079611AF06F}" srcOrd="1" destOrd="0" presId="urn:microsoft.com/office/officeart/2005/8/layout/lProcess3"/>
    <dgm:cxn modelId="{0068BB3F-BF6F-416E-9F12-9AE14920CFF1}" type="presParOf" srcId="{245BFC41-74FF-4C07-9037-700C7E07CC4A}" destId="{00F2F7C1-F12F-4C2E-B771-46E079842242}" srcOrd="2" destOrd="0" presId="urn:microsoft.com/office/officeart/2005/8/layout/lProcess3"/>
    <dgm:cxn modelId="{DB80AB94-1501-4244-B9B0-46C467949303}" type="presParOf" srcId="{00F2F7C1-F12F-4C2E-B771-46E079842242}" destId="{5B8FA061-3645-4460-BD30-8C72C8765806}"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2437CE47-D4A2-4F3B-B4DB-9F9A682AE01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23CB3B4-B5BC-4730-9BF9-523930A800E8}">
      <dgm:prSet/>
      <dgm:spPr/>
      <dgm:t>
        <a:bodyPr/>
        <a:lstStyle/>
        <a:p>
          <a:r>
            <a:rPr lang="en-US" dirty="0"/>
            <a:t>Bluebeam</a:t>
          </a:r>
        </a:p>
      </dgm:t>
    </dgm:pt>
    <dgm:pt modelId="{DB8E3FD4-0319-4DE6-BE59-8641DA680068}" type="parTrans" cxnId="{3F6E8693-76FD-43B5-A058-762F05DF5DAF}">
      <dgm:prSet/>
      <dgm:spPr/>
      <dgm:t>
        <a:bodyPr/>
        <a:lstStyle/>
        <a:p>
          <a:endParaRPr lang="en-US"/>
        </a:p>
      </dgm:t>
    </dgm:pt>
    <dgm:pt modelId="{2FE85B37-2E18-49DF-9514-161533C4D33C}" type="sibTrans" cxnId="{3F6E8693-76FD-43B5-A058-762F05DF5DAF}">
      <dgm:prSet/>
      <dgm:spPr/>
      <dgm:t>
        <a:bodyPr/>
        <a:lstStyle/>
        <a:p>
          <a:endParaRPr lang="en-US"/>
        </a:p>
      </dgm:t>
    </dgm:pt>
    <dgm:pt modelId="{8243D611-E7A5-4311-8704-021CC0A8EAA4}" type="pres">
      <dgm:prSet presAssocID="{2437CE47-D4A2-4F3B-B4DB-9F9A682AE01B}" presName="linear" presStyleCnt="0">
        <dgm:presLayoutVars>
          <dgm:animLvl val="lvl"/>
          <dgm:resizeHandles val="exact"/>
        </dgm:presLayoutVars>
      </dgm:prSet>
      <dgm:spPr/>
    </dgm:pt>
    <dgm:pt modelId="{1481570D-7A3E-4BAA-9639-2B49C50E654B}" type="pres">
      <dgm:prSet presAssocID="{323CB3B4-B5BC-4730-9BF9-523930A800E8}" presName="parentText" presStyleLbl="node1" presStyleIdx="0" presStyleCnt="1" custLinFactNeighborX="15927" custLinFactNeighborY="19763">
        <dgm:presLayoutVars>
          <dgm:chMax val="0"/>
          <dgm:bulletEnabled val="1"/>
        </dgm:presLayoutVars>
      </dgm:prSet>
      <dgm:spPr/>
    </dgm:pt>
  </dgm:ptLst>
  <dgm:cxnLst>
    <dgm:cxn modelId="{3F6E8693-76FD-43B5-A058-762F05DF5DAF}" srcId="{2437CE47-D4A2-4F3B-B4DB-9F9A682AE01B}" destId="{323CB3B4-B5BC-4730-9BF9-523930A800E8}" srcOrd="0" destOrd="0" parTransId="{DB8E3FD4-0319-4DE6-BE59-8641DA680068}" sibTransId="{2FE85B37-2E18-49DF-9514-161533C4D33C}"/>
    <dgm:cxn modelId="{9CA5A9E8-5BC2-4237-9516-29A7A707460B}" type="presOf" srcId="{323CB3B4-B5BC-4730-9BF9-523930A800E8}" destId="{1481570D-7A3E-4BAA-9639-2B49C50E654B}" srcOrd="0" destOrd="0" presId="urn:microsoft.com/office/officeart/2005/8/layout/vList2"/>
    <dgm:cxn modelId="{EEB12CEE-6275-4FA1-9AC1-F59E36AED0AF}" type="presOf" srcId="{2437CE47-D4A2-4F3B-B4DB-9F9A682AE01B}" destId="{8243D611-E7A5-4311-8704-021CC0A8EAA4}" srcOrd="0" destOrd="0" presId="urn:microsoft.com/office/officeart/2005/8/layout/vList2"/>
    <dgm:cxn modelId="{05C24FEF-3A20-4F54-9451-E14281852FA7}" type="presParOf" srcId="{8243D611-E7A5-4311-8704-021CC0A8EAA4}" destId="{1481570D-7A3E-4BAA-9639-2B49C50E654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012B4A6-22E9-4963-AC98-EB92BC14EC7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F3D1613-306B-4C10-B327-5761D4E66C9F}">
      <dgm:prSet/>
      <dgm:spPr/>
      <dgm:t>
        <a:bodyPr/>
        <a:lstStyle/>
        <a:p>
          <a:r>
            <a:rPr lang="en-US" dirty="0"/>
            <a:t>Design Review software used by State Construction Office and many designers, owners and contractors</a:t>
          </a:r>
        </a:p>
        <a:p>
          <a:r>
            <a:rPr lang="en-US" dirty="0">
              <a:hlinkClick xmlns:r="http://schemas.openxmlformats.org/officeDocument/2006/relationships" r:id="rId1"/>
            </a:rPr>
            <a:t>www.Bluebeam.com</a:t>
          </a:r>
          <a:endParaRPr lang="en-US" dirty="0"/>
        </a:p>
      </dgm:t>
    </dgm:pt>
    <dgm:pt modelId="{4F6A0832-11DF-461D-99C4-E22AD1268F94}" type="parTrans" cxnId="{13E3799D-90F2-41A5-BBF3-4E41CF41A100}">
      <dgm:prSet/>
      <dgm:spPr/>
      <dgm:t>
        <a:bodyPr/>
        <a:lstStyle/>
        <a:p>
          <a:endParaRPr lang="en-US"/>
        </a:p>
      </dgm:t>
    </dgm:pt>
    <dgm:pt modelId="{3DFC6A99-8235-4005-A352-0D6077181300}" type="sibTrans" cxnId="{13E3799D-90F2-41A5-BBF3-4E41CF41A100}">
      <dgm:prSet/>
      <dgm:spPr/>
      <dgm:t>
        <a:bodyPr/>
        <a:lstStyle/>
        <a:p>
          <a:endParaRPr lang="en-US"/>
        </a:p>
      </dgm:t>
    </dgm:pt>
    <dgm:pt modelId="{1818DCAA-090F-4557-A5EA-1365D6A3B189}" type="pres">
      <dgm:prSet presAssocID="{7012B4A6-22E9-4963-AC98-EB92BC14EC7A}" presName="linear" presStyleCnt="0">
        <dgm:presLayoutVars>
          <dgm:animLvl val="lvl"/>
          <dgm:resizeHandles val="exact"/>
        </dgm:presLayoutVars>
      </dgm:prSet>
      <dgm:spPr/>
    </dgm:pt>
    <dgm:pt modelId="{D6D3E189-B2D9-4D16-9EDE-EBAE328C25A7}" type="pres">
      <dgm:prSet presAssocID="{9F3D1613-306B-4C10-B327-5761D4E66C9F}" presName="parentText" presStyleLbl="node1" presStyleIdx="0" presStyleCnt="1" custLinFactNeighborX="-1531" custLinFactNeighborY="-26708">
        <dgm:presLayoutVars>
          <dgm:chMax val="0"/>
          <dgm:bulletEnabled val="1"/>
        </dgm:presLayoutVars>
      </dgm:prSet>
      <dgm:spPr/>
    </dgm:pt>
  </dgm:ptLst>
  <dgm:cxnLst>
    <dgm:cxn modelId="{C135E180-1AC9-4CF0-A5B5-D9EC9B1A15FF}" type="presOf" srcId="{7012B4A6-22E9-4963-AC98-EB92BC14EC7A}" destId="{1818DCAA-090F-4557-A5EA-1365D6A3B189}" srcOrd="0" destOrd="0" presId="urn:microsoft.com/office/officeart/2005/8/layout/vList2"/>
    <dgm:cxn modelId="{13E3799D-90F2-41A5-BBF3-4E41CF41A100}" srcId="{7012B4A6-22E9-4963-AC98-EB92BC14EC7A}" destId="{9F3D1613-306B-4C10-B327-5761D4E66C9F}" srcOrd="0" destOrd="0" parTransId="{4F6A0832-11DF-461D-99C4-E22AD1268F94}" sibTransId="{3DFC6A99-8235-4005-A352-0D6077181300}"/>
    <dgm:cxn modelId="{68FB79F8-B247-4E1B-B75B-FF78B52E91D2}" type="presOf" srcId="{9F3D1613-306B-4C10-B327-5761D4E66C9F}" destId="{D6D3E189-B2D9-4D16-9EDE-EBAE328C25A7}" srcOrd="0" destOrd="0" presId="urn:microsoft.com/office/officeart/2005/8/layout/vList2"/>
    <dgm:cxn modelId="{6CABB44D-4FD1-47F6-B7E8-18ED3CE45D81}" type="presParOf" srcId="{1818DCAA-090F-4557-A5EA-1365D6A3B189}" destId="{D6D3E189-B2D9-4D16-9EDE-EBAE328C25A7}"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A19F9B-04F3-4C9A-B77C-4571D93BFA83}" type="doc">
      <dgm:prSet loTypeId="urn:microsoft.com/office/officeart/2005/8/layout/arrow6" loCatId="process" qsTypeId="urn:microsoft.com/office/officeart/2005/8/quickstyle/3d2" qsCatId="3D" csTypeId="urn:microsoft.com/office/officeart/2005/8/colors/accent1_4" csCatId="accent1" phldr="1"/>
      <dgm:spPr/>
      <dgm:t>
        <a:bodyPr/>
        <a:lstStyle/>
        <a:p>
          <a:endParaRPr lang="en-US"/>
        </a:p>
      </dgm:t>
    </dgm:pt>
    <dgm:pt modelId="{69D8A2A6-1C4D-4E67-92BF-EA0CEE8FAD02}">
      <dgm:prSet/>
      <dgm:spPr/>
      <dgm:t>
        <a:bodyPr/>
        <a:lstStyle/>
        <a:p>
          <a:r>
            <a:rPr lang="en-US" dirty="0"/>
            <a:t>Where vendors register to do business with the State of North Carolina</a:t>
          </a:r>
        </a:p>
      </dgm:t>
    </dgm:pt>
    <dgm:pt modelId="{0268F144-8B20-4ED8-A07D-E703412E0088}" type="parTrans" cxnId="{E6484A8F-E0FC-4856-AAC3-8A5151A0AE3D}">
      <dgm:prSet/>
      <dgm:spPr/>
      <dgm:t>
        <a:bodyPr/>
        <a:lstStyle/>
        <a:p>
          <a:endParaRPr lang="en-US"/>
        </a:p>
      </dgm:t>
    </dgm:pt>
    <dgm:pt modelId="{154D88D0-5512-40AC-B1DF-7839F3DD64A6}" type="sibTrans" cxnId="{E6484A8F-E0FC-4856-AAC3-8A5151A0AE3D}">
      <dgm:prSet/>
      <dgm:spPr/>
      <dgm:t>
        <a:bodyPr/>
        <a:lstStyle/>
        <a:p>
          <a:endParaRPr lang="en-US"/>
        </a:p>
      </dgm:t>
    </dgm:pt>
    <dgm:pt modelId="{D390A092-8893-41ED-AD9A-EDB6D4A2D4CC}">
      <dgm:prSet custT="1"/>
      <dgm:spPr/>
      <dgm:t>
        <a:bodyPr/>
        <a:lstStyle/>
        <a:p>
          <a:r>
            <a:rPr lang="en-US" sz="3100" dirty="0"/>
            <a:t>Consolidation of IPS </a:t>
          </a:r>
        </a:p>
        <a:p>
          <a:r>
            <a:rPr lang="en-US" sz="3100" dirty="0"/>
            <a:t>and E-Procurement</a:t>
          </a:r>
        </a:p>
      </dgm:t>
    </dgm:pt>
    <dgm:pt modelId="{412B11AA-16AF-42AA-BB05-2D5191F5F589}" type="parTrans" cxnId="{9E008026-1008-4734-B18A-DFF589336C02}">
      <dgm:prSet/>
      <dgm:spPr/>
      <dgm:t>
        <a:bodyPr/>
        <a:lstStyle/>
        <a:p>
          <a:endParaRPr lang="en-US"/>
        </a:p>
      </dgm:t>
    </dgm:pt>
    <dgm:pt modelId="{BEDF847E-8D9E-4FE2-9489-9A0A29F366CD}" type="sibTrans" cxnId="{9E008026-1008-4734-B18A-DFF589336C02}">
      <dgm:prSet/>
      <dgm:spPr/>
      <dgm:t>
        <a:bodyPr/>
        <a:lstStyle/>
        <a:p>
          <a:endParaRPr lang="en-US"/>
        </a:p>
      </dgm:t>
    </dgm:pt>
    <dgm:pt modelId="{17A67010-9A85-47FF-9265-8E036991BD06}" type="pres">
      <dgm:prSet presAssocID="{4FA19F9B-04F3-4C9A-B77C-4571D93BFA83}" presName="compositeShape" presStyleCnt="0">
        <dgm:presLayoutVars>
          <dgm:chMax val="2"/>
          <dgm:dir/>
          <dgm:resizeHandles val="exact"/>
        </dgm:presLayoutVars>
      </dgm:prSet>
      <dgm:spPr/>
    </dgm:pt>
    <dgm:pt modelId="{A1CC403F-0119-4242-BCFE-AE6B3F38C3C1}" type="pres">
      <dgm:prSet presAssocID="{4FA19F9B-04F3-4C9A-B77C-4571D93BFA83}" presName="ribbon" presStyleLbl="node1" presStyleIdx="0" presStyleCnt="1" custLinFactNeighborY="1561"/>
      <dgm:spPr/>
    </dgm:pt>
    <dgm:pt modelId="{871346FC-4FFF-476B-8E91-2557B233BA7E}" type="pres">
      <dgm:prSet presAssocID="{4FA19F9B-04F3-4C9A-B77C-4571D93BFA83}" presName="leftArrowText" presStyleLbl="node1" presStyleIdx="0" presStyleCnt="1">
        <dgm:presLayoutVars>
          <dgm:chMax val="0"/>
          <dgm:bulletEnabled val="1"/>
        </dgm:presLayoutVars>
      </dgm:prSet>
      <dgm:spPr/>
    </dgm:pt>
    <dgm:pt modelId="{5AA84EAD-4BE4-4927-95EF-46256A45CDAB}" type="pres">
      <dgm:prSet presAssocID="{4FA19F9B-04F3-4C9A-B77C-4571D93BFA83}" presName="rightArrowText" presStyleLbl="node1" presStyleIdx="0" presStyleCnt="1" custScaleX="124204">
        <dgm:presLayoutVars>
          <dgm:chMax val="0"/>
          <dgm:bulletEnabled val="1"/>
        </dgm:presLayoutVars>
      </dgm:prSet>
      <dgm:spPr/>
    </dgm:pt>
  </dgm:ptLst>
  <dgm:cxnLst>
    <dgm:cxn modelId="{9E008026-1008-4734-B18A-DFF589336C02}" srcId="{4FA19F9B-04F3-4C9A-B77C-4571D93BFA83}" destId="{D390A092-8893-41ED-AD9A-EDB6D4A2D4CC}" srcOrd="1" destOrd="0" parTransId="{412B11AA-16AF-42AA-BB05-2D5191F5F589}" sibTransId="{BEDF847E-8D9E-4FE2-9489-9A0A29F366CD}"/>
    <dgm:cxn modelId="{E6484A8F-E0FC-4856-AAC3-8A5151A0AE3D}" srcId="{4FA19F9B-04F3-4C9A-B77C-4571D93BFA83}" destId="{69D8A2A6-1C4D-4E67-92BF-EA0CEE8FAD02}" srcOrd="0" destOrd="0" parTransId="{0268F144-8B20-4ED8-A07D-E703412E0088}" sibTransId="{154D88D0-5512-40AC-B1DF-7839F3DD64A6}"/>
    <dgm:cxn modelId="{1D31BC91-AEB5-4E3D-ABAA-A78528CCD8DD}" type="presOf" srcId="{D390A092-8893-41ED-AD9A-EDB6D4A2D4CC}" destId="{5AA84EAD-4BE4-4927-95EF-46256A45CDAB}" srcOrd="0" destOrd="0" presId="urn:microsoft.com/office/officeart/2005/8/layout/arrow6"/>
    <dgm:cxn modelId="{D08B9694-1BFB-4746-8AEB-A0F801156F18}" type="presOf" srcId="{69D8A2A6-1C4D-4E67-92BF-EA0CEE8FAD02}" destId="{871346FC-4FFF-476B-8E91-2557B233BA7E}" srcOrd="0" destOrd="0" presId="urn:microsoft.com/office/officeart/2005/8/layout/arrow6"/>
    <dgm:cxn modelId="{F63FE2AD-905D-4DE1-96AF-D053A699C167}" type="presOf" srcId="{4FA19F9B-04F3-4C9A-B77C-4571D93BFA83}" destId="{17A67010-9A85-47FF-9265-8E036991BD06}" srcOrd="0" destOrd="0" presId="urn:microsoft.com/office/officeart/2005/8/layout/arrow6"/>
    <dgm:cxn modelId="{6A6FCDD5-585D-444E-98DB-9004CF791374}" type="presParOf" srcId="{17A67010-9A85-47FF-9265-8E036991BD06}" destId="{A1CC403F-0119-4242-BCFE-AE6B3F38C3C1}" srcOrd="0" destOrd="0" presId="urn:microsoft.com/office/officeart/2005/8/layout/arrow6"/>
    <dgm:cxn modelId="{8581E0AA-49E5-457A-BBAE-94DF6110B5BA}" type="presParOf" srcId="{17A67010-9A85-47FF-9265-8E036991BD06}" destId="{871346FC-4FFF-476B-8E91-2557B233BA7E}" srcOrd="1" destOrd="0" presId="urn:microsoft.com/office/officeart/2005/8/layout/arrow6"/>
    <dgm:cxn modelId="{75F89928-49FD-4E91-B400-E789FB51D38E}" type="presParOf" srcId="{17A67010-9A85-47FF-9265-8E036991BD06}" destId="{5AA84EAD-4BE4-4927-95EF-46256A45CDAB}" srcOrd="2" destOrd="0" presId="urn:microsoft.com/office/officeart/2005/8/layout/arrow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8D1E6510-6A9E-4B89-BB80-F1D794B13CC2}" type="doc">
      <dgm:prSet loTypeId="urn:microsoft.com/office/officeart/2005/8/layout/pyramid2" loCatId="pyramid" qsTypeId="urn:microsoft.com/office/officeart/2005/8/quickstyle/simple1" qsCatId="simple" csTypeId="urn:microsoft.com/office/officeart/2005/8/colors/colorful4" csCatId="colorful" phldr="1"/>
      <dgm:spPr/>
      <dgm:t>
        <a:bodyPr/>
        <a:lstStyle/>
        <a:p>
          <a:endParaRPr lang="en-US"/>
        </a:p>
      </dgm:t>
    </dgm:pt>
    <dgm:pt modelId="{B0B01A08-AD74-4D12-B97C-DF98141F0BF5}">
      <dgm:prSet custT="1"/>
      <dgm:spPr/>
      <dgm:t>
        <a:bodyPr/>
        <a:lstStyle/>
        <a:p>
          <a:r>
            <a:rPr lang="en-US" sz="3200" b="1" dirty="0"/>
            <a:t>Code</a:t>
          </a:r>
          <a:endParaRPr lang="en-US" sz="1700" dirty="0"/>
        </a:p>
      </dgm:t>
    </dgm:pt>
    <dgm:pt modelId="{0B09B97A-C731-40B0-AC12-0134F47D1575}" type="parTrans" cxnId="{4EC26AAC-EEEB-4853-B60C-78DE7D3B502C}">
      <dgm:prSet/>
      <dgm:spPr/>
      <dgm:t>
        <a:bodyPr/>
        <a:lstStyle/>
        <a:p>
          <a:endParaRPr lang="en-US"/>
        </a:p>
      </dgm:t>
    </dgm:pt>
    <dgm:pt modelId="{C6119475-BB8B-443D-9E72-8D5748994A5F}" type="sibTrans" cxnId="{4EC26AAC-EEEB-4853-B60C-78DE7D3B502C}">
      <dgm:prSet/>
      <dgm:spPr/>
      <dgm:t>
        <a:bodyPr/>
        <a:lstStyle/>
        <a:p>
          <a:endParaRPr lang="en-US"/>
        </a:p>
      </dgm:t>
    </dgm:pt>
    <dgm:pt modelId="{E4ADAAEA-1574-4A4F-B4D4-ADEAC1E6A948}">
      <dgm:prSet custT="1"/>
      <dgm:spPr/>
      <dgm:t>
        <a:bodyPr/>
        <a:lstStyle/>
        <a:p>
          <a:pPr algn="ctr"/>
          <a:r>
            <a:rPr lang="en-US" sz="1800" dirty="0"/>
            <a:t>A 5 digit number that designates the funding authorization assigned by OSBM. The first digit is a 4, which signifies capital project. The second and third digit represents the authorized fiscal year. The last two digits indicate the state agency or UNC institution. </a:t>
          </a:r>
        </a:p>
      </dgm:t>
    </dgm:pt>
    <dgm:pt modelId="{D9A4FF58-3FF8-4F5D-9640-0C7B7CB22795}" type="parTrans" cxnId="{55F995F2-DF22-41A1-9EBF-AB7625B57F02}">
      <dgm:prSet/>
      <dgm:spPr/>
      <dgm:t>
        <a:bodyPr/>
        <a:lstStyle/>
        <a:p>
          <a:endParaRPr lang="en-US"/>
        </a:p>
      </dgm:t>
    </dgm:pt>
    <dgm:pt modelId="{B982065D-2C04-4A50-9173-5D03C82914F7}" type="sibTrans" cxnId="{55F995F2-DF22-41A1-9EBF-AB7625B57F02}">
      <dgm:prSet/>
      <dgm:spPr/>
      <dgm:t>
        <a:bodyPr/>
        <a:lstStyle/>
        <a:p>
          <a:endParaRPr lang="en-US"/>
        </a:p>
      </dgm:t>
    </dgm:pt>
    <dgm:pt modelId="{C2656976-712F-4829-8165-BB9A0B4D54A5}">
      <dgm:prSet/>
      <dgm:spPr/>
      <dgm:t>
        <a:bodyPr/>
        <a:lstStyle/>
        <a:p>
          <a:r>
            <a:rPr lang="en-US" b="1" dirty="0"/>
            <a:t>Community Colleges that are </a:t>
          </a:r>
          <a:br>
            <a:rPr lang="en-US" b="1" dirty="0"/>
          </a:br>
          <a:r>
            <a:rPr lang="en-US" b="1" dirty="0"/>
            <a:t>authorized funding by the County, a </a:t>
          </a:r>
          <a:br>
            <a:rPr lang="en-US" b="1" dirty="0"/>
          </a:br>
          <a:r>
            <a:rPr lang="en-US" b="1" dirty="0"/>
            <a:t>5 digit number that does not start with </a:t>
          </a:r>
          <a:br>
            <a:rPr lang="en-US" b="1" dirty="0"/>
          </a:br>
          <a:r>
            <a:rPr lang="en-US" b="1" dirty="0"/>
            <a:t>4 will be used.</a:t>
          </a:r>
          <a:endParaRPr lang="en-US" dirty="0"/>
        </a:p>
      </dgm:t>
    </dgm:pt>
    <dgm:pt modelId="{C362E684-6C67-4254-8DE1-3005A29D842B}" type="parTrans" cxnId="{A9A12B4A-F4CE-44B6-AAC2-BB1CB9E523D2}">
      <dgm:prSet/>
      <dgm:spPr/>
      <dgm:t>
        <a:bodyPr/>
        <a:lstStyle/>
        <a:p>
          <a:endParaRPr lang="en-US"/>
        </a:p>
      </dgm:t>
    </dgm:pt>
    <dgm:pt modelId="{3B30E699-2170-4D71-9DCE-79BE8E127889}" type="sibTrans" cxnId="{A9A12B4A-F4CE-44B6-AAC2-BB1CB9E523D2}">
      <dgm:prSet/>
      <dgm:spPr/>
      <dgm:t>
        <a:bodyPr/>
        <a:lstStyle/>
        <a:p>
          <a:endParaRPr lang="en-US"/>
        </a:p>
      </dgm:t>
    </dgm:pt>
    <dgm:pt modelId="{A8E2C615-4B54-4117-A22D-4580F19CDBC4}" type="pres">
      <dgm:prSet presAssocID="{8D1E6510-6A9E-4B89-BB80-F1D794B13CC2}" presName="compositeShape" presStyleCnt="0">
        <dgm:presLayoutVars>
          <dgm:dir/>
          <dgm:resizeHandles/>
        </dgm:presLayoutVars>
      </dgm:prSet>
      <dgm:spPr/>
    </dgm:pt>
    <dgm:pt modelId="{5A17D6EA-1980-473C-A422-377FD7571A87}" type="pres">
      <dgm:prSet presAssocID="{8D1E6510-6A9E-4B89-BB80-F1D794B13CC2}" presName="pyramid" presStyleLbl="node1" presStyleIdx="0" presStyleCnt="1" custLinFactNeighborX="-38743" custLinFactNeighborY="-1396"/>
      <dgm:spPr/>
    </dgm:pt>
    <dgm:pt modelId="{CB0B9DB2-0434-4628-81C5-FD1737496901}" type="pres">
      <dgm:prSet presAssocID="{8D1E6510-6A9E-4B89-BB80-F1D794B13CC2}" presName="theList" presStyleCnt="0"/>
      <dgm:spPr/>
    </dgm:pt>
    <dgm:pt modelId="{CAC19BE6-200B-4F45-8643-0003AEECB7EF}" type="pres">
      <dgm:prSet presAssocID="{B0B01A08-AD74-4D12-B97C-DF98141F0BF5}" presName="aNode" presStyleLbl="fgAcc1" presStyleIdx="0" presStyleCnt="3" custScaleX="99748" custScaleY="46616" custLinFactNeighborX="-36857" custLinFactNeighborY="7808">
        <dgm:presLayoutVars>
          <dgm:bulletEnabled val="1"/>
        </dgm:presLayoutVars>
      </dgm:prSet>
      <dgm:spPr/>
    </dgm:pt>
    <dgm:pt modelId="{9108CD3F-8176-4F46-B7F7-80AFCE949A85}" type="pres">
      <dgm:prSet presAssocID="{B0B01A08-AD74-4D12-B97C-DF98141F0BF5}" presName="aSpace" presStyleCnt="0"/>
      <dgm:spPr/>
    </dgm:pt>
    <dgm:pt modelId="{8E77567F-5492-4AF2-B93B-E5F1F9E7D3BA}" type="pres">
      <dgm:prSet presAssocID="{E4ADAAEA-1574-4A4F-B4D4-ADEAC1E6A948}" presName="aNode" presStyleLbl="fgAcc1" presStyleIdx="1" presStyleCnt="3" custScaleX="204997" custScaleY="155752">
        <dgm:presLayoutVars>
          <dgm:bulletEnabled val="1"/>
        </dgm:presLayoutVars>
      </dgm:prSet>
      <dgm:spPr/>
    </dgm:pt>
    <dgm:pt modelId="{724562B2-5F83-410D-A998-5AD53F0E7D1E}" type="pres">
      <dgm:prSet presAssocID="{E4ADAAEA-1574-4A4F-B4D4-ADEAC1E6A948}" presName="aSpace" presStyleCnt="0"/>
      <dgm:spPr/>
    </dgm:pt>
    <dgm:pt modelId="{ADA35029-3FC7-4B06-A1F8-DEABA39F2581}" type="pres">
      <dgm:prSet presAssocID="{C2656976-712F-4829-8165-BB9A0B4D54A5}" presName="aNode" presStyleLbl="fgAcc1" presStyleIdx="2" presStyleCnt="3" custScaleX="218293" custScaleY="137755">
        <dgm:presLayoutVars>
          <dgm:bulletEnabled val="1"/>
        </dgm:presLayoutVars>
      </dgm:prSet>
      <dgm:spPr/>
    </dgm:pt>
    <dgm:pt modelId="{5A245440-542C-428B-8A51-F83692B57C38}" type="pres">
      <dgm:prSet presAssocID="{C2656976-712F-4829-8165-BB9A0B4D54A5}" presName="aSpace" presStyleCnt="0"/>
      <dgm:spPr/>
    </dgm:pt>
  </dgm:ptLst>
  <dgm:cxnLst>
    <dgm:cxn modelId="{A9A12B4A-F4CE-44B6-AAC2-BB1CB9E523D2}" srcId="{8D1E6510-6A9E-4B89-BB80-F1D794B13CC2}" destId="{C2656976-712F-4829-8165-BB9A0B4D54A5}" srcOrd="2" destOrd="0" parTransId="{C362E684-6C67-4254-8DE1-3005A29D842B}" sibTransId="{3B30E699-2170-4D71-9DCE-79BE8E127889}"/>
    <dgm:cxn modelId="{425DEA90-64C1-409B-BF05-EC7E59934B28}" type="presOf" srcId="{8D1E6510-6A9E-4B89-BB80-F1D794B13CC2}" destId="{A8E2C615-4B54-4117-A22D-4580F19CDBC4}" srcOrd="0" destOrd="0" presId="urn:microsoft.com/office/officeart/2005/8/layout/pyramid2"/>
    <dgm:cxn modelId="{25DC86A8-81BA-4981-8314-EB2859109D93}" type="presOf" srcId="{C2656976-712F-4829-8165-BB9A0B4D54A5}" destId="{ADA35029-3FC7-4B06-A1F8-DEABA39F2581}" srcOrd="0" destOrd="0" presId="urn:microsoft.com/office/officeart/2005/8/layout/pyramid2"/>
    <dgm:cxn modelId="{4EC26AAC-EEEB-4853-B60C-78DE7D3B502C}" srcId="{8D1E6510-6A9E-4B89-BB80-F1D794B13CC2}" destId="{B0B01A08-AD74-4D12-B97C-DF98141F0BF5}" srcOrd="0" destOrd="0" parTransId="{0B09B97A-C731-40B0-AC12-0134F47D1575}" sibTransId="{C6119475-BB8B-443D-9E72-8D5748994A5F}"/>
    <dgm:cxn modelId="{C768B4C4-FDB4-4109-8EC4-15A79FF6E8BA}" type="presOf" srcId="{B0B01A08-AD74-4D12-B97C-DF98141F0BF5}" destId="{CAC19BE6-200B-4F45-8643-0003AEECB7EF}" srcOrd="0" destOrd="0" presId="urn:microsoft.com/office/officeart/2005/8/layout/pyramid2"/>
    <dgm:cxn modelId="{53546FC7-3C0F-4009-88C8-9C001A55D115}" type="presOf" srcId="{E4ADAAEA-1574-4A4F-B4D4-ADEAC1E6A948}" destId="{8E77567F-5492-4AF2-B93B-E5F1F9E7D3BA}" srcOrd="0" destOrd="0" presId="urn:microsoft.com/office/officeart/2005/8/layout/pyramid2"/>
    <dgm:cxn modelId="{55F995F2-DF22-41A1-9EBF-AB7625B57F02}" srcId="{8D1E6510-6A9E-4B89-BB80-F1D794B13CC2}" destId="{E4ADAAEA-1574-4A4F-B4D4-ADEAC1E6A948}" srcOrd="1" destOrd="0" parTransId="{D9A4FF58-3FF8-4F5D-9640-0C7B7CB22795}" sibTransId="{B982065D-2C04-4A50-9173-5D03C82914F7}"/>
    <dgm:cxn modelId="{1BD85FD5-837C-4CBC-9CA6-0FB86EA27F06}" type="presParOf" srcId="{A8E2C615-4B54-4117-A22D-4580F19CDBC4}" destId="{5A17D6EA-1980-473C-A422-377FD7571A87}" srcOrd="0" destOrd="0" presId="urn:microsoft.com/office/officeart/2005/8/layout/pyramid2"/>
    <dgm:cxn modelId="{C35F937A-791A-487A-9233-E6508A348F3D}" type="presParOf" srcId="{A8E2C615-4B54-4117-A22D-4580F19CDBC4}" destId="{CB0B9DB2-0434-4628-81C5-FD1737496901}" srcOrd="1" destOrd="0" presId="urn:microsoft.com/office/officeart/2005/8/layout/pyramid2"/>
    <dgm:cxn modelId="{7D9CC662-CD92-4CB8-92C5-E2BAF7AC1532}" type="presParOf" srcId="{CB0B9DB2-0434-4628-81C5-FD1737496901}" destId="{CAC19BE6-200B-4F45-8643-0003AEECB7EF}" srcOrd="0" destOrd="0" presId="urn:microsoft.com/office/officeart/2005/8/layout/pyramid2"/>
    <dgm:cxn modelId="{C5B9089A-58F2-4461-87C5-DB2AFA54C52D}" type="presParOf" srcId="{CB0B9DB2-0434-4628-81C5-FD1737496901}" destId="{9108CD3F-8176-4F46-B7F7-80AFCE949A85}" srcOrd="1" destOrd="0" presId="urn:microsoft.com/office/officeart/2005/8/layout/pyramid2"/>
    <dgm:cxn modelId="{F7BF530F-25CE-4546-8D42-4FD2219B29B3}" type="presParOf" srcId="{CB0B9DB2-0434-4628-81C5-FD1737496901}" destId="{8E77567F-5492-4AF2-B93B-E5F1F9E7D3BA}" srcOrd="2" destOrd="0" presId="urn:microsoft.com/office/officeart/2005/8/layout/pyramid2"/>
    <dgm:cxn modelId="{A466EFCC-B32B-4F4E-8B27-EA3630737155}" type="presParOf" srcId="{CB0B9DB2-0434-4628-81C5-FD1737496901}" destId="{724562B2-5F83-410D-A998-5AD53F0E7D1E}" srcOrd="3" destOrd="0" presId="urn:microsoft.com/office/officeart/2005/8/layout/pyramid2"/>
    <dgm:cxn modelId="{0A56C536-39CE-4DD1-A5F8-003674A97D88}" type="presParOf" srcId="{CB0B9DB2-0434-4628-81C5-FD1737496901}" destId="{ADA35029-3FC7-4B06-A1F8-DEABA39F2581}" srcOrd="4" destOrd="0" presId="urn:microsoft.com/office/officeart/2005/8/layout/pyramid2"/>
    <dgm:cxn modelId="{A4711F0B-C307-4FC3-A3A4-D706604F4975}" type="presParOf" srcId="{CB0B9DB2-0434-4628-81C5-FD1737496901}" destId="{5A245440-542C-428B-8A51-F83692B57C38}"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F65576B-AACF-4567-9B4A-AE11DCF49C4F}"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C6EE4543-F62F-4D76-AD9E-B45058D9875B}">
      <dgm:prSet/>
      <dgm:spPr/>
      <dgm:t>
        <a:bodyPr/>
        <a:lstStyle/>
        <a:p>
          <a:pPr algn="ctr"/>
          <a:r>
            <a:rPr lang="en-US" b="1" dirty="0"/>
            <a:t>Construction</a:t>
          </a:r>
          <a:endParaRPr lang="en-US" dirty="0"/>
        </a:p>
      </dgm:t>
    </dgm:pt>
    <dgm:pt modelId="{FCF802D6-1D62-4F1D-B98C-E73140FACE56}" type="parTrans" cxnId="{13FA40F2-69A0-4510-ACB3-DBFA0F4B7AB4}">
      <dgm:prSet/>
      <dgm:spPr/>
      <dgm:t>
        <a:bodyPr/>
        <a:lstStyle/>
        <a:p>
          <a:pPr algn="ctr"/>
          <a:endParaRPr lang="en-US"/>
        </a:p>
      </dgm:t>
    </dgm:pt>
    <dgm:pt modelId="{071EFBEA-1238-44B8-8BCD-AC2D9B528103}" type="sibTrans" cxnId="{13FA40F2-69A0-4510-ACB3-DBFA0F4B7AB4}">
      <dgm:prSet/>
      <dgm:spPr/>
      <dgm:t>
        <a:bodyPr/>
        <a:lstStyle/>
        <a:p>
          <a:pPr algn="ctr"/>
          <a:endParaRPr lang="en-US"/>
        </a:p>
      </dgm:t>
    </dgm:pt>
    <dgm:pt modelId="{2AC2498F-3DA5-4A51-B13A-0023D2505574}">
      <dgm:prSet/>
      <dgm:spPr/>
      <dgm:t>
        <a:bodyPr/>
        <a:lstStyle/>
        <a:p>
          <a:pPr algn="ctr"/>
          <a:r>
            <a:rPr lang="en-US"/>
            <a:t>Represents the estimated cost of all construction contracts </a:t>
          </a:r>
        </a:p>
      </dgm:t>
    </dgm:pt>
    <dgm:pt modelId="{453AB9F0-C882-472F-B043-C6A5EF6DD1FF}" type="parTrans" cxnId="{24A26852-B4F2-4815-91E0-CEBCF5509B17}">
      <dgm:prSet/>
      <dgm:spPr/>
      <dgm:t>
        <a:bodyPr/>
        <a:lstStyle/>
        <a:p>
          <a:pPr algn="ctr"/>
          <a:endParaRPr lang="en-US"/>
        </a:p>
      </dgm:t>
    </dgm:pt>
    <dgm:pt modelId="{654AAE52-7934-4BA9-AC57-935B4E923836}" type="sibTrans" cxnId="{24A26852-B4F2-4815-91E0-CEBCF5509B17}">
      <dgm:prSet/>
      <dgm:spPr/>
      <dgm:t>
        <a:bodyPr/>
        <a:lstStyle/>
        <a:p>
          <a:pPr algn="ctr"/>
          <a:endParaRPr lang="en-US"/>
        </a:p>
      </dgm:t>
    </dgm:pt>
    <dgm:pt modelId="{DFBE56BE-00A7-4FC5-8BC8-AEE02B52829D}" type="pres">
      <dgm:prSet presAssocID="{7F65576B-AACF-4567-9B4A-AE11DCF49C4F}" presName="linear" presStyleCnt="0">
        <dgm:presLayoutVars>
          <dgm:animLvl val="lvl"/>
          <dgm:resizeHandles val="exact"/>
        </dgm:presLayoutVars>
      </dgm:prSet>
      <dgm:spPr/>
    </dgm:pt>
    <dgm:pt modelId="{772BA657-73AB-4FD2-8DC1-E9FA88FEFE7C}" type="pres">
      <dgm:prSet presAssocID="{C6EE4543-F62F-4D76-AD9E-B45058D9875B}" presName="parentText" presStyleLbl="node1" presStyleIdx="0" presStyleCnt="2" custScaleX="98482">
        <dgm:presLayoutVars>
          <dgm:chMax val="0"/>
          <dgm:bulletEnabled val="1"/>
        </dgm:presLayoutVars>
      </dgm:prSet>
      <dgm:spPr/>
    </dgm:pt>
    <dgm:pt modelId="{54A835B6-C490-4C12-A9B4-D610ACECFB04}" type="pres">
      <dgm:prSet presAssocID="{071EFBEA-1238-44B8-8BCD-AC2D9B528103}" presName="spacer" presStyleCnt="0"/>
      <dgm:spPr/>
    </dgm:pt>
    <dgm:pt modelId="{48223236-D5BE-46FB-A1F6-1031492A9ABF}" type="pres">
      <dgm:prSet presAssocID="{2AC2498F-3DA5-4A51-B13A-0023D2505574}" presName="parentText" presStyleLbl="node1" presStyleIdx="1" presStyleCnt="2">
        <dgm:presLayoutVars>
          <dgm:chMax val="0"/>
          <dgm:bulletEnabled val="1"/>
        </dgm:presLayoutVars>
      </dgm:prSet>
      <dgm:spPr/>
    </dgm:pt>
  </dgm:ptLst>
  <dgm:cxnLst>
    <dgm:cxn modelId="{E231322D-AE55-498B-B137-0041F03A7751}" type="presOf" srcId="{2AC2498F-3DA5-4A51-B13A-0023D2505574}" destId="{48223236-D5BE-46FB-A1F6-1031492A9ABF}" srcOrd="0" destOrd="0" presId="urn:microsoft.com/office/officeart/2005/8/layout/vList2"/>
    <dgm:cxn modelId="{24A26852-B4F2-4815-91E0-CEBCF5509B17}" srcId="{7F65576B-AACF-4567-9B4A-AE11DCF49C4F}" destId="{2AC2498F-3DA5-4A51-B13A-0023D2505574}" srcOrd="1" destOrd="0" parTransId="{453AB9F0-C882-472F-B043-C6A5EF6DD1FF}" sibTransId="{654AAE52-7934-4BA9-AC57-935B4E923836}"/>
    <dgm:cxn modelId="{C1DE1382-A05A-451E-8F7F-E70FE4D4C95C}" type="presOf" srcId="{7F65576B-AACF-4567-9B4A-AE11DCF49C4F}" destId="{DFBE56BE-00A7-4FC5-8BC8-AEE02B52829D}" srcOrd="0" destOrd="0" presId="urn:microsoft.com/office/officeart/2005/8/layout/vList2"/>
    <dgm:cxn modelId="{F2EE5DDF-91B3-45D0-A80E-3A8191C6566C}" type="presOf" srcId="{C6EE4543-F62F-4D76-AD9E-B45058D9875B}" destId="{772BA657-73AB-4FD2-8DC1-E9FA88FEFE7C}" srcOrd="0" destOrd="0" presId="urn:microsoft.com/office/officeart/2005/8/layout/vList2"/>
    <dgm:cxn modelId="{13FA40F2-69A0-4510-ACB3-DBFA0F4B7AB4}" srcId="{7F65576B-AACF-4567-9B4A-AE11DCF49C4F}" destId="{C6EE4543-F62F-4D76-AD9E-B45058D9875B}" srcOrd="0" destOrd="0" parTransId="{FCF802D6-1D62-4F1D-B98C-E73140FACE56}" sibTransId="{071EFBEA-1238-44B8-8BCD-AC2D9B528103}"/>
    <dgm:cxn modelId="{E21C7897-932D-46E0-B1F8-89B26344C806}" type="presParOf" srcId="{DFBE56BE-00A7-4FC5-8BC8-AEE02B52829D}" destId="{772BA657-73AB-4FD2-8DC1-E9FA88FEFE7C}" srcOrd="0" destOrd="0" presId="urn:microsoft.com/office/officeart/2005/8/layout/vList2"/>
    <dgm:cxn modelId="{2664D1F2-925A-4601-84FB-1E0015272544}" type="presParOf" srcId="{DFBE56BE-00A7-4FC5-8BC8-AEE02B52829D}" destId="{54A835B6-C490-4C12-A9B4-D610ACECFB04}" srcOrd="1" destOrd="0" presId="urn:microsoft.com/office/officeart/2005/8/layout/vList2"/>
    <dgm:cxn modelId="{A59F8294-317F-4E17-88F1-8F89F13574BF}" type="presParOf" srcId="{DFBE56BE-00A7-4FC5-8BC8-AEE02B52829D}" destId="{48223236-D5BE-46FB-A1F6-1031492A9AB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5E4285B7-04DF-45A9-85A8-CF56602FCF2B}"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n-US"/>
        </a:p>
      </dgm:t>
    </dgm:pt>
    <dgm:pt modelId="{99774FF6-4254-478B-8FFA-68E963B3397E}">
      <dgm:prSet/>
      <dgm:spPr/>
      <dgm:t>
        <a:bodyPr/>
        <a:lstStyle/>
        <a:p>
          <a:pPr algn="ctr"/>
          <a:r>
            <a:rPr lang="en-US" b="1"/>
            <a:t>Contingency</a:t>
          </a:r>
          <a:r>
            <a:rPr lang="en-US"/>
            <a:t> </a:t>
          </a:r>
        </a:p>
      </dgm:t>
    </dgm:pt>
    <dgm:pt modelId="{F1A8958B-7496-404F-BA11-46E81D40992B}" type="parTrans" cxnId="{54F9C228-456F-409B-A419-ED3FC7B2C428}">
      <dgm:prSet/>
      <dgm:spPr/>
      <dgm:t>
        <a:bodyPr/>
        <a:lstStyle/>
        <a:p>
          <a:pPr algn="ctr"/>
          <a:endParaRPr lang="en-US"/>
        </a:p>
      </dgm:t>
    </dgm:pt>
    <dgm:pt modelId="{7651D27A-8935-4407-9D54-59C5DA450F4E}" type="sibTrans" cxnId="{54F9C228-456F-409B-A419-ED3FC7B2C428}">
      <dgm:prSet/>
      <dgm:spPr/>
      <dgm:t>
        <a:bodyPr/>
        <a:lstStyle/>
        <a:p>
          <a:pPr algn="ctr"/>
          <a:endParaRPr lang="en-US"/>
        </a:p>
      </dgm:t>
    </dgm:pt>
    <dgm:pt modelId="{A3A5E864-5866-418C-B7E7-DCE97AF59BFD}">
      <dgm:prSet/>
      <dgm:spPr/>
      <dgm:t>
        <a:bodyPr/>
        <a:lstStyle/>
        <a:p>
          <a:pPr algn="ctr"/>
          <a:r>
            <a:rPr lang="en-US"/>
            <a:t>Represents the estimated cost of construction contingency </a:t>
          </a:r>
        </a:p>
      </dgm:t>
    </dgm:pt>
    <dgm:pt modelId="{E9BF2F80-7021-4DE6-AB8E-65C3DFC81091}" type="parTrans" cxnId="{2C195186-8FEA-4093-8403-DB44F8E64369}">
      <dgm:prSet/>
      <dgm:spPr/>
      <dgm:t>
        <a:bodyPr/>
        <a:lstStyle/>
        <a:p>
          <a:pPr algn="ctr"/>
          <a:endParaRPr lang="en-US"/>
        </a:p>
      </dgm:t>
    </dgm:pt>
    <dgm:pt modelId="{68A55F88-5B9F-4D67-B629-165FA134FFFA}" type="sibTrans" cxnId="{2C195186-8FEA-4093-8403-DB44F8E64369}">
      <dgm:prSet/>
      <dgm:spPr/>
      <dgm:t>
        <a:bodyPr/>
        <a:lstStyle/>
        <a:p>
          <a:pPr algn="ctr"/>
          <a:endParaRPr lang="en-US"/>
        </a:p>
      </dgm:t>
    </dgm:pt>
    <dgm:pt modelId="{3F81ABE8-9B69-4B92-8D7A-5F29D3E5F268}" type="pres">
      <dgm:prSet presAssocID="{5E4285B7-04DF-45A9-85A8-CF56602FCF2B}" presName="linear" presStyleCnt="0">
        <dgm:presLayoutVars>
          <dgm:animLvl val="lvl"/>
          <dgm:resizeHandles val="exact"/>
        </dgm:presLayoutVars>
      </dgm:prSet>
      <dgm:spPr/>
    </dgm:pt>
    <dgm:pt modelId="{B6D4C1BB-9238-4F91-AB46-0F59B87178F5}" type="pres">
      <dgm:prSet presAssocID="{99774FF6-4254-478B-8FFA-68E963B3397E}" presName="parentText" presStyleLbl="node1" presStyleIdx="0" presStyleCnt="2">
        <dgm:presLayoutVars>
          <dgm:chMax val="0"/>
          <dgm:bulletEnabled val="1"/>
        </dgm:presLayoutVars>
      </dgm:prSet>
      <dgm:spPr/>
    </dgm:pt>
    <dgm:pt modelId="{F4B3FAD0-9803-423B-B770-1C5C8E04BB31}" type="pres">
      <dgm:prSet presAssocID="{7651D27A-8935-4407-9D54-59C5DA450F4E}" presName="spacer" presStyleCnt="0"/>
      <dgm:spPr/>
    </dgm:pt>
    <dgm:pt modelId="{06737AF9-D7FF-4C2D-8925-DB530554BDBB}" type="pres">
      <dgm:prSet presAssocID="{A3A5E864-5866-418C-B7E7-DCE97AF59BFD}" presName="parentText" presStyleLbl="node1" presStyleIdx="1" presStyleCnt="2">
        <dgm:presLayoutVars>
          <dgm:chMax val="0"/>
          <dgm:bulletEnabled val="1"/>
        </dgm:presLayoutVars>
      </dgm:prSet>
      <dgm:spPr/>
    </dgm:pt>
  </dgm:ptLst>
  <dgm:cxnLst>
    <dgm:cxn modelId="{54F9C228-456F-409B-A419-ED3FC7B2C428}" srcId="{5E4285B7-04DF-45A9-85A8-CF56602FCF2B}" destId="{99774FF6-4254-478B-8FFA-68E963B3397E}" srcOrd="0" destOrd="0" parTransId="{F1A8958B-7496-404F-BA11-46E81D40992B}" sibTransId="{7651D27A-8935-4407-9D54-59C5DA450F4E}"/>
    <dgm:cxn modelId="{7EC58451-BB11-4642-8CF9-A66E80306D7F}" type="presOf" srcId="{5E4285B7-04DF-45A9-85A8-CF56602FCF2B}" destId="{3F81ABE8-9B69-4B92-8D7A-5F29D3E5F268}" srcOrd="0" destOrd="0" presId="urn:microsoft.com/office/officeart/2005/8/layout/vList2"/>
    <dgm:cxn modelId="{2C195186-8FEA-4093-8403-DB44F8E64369}" srcId="{5E4285B7-04DF-45A9-85A8-CF56602FCF2B}" destId="{A3A5E864-5866-418C-B7E7-DCE97AF59BFD}" srcOrd="1" destOrd="0" parTransId="{E9BF2F80-7021-4DE6-AB8E-65C3DFC81091}" sibTransId="{68A55F88-5B9F-4D67-B629-165FA134FFFA}"/>
    <dgm:cxn modelId="{EC288ABD-F045-435F-876B-687BAF2E2F7A}" type="presOf" srcId="{99774FF6-4254-478B-8FFA-68E963B3397E}" destId="{B6D4C1BB-9238-4F91-AB46-0F59B87178F5}" srcOrd="0" destOrd="0" presId="urn:microsoft.com/office/officeart/2005/8/layout/vList2"/>
    <dgm:cxn modelId="{2E6E1ADE-1874-4680-A115-DE4E00BD3D42}" type="presOf" srcId="{A3A5E864-5866-418C-B7E7-DCE97AF59BFD}" destId="{06737AF9-D7FF-4C2D-8925-DB530554BDBB}" srcOrd="0" destOrd="0" presId="urn:microsoft.com/office/officeart/2005/8/layout/vList2"/>
    <dgm:cxn modelId="{3F45D684-DABE-46AB-B2CC-CD4C668F0085}" type="presParOf" srcId="{3F81ABE8-9B69-4B92-8D7A-5F29D3E5F268}" destId="{B6D4C1BB-9238-4F91-AB46-0F59B87178F5}" srcOrd="0" destOrd="0" presId="urn:microsoft.com/office/officeart/2005/8/layout/vList2"/>
    <dgm:cxn modelId="{10D5F766-42D4-4468-8D0B-D027CFDA47D9}" type="presParOf" srcId="{3F81ABE8-9B69-4B92-8D7A-5F29D3E5F268}" destId="{F4B3FAD0-9803-423B-B770-1C5C8E04BB31}" srcOrd="1" destOrd="0" presId="urn:microsoft.com/office/officeart/2005/8/layout/vList2"/>
    <dgm:cxn modelId="{0BD5FD10-5D53-4416-B782-36FF83BB8EB5}" type="presParOf" srcId="{3F81ABE8-9B69-4B92-8D7A-5F29D3E5F268}" destId="{06737AF9-D7FF-4C2D-8925-DB530554BDB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B9FB0F61-5DF0-4A70-A271-F975EA651AE7}" type="doc">
      <dgm:prSet loTypeId="urn:microsoft.com/office/officeart/2005/8/layout/vList2" loCatId="list" qsTypeId="urn:microsoft.com/office/officeart/2005/8/quickstyle/simple1" qsCatId="simple" csTypeId="urn:microsoft.com/office/officeart/2005/8/colors/accent6_3" csCatId="accent6"/>
      <dgm:spPr/>
      <dgm:t>
        <a:bodyPr/>
        <a:lstStyle/>
        <a:p>
          <a:endParaRPr lang="en-US"/>
        </a:p>
      </dgm:t>
    </dgm:pt>
    <dgm:pt modelId="{24857752-C7FF-461C-82B7-B4A00EBE1956}">
      <dgm:prSet custT="1"/>
      <dgm:spPr/>
      <dgm:t>
        <a:bodyPr/>
        <a:lstStyle/>
        <a:p>
          <a:pPr algn="ctr"/>
          <a:r>
            <a:rPr lang="en-US" sz="6600" b="1"/>
            <a:t>Commitment</a:t>
          </a:r>
          <a:endParaRPr lang="en-US" sz="6600"/>
        </a:p>
      </dgm:t>
    </dgm:pt>
    <dgm:pt modelId="{5E27D642-D5E5-4533-B815-0F6B08BDFC5C}" type="parTrans" cxnId="{B877AEEE-B718-43BE-A454-2BDD0252F7B4}">
      <dgm:prSet/>
      <dgm:spPr/>
      <dgm:t>
        <a:bodyPr/>
        <a:lstStyle/>
        <a:p>
          <a:pPr algn="ctr"/>
          <a:endParaRPr lang="en-US"/>
        </a:p>
      </dgm:t>
    </dgm:pt>
    <dgm:pt modelId="{9128B4B0-C907-4A4D-A087-C6A562AFBC48}" type="sibTrans" cxnId="{B877AEEE-B718-43BE-A454-2BDD0252F7B4}">
      <dgm:prSet/>
      <dgm:spPr/>
      <dgm:t>
        <a:bodyPr/>
        <a:lstStyle/>
        <a:p>
          <a:pPr algn="ctr"/>
          <a:endParaRPr lang="en-US"/>
        </a:p>
      </dgm:t>
    </dgm:pt>
    <dgm:pt modelId="{75F62482-99C0-4D63-96DF-ADF7E9B18EFD}">
      <dgm:prSet/>
      <dgm:spPr/>
      <dgm:t>
        <a:bodyPr/>
        <a:lstStyle/>
        <a:p>
          <a:pPr algn="ctr"/>
          <a:r>
            <a:rPr lang="en-US"/>
            <a:t>A signed contract or Purchase Order for which the State or County is obligated to pay the stated amount.</a:t>
          </a:r>
        </a:p>
      </dgm:t>
    </dgm:pt>
    <dgm:pt modelId="{AE65D1B7-D714-483C-A9E9-7709DE238E69}" type="parTrans" cxnId="{C204F03F-6136-48BB-A51F-1EDCC28F6239}">
      <dgm:prSet/>
      <dgm:spPr/>
      <dgm:t>
        <a:bodyPr/>
        <a:lstStyle/>
        <a:p>
          <a:pPr algn="ctr"/>
          <a:endParaRPr lang="en-US"/>
        </a:p>
      </dgm:t>
    </dgm:pt>
    <dgm:pt modelId="{6FEE943B-96B1-4A3C-9237-087981E801E7}" type="sibTrans" cxnId="{C204F03F-6136-48BB-A51F-1EDCC28F6239}">
      <dgm:prSet/>
      <dgm:spPr/>
      <dgm:t>
        <a:bodyPr/>
        <a:lstStyle/>
        <a:p>
          <a:pPr algn="ctr"/>
          <a:endParaRPr lang="en-US"/>
        </a:p>
      </dgm:t>
    </dgm:pt>
    <dgm:pt modelId="{C26C4890-755B-4EC1-8F49-700F5564426D}" type="pres">
      <dgm:prSet presAssocID="{B9FB0F61-5DF0-4A70-A271-F975EA651AE7}" presName="linear" presStyleCnt="0">
        <dgm:presLayoutVars>
          <dgm:animLvl val="lvl"/>
          <dgm:resizeHandles val="exact"/>
        </dgm:presLayoutVars>
      </dgm:prSet>
      <dgm:spPr/>
    </dgm:pt>
    <dgm:pt modelId="{0101E3AF-5576-4583-BEE4-E8BE5915ED93}" type="pres">
      <dgm:prSet presAssocID="{24857752-C7FF-461C-82B7-B4A00EBE1956}" presName="parentText" presStyleLbl="node1" presStyleIdx="0" presStyleCnt="2">
        <dgm:presLayoutVars>
          <dgm:chMax val="0"/>
          <dgm:bulletEnabled val="1"/>
        </dgm:presLayoutVars>
      </dgm:prSet>
      <dgm:spPr/>
    </dgm:pt>
    <dgm:pt modelId="{581118F6-7D05-4990-BDF6-E43EF69F7CE1}" type="pres">
      <dgm:prSet presAssocID="{9128B4B0-C907-4A4D-A087-C6A562AFBC48}" presName="spacer" presStyleCnt="0"/>
      <dgm:spPr/>
    </dgm:pt>
    <dgm:pt modelId="{3B639725-90BD-4D2A-B6F9-53A9253A097E}" type="pres">
      <dgm:prSet presAssocID="{75F62482-99C0-4D63-96DF-ADF7E9B18EFD}" presName="parentText" presStyleLbl="node1" presStyleIdx="1" presStyleCnt="2">
        <dgm:presLayoutVars>
          <dgm:chMax val="0"/>
          <dgm:bulletEnabled val="1"/>
        </dgm:presLayoutVars>
      </dgm:prSet>
      <dgm:spPr/>
    </dgm:pt>
  </dgm:ptLst>
  <dgm:cxnLst>
    <dgm:cxn modelId="{C204F03F-6136-48BB-A51F-1EDCC28F6239}" srcId="{B9FB0F61-5DF0-4A70-A271-F975EA651AE7}" destId="{75F62482-99C0-4D63-96DF-ADF7E9B18EFD}" srcOrd="1" destOrd="0" parTransId="{AE65D1B7-D714-483C-A9E9-7709DE238E69}" sibTransId="{6FEE943B-96B1-4A3C-9237-087981E801E7}"/>
    <dgm:cxn modelId="{5CFB5250-7D99-4AFB-8F17-9D171EAD8ACA}" type="presOf" srcId="{24857752-C7FF-461C-82B7-B4A00EBE1956}" destId="{0101E3AF-5576-4583-BEE4-E8BE5915ED93}" srcOrd="0" destOrd="0" presId="urn:microsoft.com/office/officeart/2005/8/layout/vList2"/>
    <dgm:cxn modelId="{30AF1DB7-054A-4A01-BFB1-4B3A157A9721}" type="presOf" srcId="{75F62482-99C0-4D63-96DF-ADF7E9B18EFD}" destId="{3B639725-90BD-4D2A-B6F9-53A9253A097E}" srcOrd="0" destOrd="0" presId="urn:microsoft.com/office/officeart/2005/8/layout/vList2"/>
    <dgm:cxn modelId="{B877AEEE-B718-43BE-A454-2BDD0252F7B4}" srcId="{B9FB0F61-5DF0-4A70-A271-F975EA651AE7}" destId="{24857752-C7FF-461C-82B7-B4A00EBE1956}" srcOrd="0" destOrd="0" parTransId="{5E27D642-D5E5-4533-B815-0F6B08BDFC5C}" sibTransId="{9128B4B0-C907-4A4D-A087-C6A562AFBC48}"/>
    <dgm:cxn modelId="{E97CF7FB-2268-468F-977A-884C7A6ACBF5}" type="presOf" srcId="{B9FB0F61-5DF0-4A70-A271-F975EA651AE7}" destId="{C26C4890-755B-4EC1-8F49-700F5564426D}" srcOrd="0" destOrd="0" presId="urn:microsoft.com/office/officeart/2005/8/layout/vList2"/>
    <dgm:cxn modelId="{751567E3-535F-4E30-9E85-16D26C7182F2}" type="presParOf" srcId="{C26C4890-755B-4EC1-8F49-700F5564426D}" destId="{0101E3AF-5576-4583-BEE4-E8BE5915ED93}" srcOrd="0" destOrd="0" presId="urn:microsoft.com/office/officeart/2005/8/layout/vList2"/>
    <dgm:cxn modelId="{A93AF74D-9467-4518-84EF-80F64D76DA6B}" type="presParOf" srcId="{C26C4890-755B-4EC1-8F49-700F5564426D}" destId="{581118F6-7D05-4990-BDF6-E43EF69F7CE1}" srcOrd="1" destOrd="0" presId="urn:microsoft.com/office/officeart/2005/8/layout/vList2"/>
    <dgm:cxn modelId="{77821132-89BF-476A-9C28-3750007541E3}" type="presParOf" srcId="{C26C4890-755B-4EC1-8F49-700F5564426D}" destId="{3B639725-90BD-4D2A-B6F9-53A9253A097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E6FF084B-4063-4B60-BF34-395B75A50C2E}"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200299AF-DC84-4465-9E6C-495BF047D965}">
      <dgm:prSet/>
      <dgm:spPr/>
      <dgm:t>
        <a:bodyPr/>
        <a:lstStyle/>
        <a:p>
          <a:r>
            <a:rPr lang="en-US" b="1"/>
            <a:t>Design</a:t>
          </a:r>
          <a:endParaRPr lang="en-US"/>
        </a:p>
      </dgm:t>
    </dgm:pt>
    <dgm:pt modelId="{0BAF9664-3D2D-4CAE-A340-2B99C6DEDC0A}" type="parTrans" cxnId="{CABD15A9-09E5-4EBF-A30F-BA4E7200542E}">
      <dgm:prSet/>
      <dgm:spPr/>
      <dgm:t>
        <a:bodyPr/>
        <a:lstStyle/>
        <a:p>
          <a:endParaRPr lang="en-US"/>
        </a:p>
      </dgm:t>
    </dgm:pt>
    <dgm:pt modelId="{A84E9EC6-15AD-42EB-9053-F98FB021EB6B}" type="sibTrans" cxnId="{CABD15A9-09E5-4EBF-A30F-BA4E7200542E}">
      <dgm:prSet/>
      <dgm:spPr/>
      <dgm:t>
        <a:bodyPr/>
        <a:lstStyle/>
        <a:p>
          <a:endParaRPr lang="en-US"/>
        </a:p>
      </dgm:t>
    </dgm:pt>
    <dgm:pt modelId="{B3B04FAA-4203-4FE1-A083-406C9A582B75}">
      <dgm:prSet/>
      <dgm:spPr/>
      <dgm:t>
        <a:bodyPr/>
        <a:lstStyle/>
        <a:p>
          <a:r>
            <a:rPr lang="en-US" dirty="0"/>
            <a:t>Represents the estimated cost of the design contract</a:t>
          </a:r>
        </a:p>
      </dgm:t>
    </dgm:pt>
    <dgm:pt modelId="{2922209E-9061-4585-9860-6EF99634C564}" type="parTrans" cxnId="{0D04EC28-0CC5-4F84-94B8-9845597E010F}">
      <dgm:prSet/>
      <dgm:spPr/>
      <dgm:t>
        <a:bodyPr/>
        <a:lstStyle/>
        <a:p>
          <a:endParaRPr lang="en-US"/>
        </a:p>
      </dgm:t>
    </dgm:pt>
    <dgm:pt modelId="{F8F488D6-5916-4048-8508-BF17B1E009BA}" type="sibTrans" cxnId="{0D04EC28-0CC5-4F84-94B8-9845597E010F}">
      <dgm:prSet/>
      <dgm:spPr/>
      <dgm:t>
        <a:bodyPr/>
        <a:lstStyle/>
        <a:p>
          <a:endParaRPr lang="en-US"/>
        </a:p>
      </dgm:t>
    </dgm:pt>
    <dgm:pt modelId="{A5066D81-19A7-4DFC-B6BC-A2C24802C999}" type="pres">
      <dgm:prSet presAssocID="{E6FF084B-4063-4B60-BF34-395B75A50C2E}" presName="Name0" presStyleCnt="0">
        <dgm:presLayoutVars>
          <dgm:dir/>
          <dgm:animLvl val="lvl"/>
          <dgm:resizeHandles val="exact"/>
        </dgm:presLayoutVars>
      </dgm:prSet>
      <dgm:spPr/>
    </dgm:pt>
    <dgm:pt modelId="{474BFF5E-FB71-45C7-964C-FB21000D8580}" type="pres">
      <dgm:prSet presAssocID="{200299AF-DC84-4465-9E6C-495BF047D965}" presName="linNode" presStyleCnt="0"/>
      <dgm:spPr/>
    </dgm:pt>
    <dgm:pt modelId="{81E67A4F-81AE-46F5-A2CD-55A966AFDA9C}" type="pres">
      <dgm:prSet presAssocID="{200299AF-DC84-4465-9E6C-495BF047D965}" presName="parentText" presStyleLbl="node1" presStyleIdx="0" presStyleCnt="2" custScaleX="249348">
        <dgm:presLayoutVars>
          <dgm:chMax val="1"/>
          <dgm:bulletEnabled val="1"/>
        </dgm:presLayoutVars>
      </dgm:prSet>
      <dgm:spPr/>
    </dgm:pt>
    <dgm:pt modelId="{353C7F0D-493A-4EB3-A1A9-FACC7550D8DC}" type="pres">
      <dgm:prSet presAssocID="{A84E9EC6-15AD-42EB-9053-F98FB021EB6B}" presName="sp" presStyleCnt="0"/>
      <dgm:spPr/>
    </dgm:pt>
    <dgm:pt modelId="{1B3F71CB-B18F-4819-B241-81C8D3D75F1E}" type="pres">
      <dgm:prSet presAssocID="{B3B04FAA-4203-4FE1-A083-406C9A582B75}" presName="linNode" presStyleCnt="0"/>
      <dgm:spPr/>
    </dgm:pt>
    <dgm:pt modelId="{E4F3FA79-162C-48C0-82F0-2FC0D4B8E022}" type="pres">
      <dgm:prSet presAssocID="{B3B04FAA-4203-4FE1-A083-406C9A582B75}" presName="parentText" presStyleLbl="node1" presStyleIdx="1" presStyleCnt="2" custScaleX="249348">
        <dgm:presLayoutVars>
          <dgm:chMax val="1"/>
          <dgm:bulletEnabled val="1"/>
        </dgm:presLayoutVars>
      </dgm:prSet>
      <dgm:spPr/>
    </dgm:pt>
  </dgm:ptLst>
  <dgm:cxnLst>
    <dgm:cxn modelId="{0D04EC28-0CC5-4F84-94B8-9845597E010F}" srcId="{E6FF084B-4063-4B60-BF34-395B75A50C2E}" destId="{B3B04FAA-4203-4FE1-A083-406C9A582B75}" srcOrd="1" destOrd="0" parTransId="{2922209E-9061-4585-9860-6EF99634C564}" sibTransId="{F8F488D6-5916-4048-8508-BF17B1E009BA}"/>
    <dgm:cxn modelId="{E232C969-0DC7-4EF0-9A4F-9BBFE167C649}" type="presOf" srcId="{200299AF-DC84-4465-9E6C-495BF047D965}" destId="{81E67A4F-81AE-46F5-A2CD-55A966AFDA9C}" srcOrd="0" destOrd="0" presId="urn:microsoft.com/office/officeart/2005/8/layout/vList5"/>
    <dgm:cxn modelId="{F52CD375-48E7-4E85-A91F-5F302150010B}" type="presOf" srcId="{B3B04FAA-4203-4FE1-A083-406C9A582B75}" destId="{E4F3FA79-162C-48C0-82F0-2FC0D4B8E022}" srcOrd="0" destOrd="0" presId="urn:microsoft.com/office/officeart/2005/8/layout/vList5"/>
    <dgm:cxn modelId="{CABD15A9-09E5-4EBF-A30F-BA4E7200542E}" srcId="{E6FF084B-4063-4B60-BF34-395B75A50C2E}" destId="{200299AF-DC84-4465-9E6C-495BF047D965}" srcOrd="0" destOrd="0" parTransId="{0BAF9664-3D2D-4CAE-A340-2B99C6DEDC0A}" sibTransId="{A84E9EC6-15AD-42EB-9053-F98FB021EB6B}"/>
    <dgm:cxn modelId="{4B49EAD2-5FC0-4903-9BB0-7395141E2638}" type="presOf" srcId="{E6FF084B-4063-4B60-BF34-395B75A50C2E}" destId="{A5066D81-19A7-4DFC-B6BC-A2C24802C999}" srcOrd="0" destOrd="0" presId="urn:microsoft.com/office/officeart/2005/8/layout/vList5"/>
    <dgm:cxn modelId="{DF6270A1-C1D9-40E2-A571-F1D48C9ED399}" type="presParOf" srcId="{A5066D81-19A7-4DFC-B6BC-A2C24802C999}" destId="{474BFF5E-FB71-45C7-964C-FB21000D8580}" srcOrd="0" destOrd="0" presId="urn:microsoft.com/office/officeart/2005/8/layout/vList5"/>
    <dgm:cxn modelId="{88EE338E-9BBF-4B99-8851-4C4D83CD0CF1}" type="presParOf" srcId="{474BFF5E-FB71-45C7-964C-FB21000D8580}" destId="{81E67A4F-81AE-46F5-A2CD-55A966AFDA9C}" srcOrd="0" destOrd="0" presId="urn:microsoft.com/office/officeart/2005/8/layout/vList5"/>
    <dgm:cxn modelId="{27532FC8-BBB7-45C2-8C68-178A91F9F410}" type="presParOf" srcId="{A5066D81-19A7-4DFC-B6BC-A2C24802C999}" destId="{353C7F0D-493A-4EB3-A1A9-FACC7550D8DC}" srcOrd="1" destOrd="0" presId="urn:microsoft.com/office/officeart/2005/8/layout/vList5"/>
    <dgm:cxn modelId="{AC54C7F6-7883-4219-820D-3D8FC27DC7B0}" type="presParOf" srcId="{A5066D81-19A7-4DFC-B6BC-A2C24802C999}" destId="{1B3F71CB-B18F-4819-B241-81C8D3D75F1E}" srcOrd="2" destOrd="0" presId="urn:microsoft.com/office/officeart/2005/8/layout/vList5"/>
    <dgm:cxn modelId="{2038A1AB-C526-4377-88CF-7255EE898702}" type="presParOf" srcId="{1B3F71CB-B18F-4819-B241-81C8D3D75F1E}" destId="{E4F3FA79-162C-48C0-82F0-2FC0D4B8E022}"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76AD60CE-CC93-4645-8F5A-8ACF56FEFC47}"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n-US"/>
        </a:p>
      </dgm:t>
    </dgm:pt>
    <dgm:pt modelId="{7B9675D9-BDAC-45B3-8335-091C5B30BA01}">
      <dgm:prSet custT="1"/>
      <dgm:spPr/>
      <dgm:t>
        <a:bodyPr/>
        <a:lstStyle/>
        <a:p>
          <a:r>
            <a:rPr lang="en-US" sz="6000" b="1" dirty="0"/>
            <a:t>Estimated Cost</a:t>
          </a:r>
          <a:endParaRPr lang="en-US" sz="6000" dirty="0"/>
        </a:p>
      </dgm:t>
    </dgm:pt>
    <dgm:pt modelId="{CC0B16CF-4110-4B7E-824F-6CEEB2555217}" type="parTrans" cxnId="{B2EA982F-9C2A-4841-9F76-5BB5D4F17DC9}">
      <dgm:prSet/>
      <dgm:spPr/>
      <dgm:t>
        <a:bodyPr/>
        <a:lstStyle/>
        <a:p>
          <a:endParaRPr lang="en-US"/>
        </a:p>
      </dgm:t>
    </dgm:pt>
    <dgm:pt modelId="{B10BBA3A-8BBA-4C84-8940-42DBF4FD4A6C}" type="sibTrans" cxnId="{B2EA982F-9C2A-4841-9F76-5BB5D4F17DC9}">
      <dgm:prSet/>
      <dgm:spPr/>
      <dgm:t>
        <a:bodyPr/>
        <a:lstStyle/>
        <a:p>
          <a:endParaRPr lang="en-US"/>
        </a:p>
      </dgm:t>
    </dgm:pt>
    <dgm:pt modelId="{A770EDE8-333C-4D3F-A01F-8D48B64407A2}">
      <dgm:prSet/>
      <dgm:spPr/>
      <dgm:t>
        <a:bodyPr/>
        <a:lstStyle/>
        <a:p>
          <a:r>
            <a:rPr lang="en-US" dirty="0"/>
            <a:t>Total estimated cost of the project, broken down by category. Typically this would come from the State Construction Office OC-25 form or</a:t>
          </a:r>
          <a:r>
            <a:rPr lang="en-US" b="1" dirty="0"/>
            <a:t>, for Community Colleges the NCCCS 3-1 Form.</a:t>
          </a:r>
          <a:endParaRPr lang="en-US" dirty="0"/>
        </a:p>
      </dgm:t>
    </dgm:pt>
    <dgm:pt modelId="{B1A7EB5B-C196-4C1F-868C-69F5B88769FB}" type="parTrans" cxnId="{E6491C5B-43A8-4245-9D7F-45EF2CB3E121}">
      <dgm:prSet/>
      <dgm:spPr/>
      <dgm:t>
        <a:bodyPr/>
        <a:lstStyle/>
        <a:p>
          <a:endParaRPr lang="en-US"/>
        </a:p>
      </dgm:t>
    </dgm:pt>
    <dgm:pt modelId="{F463F6DB-D29B-433F-AAB2-22C29250B80C}" type="sibTrans" cxnId="{E6491C5B-43A8-4245-9D7F-45EF2CB3E121}">
      <dgm:prSet/>
      <dgm:spPr/>
      <dgm:t>
        <a:bodyPr/>
        <a:lstStyle/>
        <a:p>
          <a:endParaRPr lang="en-US"/>
        </a:p>
      </dgm:t>
    </dgm:pt>
    <dgm:pt modelId="{36907648-3EAF-4330-8CE5-2439D7C05A29}" type="pres">
      <dgm:prSet presAssocID="{76AD60CE-CC93-4645-8F5A-8ACF56FEFC47}" presName="outerComposite" presStyleCnt="0">
        <dgm:presLayoutVars>
          <dgm:chMax val="5"/>
          <dgm:dir/>
          <dgm:resizeHandles val="exact"/>
        </dgm:presLayoutVars>
      </dgm:prSet>
      <dgm:spPr/>
    </dgm:pt>
    <dgm:pt modelId="{FF2CBD95-1841-4163-8385-90845B6A8FD3}" type="pres">
      <dgm:prSet presAssocID="{76AD60CE-CC93-4645-8F5A-8ACF56FEFC47}" presName="dummyMaxCanvas" presStyleCnt="0">
        <dgm:presLayoutVars/>
      </dgm:prSet>
      <dgm:spPr/>
    </dgm:pt>
    <dgm:pt modelId="{48D24CA1-A460-4498-99C8-F64E8F2311CB}" type="pres">
      <dgm:prSet presAssocID="{76AD60CE-CC93-4645-8F5A-8ACF56FEFC47}" presName="TwoNodes_1" presStyleLbl="node1" presStyleIdx="0" presStyleCnt="2" custScaleX="98688" custScaleY="96594" custLinFactNeighborX="140" custLinFactNeighborY="-561">
        <dgm:presLayoutVars>
          <dgm:bulletEnabled val="1"/>
        </dgm:presLayoutVars>
      </dgm:prSet>
      <dgm:spPr/>
    </dgm:pt>
    <dgm:pt modelId="{75345856-923F-4A33-A377-3DEC209071C0}" type="pres">
      <dgm:prSet presAssocID="{76AD60CE-CC93-4645-8F5A-8ACF56FEFC47}" presName="TwoNodes_2" presStyleLbl="node1" presStyleIdx="1" presStyleCnt="2">
        <dgm:presLayoutVars>
          <dgm:bulletEnabled val="1"/>
        </dgm:presLayoutVars>
      </dgm:prSet>
      <dgm:spPr/>
    </dgm:pt>
    <dgm:pt modelId="{D1120B1D-92BD-4258-918C-8A7CA78B4B6E}" type="pres">
      <dgm:prSet presAssocID="{76AD60CE-CC93-4645-8F5A-8ACF56FEFC47}" presName="TwoConn_1-2" presStyleLbl="fgAccFollowNode1" presStyleIdx="0" presStyleCnt="1">
        <dgm:presLayoutVars>
          <dgm:bulletEnabled val="1"/>
        </dgm:presLayoutVars>
      </dgm:prSet>
      <dgm:spPr/>
    </dgm:pt>
    <dgm:pt modelId="{B71690E2-5357-438E-948E-57DECEC2E21C}" type="pres">
      <dgm:prSet presAssocID="{76AD60CE-CC93-4645-8F5A-8ACF56FEFC47}" presName="TwoNodes_1_text" presStyleLbl="node1" presStyleIdx="1" presStyleCnt="2">
        <dgm:presLayoutVars>
          <dgm:bulletEnabled val="1"/>
        </dgm:presLayoutVars>
      </dgm:prSet>
      <dgm:spPr/>
    </dgm:pt>
    <dgm:pt modelId="{72FA7BE8-7DFF-4ECC-8934-32216710B155}" type="pres">
      <dgm:prSet presAssocID="{76AD60CE-CC93-4645-8F5A-8ACF56FEFC47}" presName="TwoNodes_2_text" presStyleLbl="node1" presStyleIdx="1" presStyleCnt="2">
        <dgm:presLayoutVars>
          <dgm:bulletEnabled val="1"/>
        </dgm:presLayoutVars>
      </dgm:prSet>
      <dgm:spPr/>
    </dgm:pt>
  </dgm:ptLst>
  <dgm:cxnLst>
    <dgm:cxn modelId="{B2EA982F-9C2A-4841-9F76-5BB5D4F17DC9}" srcId="{76AD60CE-CC93-4645-8F5A-8ACF56FEFC47}" destId="{7B9675D9-BDAC-45B3-8335-091C5B30BA01}" srcOrd="0" destOrd="0" parTransId="{CC0B16CF-4110-4B7E-824F-6CEEB2555217}" sibTransId="{B10BBA3A-8BBA-4C84-8940-42DBF4FD4A6C}"/>
    <dgm:cxn modelId="{4F8A4A34-D22E-4C53-B8B9-456B3A9A44B4}" type="presOf" srcId="{A770EDE8-333C-4D3F-A01F-8D48B64407A2}" destId="{72FA7BE8-7DFF-4ECC-8934-32216710B155}" srcOrd="1" destOrd="0" presId="urn:microsoft.com/office/officeart/2005/8/layout/vProcess5"/>
    <dgm:cxn modelId="{E6491C5B-43A8-4245-9D7F-45EF2CB3E121}" srcId="{76AD60CE-CC93-4645-8F5A-8ACF56FEFC47}" destId="{A770EDE8-333C-4D3F-A01F-8D48B64407A2}" srcOrd="1" destOrd="0" parTransId="{B1A7EB5B-C196-4C1F-868C-69F5B88769FB}" sibTransId="{F463F6DB-D29B-433F-AAB2-22C29250B80C}"/>
    <dgm:cxn modelId="{AA85B247-8DD5-45C3-9707-E5C01C7F234C}" type="presOf" srcId="{B10BBA3A-8BBA-4C84-8940-42DBF4FD4A6C}" destId="{D1120B1D-92BD-4258-918C-8A7CA78B4B6E}" srcOrd="0" destOrd="0" presId="urn:microsoft.com/office/officeart/2005/8/layout/vProcess5"/>
    <dgm:cxn modelId="{C8EEC2A7-38B9-41F5-AE85-4E30A7424BFA}" type="presOf" srcId="{7B9675D9-BDAC-45B3-8335-091C5B30BA01}" destId="{48D24CA1-A460-4498-99C8-F64E8F2311CB}" srcOrd="0" destOrd="0" presId="urn:microsoft.com/office/officeart/2005/8/layout/vProcess5"/>
    <dgm:cxn modelId="{60F095B0-A343-4322-9D4C-832F10829EB8}" type="presOf" srcId="{A770EDE8-333C-4D3F-A01F-8D48B64407A2}" destId="{75345856-923F-4A33-A377-3DEC209071C0}" srcOrd="0" destOrd="0" presId="urn:microsoft.com/office/officeart/2005/8/layout/vProcess5"/>
    <dgm:cxn modelId="{5375FBB8-6631-41DB-8FB0-F7BB84E96AD8}" type="presOf" srcId="{7B9675D9-BDAC-45B3-8335-091C5B30BA01}" destId="{B71690E2-5357-438E-948E-57DECEC2E21C}" srcOrd="1" destOrd="0" presId="urn:microsoft.com/office/officeart/2005/8/layout/vProcess5"/>
    <dgm:cxn modelId="{A84CCBD6-376D-403A-A7A0-998C866484AF}" type="presOf" srcId="{76AD60CE-CC93-4645-8F5A-8ACF56FEFC47}" destId="{36907648-3EAF-4330-8CE5-2439D7C05A29}" srcOrd="0" destOrd="0" presId="urn:microsoft.com/office/officeart/2005/8/layout/vProcess5"/>
    <dgm:cxn modelId="{516D0C5B-16C8-4069-82AC-9D08DD5C4A70}" type="presParOf" srcId="{36907648-3EAF-4330-8CE5-2439D7C05A29}" destId="{FF2CBD95-1841-4163-8385-90845B6A8FD3}" srcOrd="0" destOrd="0" presId="urn:microsoft.com/office/officeart/2005/8/layout/vProcess5"/>
    <dgm:cxn modelId="{1EB2183C-F9D4-4FD5-B9D8-8FB18E122EBC}" type="presParOf" srcId="{36907648-3EAF-4330-8CE5-2439D7C05A29}" destId="{48D24CA1-A460-4498-99C8-F64E8F2311CB}" srcOrd="1" destOrd="0" presId="urn:microsoft.com/office/officeart/2005/8/layout/vProcess5"/>
    <dgm:cxn modelId="{2CE48EF1-B000-429F-8A8B-AC4F05EE65B7}" type="presParOf" srcId="{36907648-3EAF-4330-8CE5-2439D7C05A29}" destId="{75345856-923F-4A33-A377-3DEC209071C0}" srcOrd="2" destOrd="0" presId="urn:microsoft.com/office/officeart/2005/8/layout/vProcess5"/>
    <dgm:cxn modelId="{5CFF3430-E176-4485-B95B-6375B2977671}" type="presParOf" srcId="{36907648-3EAF-4330-8CE5-2439D7C05A29}" destId="{D1120B1D-92BD-4258-918C-8A7CA78B4B6E}" srcOrd="3" destOrd="0" presId="urn:microsoft.com/office/officeart/2005/8/layout/vProcess5"/>
    <dgm:cxn modelId="{EFA1F319-BBAD-4FB5-B85F-4307524A3C9E}" type="presParOf" srcId="{36907648-3EAF-4330-8CE5-2439D7C05A29}" destId="{B71690E2-5357-438E-948E-57DECEC2E21C}" srcOrd="4" destOrd="0" presId="urn:microsoft.com/office/officeart/2005/8/layout/vProcess5"/>
    <dgm:cxn modelId="{5BB24A4B-832B-4C06-A5F2-B97687138DD9}" type="presParOf" srcId="{36907648-3EAF-4330-8CE5-2439D7C05A29}" destId="{72FA7BE8-7DFF-4ECC-8934-32216710B155}"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26D5E2A5-BE52-4002-A8A2-B919DB1C5817}" type="doc">
      <dgm:prSet loTypeId="urn:microsoft.com/office/officeart/2005/8/layout/hProcess9" loCatId="process" qsTypeId="urn:microsoft.com/office/officeart/2005/8/quickstyle/3d5" qsCatId="3D" csTypeId="urn:microsoft.com/office/officeart/2005/8/colors/accent4_2" csCatId="accent4"/>
      <dgm:spPr/>
      <dgm:t>
        <a:bodyPr/>
        <a:lstStyle/>
        <a:p>
          <a:endParaRPr lang="en-US"/>
        </a:p>
      </dgm:t>
    </dgm:pt>
    <dgm:pt modelId="{BE5D197E-1B17-4567-9D51-C6A7924F3D09}">
      <dgm:prSet/>
      <dgm:spPr/>
      <dgm:t>
        <a:bodyPr/>
        <a:lstStyle/>
        <a:p>
          <a:r>
            <a:rPr lang="en-US" b="1"/>
            <a:t>Expenditure</a:t>
          </a:r>
          <a:endParaRPr lang="en-US"/>
        </a:p>
      </dgm:t>
    </dgm:pt>
    <dgm:pt modelId="{FDA8CF1C-4CE6-4EE6-9B88-DF0686BFADB0}" type="parTrans" cxnId="{0AF4BED5-2548-488D-8141-BF8881174D34}">
      <dgm:prSet/>
      <dgm:spPr/>
      <dgm:t>
        <a:bodyPr/>
        <a:lstStyle/>
        <a:p>
          <a:endParaRPr lang="en-US"/>
        </a:p>
      </dgm:t>
    </dgm:pt>
    <dgm:pt modelId="{76850D3E-C06D-489F-AC95-F9745B9F76F4}" type="sibTrans" cxnId="{0AF4BED5-2548-488D-8141-BF8881174D34}">
      <dgm:prSet/>
      <dgm:spPr/>
      <dgm:t>
        <a:bodyPr/>
        <a:lstStyle/>
        <a:p>
          <a:endParaRPr lang="en-US"/>
        </a:p>
      </dgm:t>
    </dgm:pt>
    <dgm:pt modelId="{FDD9E909-BA54-4EC4-B46B-36A9264E8D74}">
      <dgm:prSet/>
      <dgm:spPr/>
      <dgm:t>
        <a:bodyPr/>
        <a:lstStyle/>
        <a:p>
          <a:r>
            <a:rPr lang="en-US"/>
            <a:t>A dollar amount that has actually been paid.</a:t>
          </a:r>
        </a:p>
      </dgm:t>
    </dgm:pt>
    <dgm:pt modelId="{8F1DD8B7-C93C-4670-BFBF-10C9D1999177}" type="parTrans" cxnId="{C94B3DC8-7558-4A8F-ADE7-D1EAD7DB7332}">
      <dgm:prSet/>
      <dgm:spPr/>
      <dgm:t>
        <a:bodyPr/>
        <a:lstStyle/>
        <a:p>
          <a:endParaRPr lang="en-US"/>
        </a:p>
      </dgm:t>
    </dgm:pt>
    <dgm:pt modelId="{CF1465F7-FB28-43A3-83A1-F61BF30D5C72}" type="sibTrans" cxnId="{C94B3DC8-7558-4A8F-ADE7-D1EAD7DB7332}">
      <dgm:prSet/>
      <dgm:spPr/>
      <dgm:t>
        <a:bodyPr/>
        <a:lstStyle/>
        <a:p>
          <a:endParaRPr lang="en-US"/>
        </a:p>
      </dgm:t>
    </dgm:pt>
    <dgm:pt modelId="{DC546279-06B2-45CE-9617-832AE620291C}" type="pres">
      <dgm:prSet presAssocID="{26D5E2A5-BE52-4002-A8A2-B919DB1C5817}" presName="CompostProcess" presStyleCnt="0">
        <dgm:presLayoutVars>
          <dgm:dir/>
          <dgm:resizeHandles val="exact"/>
        </dgm:presLayoutVars>
      </dgm:prSet>
      <dgm:spPr/>
    </dgm:pt>
    <dgm:pt modelId="{DB12B230-3170-4C28-8DC4-6403F3979382}" type="pres">
      <dgm:prSet presAssocID="{26D5E2A5-BE52-4002-A8A2-B919DB1C5817}" presName="arrow" presStyleLbl="bgShp" presStyleIdx="0" presStyleCnt="1"/>
      <dgm:spPr/>
    </dgm:pt>
    <dgm:pt modelId="{AA0A48B2-0891-46E0-9FF0-4C96FD30D271}" type="pres">
      <dgm:prSet presAssocID="{26D5E2A5-BE52-4002-A8A2-B919DB1C5817}" presName="linearProcess" presStyleCnt="0"/>
      <dgm:spPr/>
    </dgm:pt>
    <dgm:pt modelId="{F49D31DD-C6BC-4FE2-A9ED-D0D7FAE0760F}" type="pres">
      <dgm:prSet presAssocID="{BE5D197E-1B17-4567-9D51-C6A7924F3D09}" presName="textNode" presStyleLbl="node1" presStyleIdx="0" presStyleCnt="2">
        <dgm:presLayoutVars>
          <dgm:bulletEnabled val="1"/>
        </dgm:presLayoutVars>
      </dgm:prSet>
      <dgm:spPr/>
    </dgm:pt>
    <dgm:pt modelId="{0096645B-A618-4626-B1A5-6A00C220F16E}" type="pres">
      <dgm:prSet presAssocID="{76850D3E-C06D-489F-AC95-F9745B9F76F4}" presName="sibTrans" presStyleCnt="0"/>
      <dgm:spPr/>
    </dgm:pt>
    <dgm:pt modelId="{466594F5-360E-4C93-8575-58D974225A7F}" type="pres">
      <dgm:prSet presAssocID="{FDD9E909-BA54-4EC4-B46B-36A9264E8D74}" presName="textNode" presStyleLbl="node1" presStyleIdx="1" presStyleCnt="2">
        <dgm:presLayoutVars>
          <dgm:bulletEnabled val="1"/>
        </dgm:presLayoutVars>
      </dgm:prSet>
      <dgm:spPr/>
    </dgm:pt>
  </dgm:ptLst>
  <dgm:cxnLst>
    <dgm:cxn modelId="{A5547427-D762-440F-8321-7F5E7FDEB929}" type="presOf" srcId="{26D5E2A5-BE52-4002-A8A2-B919DB1C5817}" destId="{DC546279-06B2-45CE-9617-832AE620291C}" srcOrd="0" destOrd="0" presId="urn:microsoft.com/office/officeart/2005/8/layout/hProcess9"/>
    <dgm:cxn modelId="{8A144A37-E87C-4050-BBB3-5C2A2EBAC5B2}" type="presOf" srcId="{BE5D197E-1B17-4567-9D51-C6A7924F3D09}" destId="{F49D31DD-C6BC-4FE2-A9ED-D0D7FAE0760F}" srcOrd="0" destOrd="0" presId="urn:microsoft.com/office/officeart/2005/8/layout/hProcess9"/>
    <dgm:cxn modelId="{2067EE6C-4CD7-4DC9-A72F-E64D98C25586}" type="presOf" srcId="{FDD9E909-BA54-4EC4-B46B-36A9264E8D74}" destId="{466594F5-360E-4C93-8575-58D974225A7F}" srcOrd="0" destOrd="0" presId="urn:microsoft.com/office/officeart/2005/8/layout/hProcess9"/>
    <dgm:cxn modelId="{C94B3DC8-7558-4A8F-ADE7-D1EAD7DB7332}" srcId="{26D5E2A5-BE52-4002-A8A2-B919DB1C5817}" destId="{FDD9E909-BA54-4EC4-B46B-36A9264E8D74}" srcOrd="1" destOrd="0" parTransId="{8F1DD8B7-C93C-4670-BFBF-10C9D1999177}" sibTransId="{CF1465F7-FB28-43A3-83A1-F61BF30D5C72}"/>
    <dgm:cxn modelId="{0AF4BED5-2548-488D-8141-BF8881174D34}" srcId="{26D5E2A5-BE52-4002-A8A2-B919DB1C5817}" destId="{BE5D197E-1B17-4567-9D51-C6A7924F3D09}" srcOrd="0" destOrd="0" parTransId="{FDA8CF1C-4CE6-4EE6-9B88-DF0686BFADB0}" sibTransId="{76850D3E-C06D-489F-AC95-F9745B9F76F4}"/>
    <dgm:cxn modelId="{3DE9422F-966E-4E2B-8CA2-27E63A80D91F}" type="presParOf" srcId="{DC546279-06B2-45CE-9617-832AE620291C}" destId="{DB12B230-3170-4C28-8DC4-6403F3979382}" srcOrd="0" destOrd="0" presId="urn:microsoft.com/office/officeart/2005/8/layout/hProcess9"/>
    <dgm:cxn modelId="{3C3D8626-EF6D-4220-8614-44FDACEBC028}" type="presParOf" srcId="{DC546279-06B2-45CE-9617-832AE620291C}" destId="{AA0A48B2-0891-46E0-9FF0-4C96FD30D271}" srcOrd="1" destOrd="0" presId="urn:microsoft.com/office/officeart/2005/8/layout/hProcess9"/>
    <dgm:cxn modelId="{6EC2A099-A0DE-4421-96A2-6920A8D01CA4}" type="presParOf" srcId="{AA0A48B2-0891-46E0-9FF0-4C96FD30D271}" destId="{F49D31DD-C6BC-4FE2-A9ED-D0D7FAE0760F}" srcOrd="0" destOrd="0" presId="urn:microsoft.com/office/officeart/2005/8/layout/hProcess9"/>
    <dgm:cxn modelId="{CBC56A90-AF88-4414-B7C0-38B751096F9E}" type="presParOf" srcId="{AA0A48B2-0891-46E0-9FF0-4C96FD30D271}" destId="{0096645B-A618-4626-B1A5-6A00C220F16E}" srcOrd="1" destOrd="0" presId="urn:microsoft.com/office/officeart/2005/8/layout/hProcess9"/>
    <dgm:cxn modelId="{E20E5122-DBC0-46EF-BFEA-52CEACAB907E}" type="presParOf" srcId="{AA0A48B2-0891-46E0-9FF0-4C96FD30D271}" destId="{466594F5-360E-4C93-8575-58D974225A7F}"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BE6FCC4C-E55E-448E-A04F-1E7517544D2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1D8D4BD-CDD6-4897-9BC1-F3E608D083D8}">
      <dgm:prSet custT="1"/>
      <dgm:spPr/>
      <dgm:t>
        <a:bodyPr/>
        <a:lstStyle/>
        <a:p>
          <a:pPr algn="ctr"/>
          <a:r>
            <a:rPr lang="en-US" sz="4000" b="1" dirty="0"/>
            <a:t>Interscope Package</a:t>
          </a:r>
          <a:endParaRPr lang="en-US" sz="4000" dirty="0"/>
        </a:p>
      </dgm:t>
    </dgm:pt>
    <dgm:pt modelId="{A536865D-5333-44B8-81B1-7FCBEDAE7234}" type="parTrans" cxnId="{E49A37CF-5421-4A78-9569-AC9E1C2F8470}">
      <dgm:prSet/>
      <dgm:spPr/>
      <dgm:t>
        <a:bodyPr/>
        <a:lstStyle/>
        <a:p>
          <a:endParaRPr lang="en-US"/>
        </a:p>
      </dgm:t>
    </dgm:pt>
    <dgm:pt modelId="{3515DEF4-34CE-4F5D-A367-94B549AEC257}" type="sibTrans" cxnId="{E49A37CF-5421-4A78-9569-AC9E1C2F8470}">
      <dgm:prSet/>
      <dgm:spPr/>
      <dgm:t>
        <a:bodyPr/>
        <a:lstStyle/>
        <a:p>
          <a:endParaRPr lang="en-US"/>
        </a:p>
      </dgm:t>
    </dgm:pt>
    <dgm:pt modelId="{1FFEB284-577A-4054-8AFE-30A9737EB1ED}">
      <dgm:prSet/>
      <dgm:spPr/>
      <dgm:t>
        <a:bodyPr/>
        <a:lstStyle/>
        <a:p>
          <a:r>
            <a:rPr lang="en-US"/>
            <a:t>A “process container” for a construction project within the Interscope+ system which provides a place to record detailed information captured during design review, bidding, award, and the construction administration phases of a construction project.</a:t>
          </a:r>
        </a:p>
      </dgm:t>
    </dgm:pt>
    <dgm:pt modelId="{214AB0D8-A901-4E4A-96C6-625E31D114EB}" type="parTrans" cxnId="{535C7A36-4DAB-42B6-99FF-D404E4108DC2}">
      <dgm:prSet/>
      <dgm:spPr/>
      <dgm:t>
        <a:bodyPr/>
        <a:lstStyle/>
        <a:p>
          <a:endParaRPr lang="en-US"/>
        </a:p>
      </dgm:t>
    </dgm:pt>
    <dgm:pt modelId="{F4E76D14-491D-4DC0-A02D-AF0BF862614E}" type="sibTrans" cxnId="{535C7A36-4DAB-42B6-99FF-D404E4108DC2}">
      <dgm:prSet/>
      <dgm:spPr/>
      <dgm:t>
        <a:bodyPr/>
        <a:lstStyle/>
        <a:p>
          <a:endParaRPr lang="en-US"/>
        </a:p>
      </dgm:t>
    </dgm:pt>
    <dgm:pt modelId="{94FBBD7B-218B-4F5A-9167-ED2B59D46EF6}" type="pres">
      <dgm:prSet presAssocID="{BE6FCC4C-E55E-448E-A04F-1E7517544D24}" presName="linear" presStyleCnt="0">
        <dgm:presLayoutVars>
          <dgm:animLvl val="lvl"/>
          <dgm:resizeHandles val="exact"/>
        </dgm:presLayoutVars>
      </dgm:prSet>
      <dgm:spPr/>
    </dgm:pt>
    <dgm:pt modelId="{EBA960DA-C1E9-4B48-AB3E-767FD384C855}" type="pres">
      <dgm:prSet presAssocID="{D1D8D4BD-CDD6-4897-9BC1-F3E608D083D8}" presName="parentText" presStyleLbl="node1" presStyleIdx="0" presStyleCnt="2">
        <dgm:presLayoutVars>
          <dgm:chMax val="0"/>
          <dgm:bulletEnabled val="1"/>
        </dgm:presLayoutVars>
      </dgm:prSet>
      <dgm:spPr/>
    </dgm:pt>
    <dgm:pt modelId="{1103EBD8-9655-4830-AAF0-3E3781705423}" type="pres">
      <dgm:prSet presAssocID="{3515DEF4-34CE-4F5D-A367-94B549AEC257}" presName="spacer" presStyleCnt="0"/>
      <dgm:spPr/>
    </dgm:pt>
    <dgm:pt modelId="{73A13F74-7791-4659-9D0A-F953185A6C4C}" type="pres">
      <dgm:prSet presAssocID="{1FFEB284-577A-4054-8AFE-30A9737EB1ED}" presName="parentText" presStyleLbl="node1" presStyleIdx="1" presStyleCnt="2">
        <dgm:presLayoutVars>
          <dgm:chMax val="0"/>
          <dgm:bulletEnabled val="1"/>
        </dgm:presLayoutVars>
      </dgm:prSet>
      <dgm:spPr/>
    </dgm:pt>
  </dgm:ptLst>
  <dgm:cxnLst>
    <dgm:cxn modelId="{89DADF08-FD93-4F74-8664-3B60DC33A716}" type="presOf" srcId="{BE6FCC4C-E55E-448E-A04F-1E7517544D24}" destId="{94FBBD7B-218B-4F5A-9167-ED2B59D46EF6}" srcOrd="0" destOrd="0" presId="urn:microsoft.com/office/officeart/2005/8/layout/vList2"/>
    <dgm:cxn modelId="{6EBEF028-2969-4B83-95A1-8EE19E3E41E5}" type="presOf" srcId="{1FFEB284-577A-4054-8AFE-30A9737EB1ED}" destId="{73A13F74-7791-4659-9D0A-F953185A6C4C}" srcOrd="0" destOrd="0" presId="urn:microsoft.com/office/officeart/2005/8/layout/vList2"/>
    <dgm:cxn modelId="{535C7A36-4DAB-42B6-99FF-D404E4108DC2}" srcId="{BE6FCC4C-E55E-448E-A04F-1E7517544D24}" destId="{1FFEB284-577A-4054-8AFE-30A9737EB1ED}" srcOrd="1" destOrd="0" parTransId="{214AB0D8-A901-4E4A-96C6-625E31D114EB}" sibTransId="{F4E76D14-491D-4DC0-A02D-AF0BF862614E}"/>
    <dgm:cxn modelId="{E49A37CF-5421-4A78-9569-AC9E1C2F8470}" srcId="{BE6FCC4C-E55E-448E-A04F-1E7517544D24}" destId="{D1D8D4BD-CDD6-4897-9BC1-F3E608D083D8}" srcOrd="0" destOrd="0" parTransId="{A536865D-5333-44B8-81B1-7FCBEDAE7234}" sibTransId="{3515DEF4-34CE-4F5D-A367-94B549AEC257}"/>
    <dgm:cxn modelId="{C52EB9FF-2C08-44B3-9C8F-E80FE02AEF40}" type="presOf" srcId="{D1D8D4BD-CDD6-4897-9BC1-F3E608D083D8}" destId="{EBA960DA-C1E9-4B48-AB3E-767FD384C855}" srcOrd="0" destOrd="0" presId="urn:microsoft.com/office/officeart/2005/8/layout/vList2"/>
    <dgm:cxn modelId="{B736723A-D3FB-4E81-BD87-44D9DEA1AAB1}" type="presParOf" srcId="{94FBBD7B-218B-4F5A-9167-ED2B59D46EF6}" destId="{EBA960DA-C1E9-4B48-AB3E-767FD384C855}" srcOrd="0" destOrd="0" presId="urn:microsoft.com/office/officeart/2005/8/layout/vList2"/>
    <dgm:cxn modelId="{3A93196B-8622-430C-8F8C-2CB5EE376F59}" type="presParOf" srcId="{94FBBD7B-218B-4F5A-9167-ED2B59D46EF6}" destId="{1103EBD8-9655-4830-AAF0-3E3781705423}" srcOrd="1" destOrd="0" presId="urn:microsoft.com/office/officeart/2005/8/layout/vList2"/>
    <dgm:cxn modelId="{3B359F3D-7302-4C0A-BFFC-D643F9680786}" type="presParOf" srcId="{94FBBD7B-218B-4F5A-9167-ED2B59D46EF6}" destId="{73A13F74-7791-4659-9D0A-F953185A6C4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3AD6EE0D-E7F9-42CD-BC19-2465926D2CE5}" type="doc">
      <dgm:prSet loTypeId="urn:microsoft.com/office/officeart/2005/8/layout/hProcess9" loCatId="process" qsTypeId="urn:microsoft.com/office/officeart/2005/8/quickstyle/simple1" qsCatId="simple" csTypeId="urn:microsoft.com/office/officeart/2005/8/colors/accent0_3" csCatId="mainScheme"/>
      <dgm:spPr/>
      <dgm:t>
        <a:bodyPr/>
        <a:lstStyle/>
        <a:p>
          <a:endParaRPr lang="en-US"/>
        </a:p>
      </dgm:t>
    </dgm:pt>
    <dgm:pt modelId="{14687934-2DF7-488B-B91B-E510DF74C5EA}">
      <dgm:prSet custT="1"/>
      <dgm:spPr/>
      <dgm:t>
        <a:bodyPr/>
        <a:lstStyle/>
        <a:p>
          <a:r>
            <a:rPr lang="en-US" sz="3600" b="1"/>
            <a:t>Item</a:t>
          </a:r>
          <a:endParaRPr lang="en-US" sz="3600"/>
        </a:p>
      </dgm:t>
    </dgm:pt>
    <dgm:pt modelId="{FC9D60A3-4139-4E61-A3F2-CD95D926FA49}" type="parTrans" cxnId="{947C2688-E920-402A-A3DC-8F9B973AE119}">
      <dgm:prSet/>
      <dgm:spPr/>
      <dgm:t>
        <a:bodyPr/>
        <a:lstStyle/>
        <a:p>
          <a:endParaRPr lang="en-US"/>
        </a:p>
      </dgm:t>
    </dgm:pt>
    <dgm:pt modelId="{C0F430F5-6327-402D-ABB0-A9BE2CB77406}" type="sibTrans" cxnId="{947C2688-E920-402A-A3DC-8F9B973AE119}">
      <dgm:prSet/>
      <dgm:spPr/>
      <dgm:t>
        <a:bodyPr/>
        <a:lstStyle/>
        <a:p>
          <a:endParaRPr lang="en-US"/>
        </a:p>
      </dgm:t>
    </dgm:pt>
    <dgm:pt modelId="{73C57885-8F4D-4FCD-8A81-709B4A9A16E0}">
      <dgm:prSet/>
      <dgm:spPr/>
      <dgm:t>
        <a:bodyPr/>
        <a:lstStyle/>
        <a:p>
          <a:r>
            <a:rPr lang="en-US"/>
            <a:t>A 3-digit number assigned by OSBM in combination with the code to form a unique identifier for an authorized capital project. Item numbers are assigned sequentially within each fiscal year.</a:t>
          </a:r>
        </a:p>
      </dgm:t>
    </dgm:pt>
    <dgm:pt modelId="{3B0914EC-3D55-4D47-8DC9-215A70709268}" type="parTrans" cxnId="{B859B80D-1360-4A50-82BB-2E7BDCA01D75}">
      <dgm:prSet/>
      <dgm:spPr/>
      <dgm:t>
        <a:bodyPr/>
        <a:lstStyle/>
        <a:p>
          <a:endParaRPr lang="en-US"/>
        </a:p>
      </dgm:t>
    </dgm:pt>
    <dgm:pt modelId="{D807C841-E698-49F7-92B2-B189EE34F1CB}" type="sibTrans" cxnId="{B859B80D-1360-4A50-82BB-2E7BDCA01D75}">
      <dgm:prSet/>
      <dgm:spPr/>
      <dgm:t>
        <a:bodyPr/>
        <a:lstStyle/>
        <a:p>
          <a:endParaRPr lang="en-US"/>
        </a:p>
      </dgm:t>
    </dgm:pt>
    <dgm:pt modelId="{33FBE804-DFC2-4A94-9FAA-FC6A94CD5507}" type="pres">
      <dgm:prSet presAssocID="{3AD6EE0D-E7F9-42CD-BC19-2465926D2CE5}" presName="CompostProcess" presStyleCnt="0">
        <dgm:presLayoutVars>
          <dgm:dir/>
          <dgm:resizeHandles val="exact"/>
        </dgm:presLayoutVars>
      </dgm:prSet>
      <dgm:spPr/>
    </dgm:pt>
    <dgm:pt modelId="{61437FA7-E07C-4598-BD06-F97C4456B9D8}" type="pres">
      <dgm:prSet presAssocID="{3AD6EE0D-E7F9-42CD-BC19-2465926D2CE5}" presName="arrow" presStyleLbl="bgShp" presStyleIdx="0" presStyleCnt="1"/>
      <dgm:spPr/>
    </dgm:pt>
    <dgm:pt modelId="{FF073DDD-0847-42CE-A175-403FB790988C}" type="pres">
      <dgm:prSet presAssocID="{3AD6EE0D-E7F9-42CD-BC19-2465926D2CE5}" presName="linearProcess" presStyleCnt="0"/>
      <dgm:spPr/>
    </dgm:pt>
    <dgm:pt modelId="{651AB1ED-67D0-4CC9-9CC7-F170F0A58199}" type="pres">
      <dgm:prSet presAssocID="{14687934-2DF7-488B-B91B-E510DF74C5EA}" presName="textNode" presStyleLbl="node1" presStyleIdx="0" presStyleCnt="2">
        <dgm:presLayoutVars>
          <dgm:bulletEnabled val="1"/>
        </dgm:presLayoutVars>
      </dgm:prSet>
      <dgm:spPr/>
    </dgm:pt>
    <dgm:pt modelId="{C0FAC421-45B4-4285-847A-5BBE0129A0B4}" type="pres">
      <dgm:prSet presAssocID="{C0F430F5-6327-402D-ABB0-A9BE2CB77406}" presName="sibTrans" presStyleCnt="0"/>
      <dgm:spPr/>
    </dgm:pt>
    <dgm:pt modelId="{5AD1480C-025C-4AA2-9105-C266AC907F61}" type="pres">
      <dgm:prSet presAssocID="{73C57885-8F4D-4FCD-8A81-709B4A9A16E0}" presName="textNode" presStyleLbl="node1" presStyleIdx="1" presStyleCnt="2">
        <dgm:presLayoutVars>
          <dgm:bulletEnabled val="1"/>
        </dgm:presLayoutVars>
      </dgm:prSet>
      <dgm:spPr/>
    </dgm:pt>
  </dgm:ptLst>
  <dgm:cxnLst>
    <dgm:cxn modelId="{F5947101-468F-4C2E-B075-FC961E871EB6}" type="presOf" srcId="{73C57885-8F4D-4FCD-8A81-709B4A9A16E0}" destId="{5AD1480C-025C-4AA2-9105-C266AC907F61}" srcOrd="0" destOrd="0" presId="urn:microsoft.com/office/officeart/2005/8/layout/hProcess9"/>
    <dgm:cxn modelId="{B859B80D-1360-4A50-82BB-2E7BDCA01D75}" srcId="{3AD6EE0D-E7F9-42CD-BC19-2465926D2CE5}" destId="{73C57885-8F4D-4FCD-8A81-709B4A9A16E0}" srcOrd="1" destOrd="0" parTransId="{3B0914EC-3D55-4D47-8DC9-215A70709268}" sibTransId="{D807C841-E698-49F7-92B2-B189EE34F1CB}"/>
    <dgm:cxn modelId="{5C59FC34-E0D4-4660-97F3-DD4ECCB82234}" type="presOf" srcId="{3AD6EE0D-E7F9-42CD-BC19-2465926D2CE5}" destId="{33FBE804-DFC2-4A94-9FAA-FC6A94CD5507}" srcOrd="0" destOrd="0" presId="urn:microsoft.com/office/officeart/2005/8/layout/hProcess9"/>
    <dgm:cxn modelId="{96CE9173-F108-4107-85DB-58490F96A820}" type="presOf" srcId="{14687934-2DF7-488B-B91B-E510DF74C5EA}" destId="{651AB1ED-67D0-4CC9-9CC7-F170F0A58199}" srcOrd="0" destOrd="0" presId="urn:microsoft.com/office/officeart/2005/8/layout/hProcess9"/>
    <dgm:cxn modelId="{947C2688-E920-402A-A3DC-8F9B973AE119}" srcId="{3AD6EE0D-E7F9-42CD-BC19-2465926D2CE5}" destId="{14687934-2DF7-488B-B91B-E510DF74C5EA}" srcOrd="0" destOrd="0" parTransId="{FC9D60A3-4139-4E61-A3F2-CD95D926FA49}" sibTransId="{C0F430F5-6327-402D-ABB0-A9BE2CB77406}"/>
    <dgm:cxn modelId="{E6E13EF8-960F-456E-AA8E-01867D3443F4}" type="presParOf" srcId="{33FBE804-DFC2-4A94-9FAA-FC6A94CD5507}" destId="{61437FA7-E07C-4598-BD06-F97C4456B9D8}" srcOrd="0" destOrd="0" presId="urn:microsoft.com/office/officeart/2005/8/layout/hProcess9"/>
    <dgm:cxn modelId="{CC229B1E-2175-4C46-96B4-BCEF6D7FECF2}" type="presParOf" srcId="{33FBE804-DFC2-4A94-9FAA-FC6A94CD5507}" destId="{FF073DDD-0847-42CE-A175-403FB790988C}" srcOrd="1" destOrd="0" presId="urn:microsoft.com/office/officeart/2005/8/layout/hProcess9"/>
    <dgm:cxn modelId="{48516ABF-1678-4AB3-8693-6F95550EB601}" type="presParOf" srcId="{FF073DDD-0847-42CE-A175-403FB790988C}" destId="{651AB1ED-67D0-4CC9-9CC7-F170F0A58199}" srcOrd="0" destOrd="0" presId="urn:microsoft.com/office/officeart/2005/8/layout/hProcess9"/>
    <dgm:cxn modelId="{3B503247-1741-4205-AE8F-E06054079F35}" type="presParOf" srcId="{FF073DDD-0847-42CE-A175-403FB790988C}" destId="{C0FAC421-45B4-4285-847A-5BBE0129A0B4}" srcOrd="1" destOrd="0" presId="urn:microsoft.com/office/officeart/2005/8/layout/hProcess9"/>
    <dgm:cxn modelId="{8C36F131-6501-4B3C-8434-1B3DD095437C}" type="presParOf" srcId="{FF073DDD-0847-42CE-A175-403FB790988C}" destId="{5AD1480C-025C-4AA2-9105-C266AC907F61}"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247F8867-CBA5-48D2-9862-006F229D09C6}" type="doc">
      <dgm:prSet loTypeId="urn:microsoft.com/office/officeart/2005/8/layout/vList2" loCatId="list" qsTypeId="urn:microsoft.com/office/officeart/2005/8/quickstyle/3d2" qsCatId="3D" csTypeId="urn:microsoft.com/office/officeart/2005/8/colors/colorful4" csCatId="colorful"/>
      <dgm:spPr/>
      <dgm:t>
        <a:bodyPr/>
        <a:lstStyle/>
        <a:p>
          <a:endParaRPr lang="en-US"/>
        </a:p>
      </dgm:t>
    </dgm:pt>
    <dgm:pt modelId="{7BDB6DA2-C175-4592-9288-BF548415026B}">
      <dgm:prSet/>
      <dgm:spPr/>
      <dgm:t>
        <a:bodyPr/>
        <a:lstStyle/>
        <a:p>
          <a:pPr algn="ctr"/>
          <a:r>
            <a:rPr lang="en-US" b="1"/>
            <a:t>Milestone</a:t>
          </a:r>
          <a:endParaRPr lang="en-US"/>
        </a:p>
      </dgm:t>
    </dgm:pt>
    <dgm:pt modelId="{D0A236D7-6F5F-4A7A-93DE-E7ADE6FDFAAA}" type="parTrans" cxnId="{409A7896-D868-4563-A04D-535E96E150A7}">
      <dgm:prSet/>
      <dgm:spPr/>
      <dgm:t>
        <a:bodyPr/>
        <a:lstStyle/>
        <a:p>
          <a:pPr algn="ctr"/>
          <a:endParaRPr lang="en-US"/>
        </a:p>
      </dgm:t>
    </dgm:pt>
    <dgm:pt modelId="{63A11A5B-2FF6-4336-A0D8-5A3DFCA274F7}" type="sibTrans" cxnId="{409A7896-D868-4563-A04D-535E96E150A7}">
      <dgm:prSet/>
      <dgm:spPr/>
      <dgm:t>
        <a:bodyPr/>
        <a:lstStyle/>
        <a:p>
          <a:pPr algn="ctr"/>
          <a:endParaRPr lang="en-US"/>
        </a:p>
      </dgm:t>
    </dgm:pt>
    <dgm:pt modelId="{65254665-4837-4D30-AB91-8F2D1C692F64}">
      <dgm:prSet/>
      <dgm:spPr/>
      <dgm:t>
        <a:bodyPr/>
        <a:lstStyle/>
        <a:p>
          <a:pPr algn="ctr"/>
          <a:r>
            <a:rPr lang="en-US"/>
            <a:t>Key date that is used to measure progress of a contract or project.</a:t>
          </a:r>
        </a:p>
      </dgm:t>
    </dgm:pt>
    <dgm:pt modelId="{D2BC6D87-140B-4202-905D-87EE80B2F60D}" type="parTrans" cxnId="{EE2F06CF-1848-4618-AF3E-C5A9557908A0}">
      <dgm:prSet/>
      <dgm:spPr/>
      <dgm:t>
        <a:bodyPr/>
        <a:lstStyle/>
        <a:p>
          <a:pPr algn="ctr"/>
          <a:endParaRPr lang="en-US"/>
        </a:p>
      </dgm:t>
    </dgm:pt>
    <dgm:pt modelId="{6A8129C0-89A9-4C08-989A-240DD84429AA}" type="sibTrans" cxnId="{EE2F06CF-1848-4618-AF3E-C5A9557908A0}">
      <dgm:prSet/>
      <dgm:spPr/>
      <dgm:t>
        <a:bodyPr/>
        <a:lstStyle/>
        <a:p>
          <a:pPr algn="ctr"/>
          <a:endParaRPr lang="en-US"/>
        </a:p>
      </dgm:t>
    </dgm:pt>
    <dgm:pt modelId="{9F8C0A05-8BF5-4716-A411-4890643F81CD}" type="pres">
      <dgm:prSet presAssocID="{247F8867-CBA5-48D2-9862-006F229D09C6}" presName="linear" presStyleCnt="0">
        <dgm:presLayoutVars>
          <dgm:animLvl val="lvl"/>
          <dgm:resizeHandles val="exact"/>
        </dgm:presLayoutVars>
      </dgm:prSet>
      <dgm:spPr/>
    </dgm:pt>
    <dgm:pt modelId="{6D742A28-1AA7-41CD-9D18-CB06D0062265}" type="pres">
      <dgm:prSet presAssocID="{7BDB6DA2-C175-4592-9288-BF548415026B}" presName="parentText" presStyleLbl="node1" presStyleIdx="0" presStyleCnt="2">
        <dgm:presLayoutVars>
          <dgm:chMax val="0"/>
          <dgm:bulletEnabled val="1"/>
        </dgm:presLayoutVars>
      </dgm:prSet>
      <dgm:spPr/>
    </dgm:pt>
    <dgm:pt modelId="{529896F6-D698-477A-875F-06C908A53C2B}" type="pres">
      <dgm:prSet presAssocID="{63A11A5B-2FF6-4336-A0D8-5A3DFCA274F7}" presName="spacer" presStyleCnt="0"/>
      <dgm:spPr/>
    </dgm:pt>
    <dgm:pt modelId="{7B65ABBA-7963-4AF2-B386-2BE4E5E5F427}" type="pres">
      <dgm:prSet presAssocID="{65254665-4837-4D30-AB91-8F2D1C692F64}" presName="parentText" presStyleLbl="node1" presStyleIdx="1" presStyleCnt="2">
        <dgm:presLayoutVars>
          <dgm:chMax val="0"/>
          <dgm:bulletEnabled val="1"/>
        </dgm:presLayoutVars>
      </dgm:prSet>
      <dgm:spPr/>
    </dgm:pt>
  </dgm:ptLst>
  <dgm:cxnLst>
    <dgm:cxn modelId="{C0EDFA11-DBF6-4BCA-B854-FBDBFA7BDB1F}" type="presOf" srcId="{65254665-4837-4D30-AB91-8F2D1C692F64}" destId="{7B65ABBA-7963-4AF2-B386-2BE4E5E5F427}" srcOrd="0" destOrd="0" presId="urn:microsoft.com/office/officeart/2005/8/layout/vList2"/>
    <dgm:cxn modelId="{409A7896-D868-4563-A04D-535E96E150A7}" srcId="{247F8867-CBA5-48D2-9862-006F229D09C6}" destId="{7BDB6DA2-C175-4592-9288-BF548415026B}" srcOrd="0" destOrd="0" parTransId="{D0A236D7-6F5F-4A7A-93DE-E7ADE6FDFAAA}" sibTransId="{63A11A5B-2FF6-4336-A0D8-5A3DFCA274F7}"/>
    <dgm:cxn modelId="{099954AC-CC25-43EA-B070-18E54CA60681}" type="presOf" srcId="{247F8867-CBA5-48D2-9862-006F229D09C6}" destId="{9F8C0A05-8BF5-4716-A411-4890643F81CD}" srcOrd="0" destOrd="0" presId="urn:microsoft.com/office/officeart/2005/8/layout/vList2"/>
    <dgm:cxn modelId="{76D3C7BA-BD23-4B6E-ABAE-00328E8284A9}" type="presOf" srcId="{7BDB6DA2-C175-4592-9288-BF548415026B}" destId="{6D742A28-1AA7-41CD-9D18-CB06D0062265}" srcOrd="0" destOrd="0" presId="urn:microsoft.com/office/officeart/2005/8/layout/vList2"/>
    <dgm:cxn modelId="{EE2F06CF-1848-4618-AF3E-C5A9557908A0}" srcId="{247F8867-CBA5-48D2-9862-006F229D09C6}" destId="{65254665-4837-4D30-AB91-8F2D1C692F64}" srcOrd="1" destOrd="0" parTransId="{D2BC6D87-140B-4202-905D-87EE80B2F60D}" sibTransId="{6A8129C0-89A9-4C08-989A-240DD84429AA}"/>
    <dgm:cxn modelId="{4E0ACCDB-2E2C-4364-95EC-4F94335BF93B}" type="presParOf" srcId="{9F8C0A05-8BF5-4716-A411-4890643F81CD}" destId="{6D742A28-1AA7-41CD-9D18-CB06D0062265}" srcOrd="0" destOrd="0" presId="urn:microsoft.com/office/officeart/2005/8/layout/vList2"/>
    <dgm:cxn modelId="{88310CF0-12C8-4FA6-9C70-E8ADE45176DA}" type="presParOf" srcId="{9F8C0A05-8BF5-4716-A411-4890643F81CD}" destId="{529896F6-D698-477A-875F-06C908A53C2B}" srcOrd="1" destOrd="0" presId="urn:microsoft.com/office/officeart/2005/8/layout/vList2"/>
    <dgm:cxn modelId="{2A8971C6-24CF-43A2-A285-DAF553097F54}" type="presParOf" srcId="{9F8C0A05-8BF5-4716-A411-4890643F81CD}" destId="{7B65ABBA-7963-4AF2-B386-2BE4E5E5F42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C0F9A9-4DAC-4862-A4DD-5D477D8D65C1}" type="doc">
      <dgm:prSet loTypeId="urn:microsoft.com/office/officeart/2005/8/layout/hList6" loCatId="list" qsTypeId="urn:microsoft.com/office/officeart/2005/8/quickstyle/3d1" qsCatId="3D" csTypeId="urn:microsoft.com/office/officeart/2005/8/colors/colorful1" csCatId="colorful" phldr="1"/>
      <dgm:spPr/>
      <dgm:t>
        <a:bodyPr/>
        <a:lstStyle/>
        <a:p>
          <a:endParaRPr lang="en-US"/>
        </a:p>
      </dgm:t>
    </dgm:pt>
    <dgm:pt modelId="{9A5DD947-E7E6-4013-93E4-46DA7299A70D}">
      <dgm:prSet/>
      <dgm:spPr/>
      <dgm:t>
        <a:bodyPr/>
        <a:lstStyle/>
        <a:p>
          <a:endParaRPr lang="en-US" dirty="0"/>
        </a:p>
        <a:p>
          <a:endParaRPr lang="en-US" dirty="0"/>
        </a:p>
        <a:p>
          <a:r>
            <a:rPr lang="en-US" dirty="0"/>
            <a:t>IPS</a:t>
          </a:r>
        </a:p>
      </dgm:t>
    </dgm:pt>
    <dgm:pt modelId="{0409CB94-F0C5-4E97-BB55-E944A8BC5AF1}" type="parTrans" cxnId="{DE26ECB5-C1ED-4325-AED4-9A75AB4B1661}">
      <dgm:prSet/>
      <dgm:spPr/>
      <dgm:t>
        <a:bodyPr/>
        <a:lstStyle/>
        <a:p>
          <a:endParaRPr lang="en-US"/>
        </a:p>
      </dgm:t>
    </dgm:pt>
    <dgm:pt modelId="{DFBED4A1-3614-4C75-9A33-16CBAC2A29F0}" type="sibTrans" cxnId="{DE26ECB5-C1ED-4325-AED4-9A75AB4B1661}">
      <dgm:prSet/>
      <dgm:spPr/>
      <dgm:t>
        <a:bodyPr/>
        <a:lstStyle/>
        <a:p>
          <a:endParaRPr lang="en-US"/>
        </a:p>
      </dgm:t>
    </dgm:pt>
    <dgm:pt modelId="{2F2F7784-AD7C-415A-A492-1ED0266A9FD8}">
      <dgm:prSet/>
      <dgm:spPr/>
      <dgm:t>
        <a:bodyPr/>
        <a:lstStyle/>
        <a:p>
          <a:r>
            <a:rPr lang="en-US"/>
            <a:t>Interactive Purchasing System</a:t>
          </a:r>
        </a:p>
      </dgm:t>
    </dgm:pt>
    <dgm:pt modelId="{931CDA50-D056-4696-A4E4-E95D3EDB23CB}" type="parTrans" cxnId="{10CCD9B7-6D31-4E4D-A9D5-6EC8974A5C81}">
      <dgm:prSet/>
      <dgm:spPr/>
      <dgm:t>
        <a:bodyPr/>
        <a:lstStyle/>
        <a:p>
          <a:endParaRPr lang="en-US"/>
        </a:p>
      </dgm:t>
    </dgm:pt>
    <dgm:pt modelId="{3C71D375-9CF0-4A6D-B8D6-3501220E6B7D}" type="sibTrans" cxnId="{10CCD9B7-6D31-4E4D-A9D5-6EC8974A5C81}">
      <dgm:prSet/>
      <dgm:spPr/>
      <dgm:t>
        <a:bodyPr/>
        <a:lstStyle/>
        <a:p>
          <a:endParaRPr lang="en-US"/>
        </a:p>
      </dgm:t>
    </dgm:pt>
    <dgm:pt modelId="{B893489E-BDF3-435C-8D4E-E9B52ECC85C6}">
      <dgm:prSet/>
      <dgm:spPr/>
      <dgm:t>
        <a:bodyPr/>
        <a:lstStyle/>
        <a:p>
          <a:r>
            <a:rPr lang="en-US"/>
            <a:t>Must be registered in IPS to be in Interscope</a:t>
          </a:r>
        </a:p>
      </dgm:t>
    </dgm:pt>
    <dgm:pt modelId="{09939AB9-F81E-4C77-BE7B-D3FE427CB4E3}" type="parTrans" cxnId="{2B45A369-5BD5-4760-947A-897BC25104A5}">
      <dgm:prSet/>
      <dgm:spPr/>
      <dgm:t>
        <a:bodyPr/>
        <a:lstStyle/>
        <a:p>
          <a:endParaRPr lang="en-US"/>
        </a:p>
      </dgm:t>
    </dgm:pt>
    <dgm:pt modelId="{904FA06C-35EF-4FFB-AF37-DDB848C6B2A6}" type="sibTrans" cxnId="{2B45A369-5BD5-4760-947A-897BC25104A5}">
      <dgm:prSet/>
      <dgm:spPr/>
      <dgm:t>
        <a:bodyPr/>
        <a:lstStyle/>
        <a:p>
          <a:endParaRPr lang="en-US"/>
        </a:p>
      </dgm:t>
    </dgm:pt>
    <dgm:pt modelId="{7F55305A-E4F6-4C58-887B-A851226EC864}">
      <dgm:prSet/>
      <dgm:spPr/>
      <dgm:t>
        <a:bodyPr/>
        <a:lstStyle/>
        <a:p>
          <a:r>
            <a:rPr lang="en-US" dirty="0"/>
            <a:t>Free email notifications for bidding opportunities</a:t>
          </a:r>
        </a:p>
      </dgm:t>
    </dgm:pt>
    <dgm:pt modelId="{2399ADF3-7215-4A3F-A348-6175C3C8A9F8}" type="parTrans" cxnId="{189DB40A-9DD7-4F97-B68A-18DD492C00C3}">
      <dgm:prSet/>
      <dgm:spPr/>
      <dgm:t>
        <a:bodyPr/>
        <a:lstStyle/>
        <a:p>
          <a:endParaRPr lang="en-US"/>
        </a:p>
      </dgm:t>
    </dgm:pt>
    <dgm:pt modelId="{10BD9ECA-DE46-4145-880C-B0BF909C539A}" type="sibTrans" cxnId="{189DB40A-9DD7-4F97-B68A-18DD492C00C3}">
      <dgm:prSet/>
      <dgm:spPr/>
      <dgm:t>
        <a:bodyPr/>
        <a:lstStyle/>
        <a:p>
          <a:endParaRPr lang="en-US"/>
        </a:p>
      </dgm:t>
    </dgm:pt>
    <dgm:pt modelId="{492B6CF2-6CB9-4442-9597-CA46431871B0}">
      <dgm:prSet/>
      <dgm:spPr/>
      <dgm:t>
        <a:bodyPr/>
        <a:lstStyle/>
        <a:p>
          <a:r>
            <a:rPr lang="en-US"/>
            <a:t>IPS advertises solicitations from</a:t>
          </a:r>
        </a:p>
      </dgm:t>
    </dgm:pt>
    <dgm:pt modelId="{729BEF47-2C95-4C4D-BFC0-771C064023C3}" type="parTrans" cxnId="{C060429D-B316-4ED4-BE81-BC686B26A950}">
      <dgm:prSet/>
      <dgm:spPr/>
      <dgm:t>
        <a:bodyPr/>
        <a:lstStyle/>
        <a:p>
          <a:endParaRPr lang="en-US"/>
        </a:p>
      </dgm:t>
    </dgm:pt>
    <dgm:pt modelId="{1F0731F5-B4F8-4450-850D-933833A65B39}" type="sibTrans" cxnId="{C060429D-B316-4ED4-BE81-BC686B26A950}">
      <dgm:prSet/>
      <dgm:spPr/>
      <dgm:t>
        <a:bodyPr/>
        <a:lstStyle/>
        <a:p>
          <a:endParaRPr lang="en-US"/>
        </a:p>
      </dgm:t>
    </dgm:pt>
    <dgm:pt modelId="{05661E23-7AE3-47E5-AF61-D9136AC25C9D}">
      <dgm:prSet/>
      <dgm:spPr/>
      <dgm:t>
        <a:bodyPr/>
        <a:lstStyle/>
        <a:p>
          <a:r>
            <a:rPr lang="en-US"/>
            <a:t>all state agencies</a:t>
          </a:r>
        </a:p>
      </dgm:t>
    </dgm:pt>
    <dgm:pt modelId="{B21DDAEA-4A55-446B-8673-5FD9452EE85A}" type="parTrans" cxnId="{71FAB542-98A8-4F04-8C27-596E0F94EE4C}">
      <dgm:prSet/>
      <dgm:spPr/>
      <dgm:t>
        <a:bodyPr/>
        <a:lstStyle/>
        <a:p>
          <a:endParaRPr lang="en-US"/>
        </a:p>
      </dgm:t>
    </dgm:pt>
    <dgm:pt modelId="{02DB8379-A4E8-4E3C-B111-677E9DBFFC33}" type="sibTrans" cxnId="{71FAB542-98A8-4F04-8C27-596E0F94EE4C}">
      <dgm:prSet/>
      <dgm:spPr/>
      <dgm:t>
        <a:bodyPr/>
        <a:lstStyle/>
        <a:p>
          <a:endParaRPr lang="en-US"/>
        </a:p>
      </dgm:t>
    </dgm:pt>
    <dgm:pt modelId="{5F14BEC0-CA62-47FA-BA46-E6235FAE7B40}">
      <dgm:prSet/>
      <dgm:spPr/>
      <dgm:t>
        <a:bodyPr/>
        <a:lstStyle/>
        <a:p>
          <a:r>
            <a:rPr lang="en-US"/>
            <a:t>Community colleges</a:t>
          </a:r>
        </a:p>
      </dgm:t>
    </dgm:pt>
    <dgm:pt modelId="{08D52A55-0F81-4A1E-9407-082B686EEEAE}" type="parTrans" cxnId="{D77A4BE6-13F5-4640-99E4-8A171CF67968}">
      <dgm:prSet/>
      <dgm:spPr/>
      <dgm:t>
        <a:bodyPr/>
        <a:lstStyle/>
        <a:p>
          <a:endParaRPr lang="en-US"/>
        </a:p>
      </dgm:t>
    </dgm:pt>
    <dgm:pt modelId="{D7792C58-C5CF-4088-B582-E4E9AC972B69}" type="sibTrans" cxnId="{D77A4BE6-13F5-4640-99E4-8A171CF67968}">
      <dgm:prSet/>
      <dgm:spPr/>
      <dgm:t>
        <a:bodyPr/>
        <a:lstStyle/>
        <a:p>
          <a:endParaRPr lang="en-US"/>
        </a:p>
      </dgm:t>
    </dgm:pt>
    <dgm:pt modelId="{1C38BCE3-5F9F-442C-8056-6A7304DB52E8}">
      <dgm:prSet/>
      <dgm:spPr/>
      <dgm:t>
        <a:bodyPr/>
        <a:lstStyle/>
        <a:p>
          <a:r>
            <a:rPr lang="en-US"/>
            <a:t>Universities</a:t>
          </a:r>
        </a:p>
      </dgm:t>
    </dgm:pt>
    <dgm:pt modelId="{B974F25B-C49C-4E85-906E-540BBEECC721}" type="parTrans" cxnId="{9ABAD274-E201-4045-B628-9A3416B80006}">
      <dgm:prSet/>
      <dgm:spPr/>
      <dgm:t>
        <a:bodyPr/>
        <a:lstStyle/>
        <a:p>
          <a:endParaRPr lang="en-US"/>
        </a:p>
      </dgm:t>
    </dgm:pt>
    <dgm:pt modelId="{0647C431-97B2-4781-8EEF-BB88FF7186B2}" type="sibTrans" cxnId="{9ABAD274-E201-4045-B628-9A3416B80006}">
      <dgm:prSet/>
      <dgm:spPr/>
      <dgm:t>
        <a:bodyPr/>
        <a:lstStyle/>
        <a:p>
          <a:endParaRPr lang="en-US"/>
        </a:p>
      </dgm:t>
    </dgm:pt>
    <dgm:pt modelId="{76FD2D86-1EE2-40FB-AD13-407FFB2F9D03}">
      <dgm:prSet/>
      <dgm:spPr/>
      <dgm:t>
        <a:bodyPr/>
        <a:lstStyle/>
        <a:p>
          <a:r>
            <a:rPr lang="en-US"/>
            <a:t>Public schools</a:t>
          </a:r>
        </a:p>
      </dgm:t>
    </dgm:pt>
    <dgm:pt modelId="{EE42CF0F-7FA1-4770-9065-0A7C40016C14}" type="parTrans" cxnId="{5E5597BD-1928-4171-9799-6107C106877C}">
      <dgm:prSet/>
      <dgm:spPr/>
      <dgm:t>
        <a:bodyPr/>
        <a:lstStyle/>
        <a:p>
          <a:endParaRPr lang="en-US"/>
        </a:p>
      </dgm:t>
    </dgm:pt>
    <dgm:pt modelId="{42575E89-5BD1-4D11-8F76-3A3DC8E66A48}" type="sibTrans" cxnId="{5E5597BD-1928-4171-9799-6107C106877C}">
      <dgm:prSet/>
      <dgm:spPr/>
      <dgm:t>
        <a:bodyPr/>
        <a:lstStyle/>
        <a:p>
          <a:endParaRPr lang="en-US"/>
        </a:p>
      </dgm:t>
    </dgm:pt>
    <dgm:pt modelId="{7F89C4C5-F29D-41CE-94CC-B26D9F9AC7B4}">
      <dgm:prSet/>
      <dgm:spPr/>
      <dgm:t>
        <a:bodyPr/>
        <a:lstStyle/>
        <a:p>
          <a:r>
            <a:rPr lang="en-US"/>
            <a:t>Some local governments</a:t>
          </a:r>
        </a:p>
      </dgm:t>
    </dgm:pt>
    <dgm:pt modelId="{BEF8ED21-92B4-4E5E-AC30-403697E5A4DB}" type="parTrans" cxnId="{D3404507-8167-4AD3-8060-CFB626EE544F}">
      <dgm:prSet/>
      <dgm:spPr/>
      <dgm:t>
        <a:bodyPr/>
        <a:lstStyle/>
        <a:p>
          <a:endParaRPr lang="en-US"/>
        </a:p>
      </dgm:t>
    </dgm:pt>
    <dgm:pt modelId="{78CBC0B7-F4EB-471F-840B-6CC2DCA4AB20}" type="sibTrans" cxnId="{D3404507-8167-4AD3-8060-CFB626EE544F}">
      <dgm:prSet/>
      <dgm:spPr/>
      <dgm:t>
        <a:bodyPr/>
        <a:lstStyle/>
        <a:p>
          <a:endParaRPr lang="en-US"/>
        </a:p>
      </dgm:t>
    </dgm:pt>
    <dgm:pt modelId="{55285299-2901-4079-8B43-3BF8A433476A}" type="pres">
      <dgm:prSet presAssocID="{0DC0F9A9-4DAC-4862-A4DD-5D477D8D65C1}" presName="Name0" presStyleCnt="0">
        <dgm:presLayoutVars>
          <dgm:dir/>
          <dgm:resizeHandles val="exact"/>
        </dgm:presLayoutVars>
      </dgm:prSet>
      <dgm:spPr/>
    </dgm:pt>
    <dgm:pt modelId="{921238E5-AABE-477E-9FEC-110B9826FC5D}" type="pres">
      <dgm:prSet presAssocID="{9A5DD947-E7E6-4013-93E4-46DA7299A70D}" presName="node" presStyleLbl="node1" presStyleIdx="0" presStyleCnt="4">
        <dgm:presLayoutVars>
          <dgm:bulletEnabled val="1"/>
        </dgm:presLayoutVars>
      </dgm:prSet>
      <dgm:spPr/>
    </dgm:pt>
    <dgm:pt modelId="{527EA1F8-1B5E-4E88-9111-33D5913CDAE9}" type="pres">
      <dgm:prSet presAssocID="{DFBED4A1-3614-4C75-9A33-16CBAC2A29F0}" presName="sibTrans" presStyleCnt="0"/>
      <dgm:spPr/>
    </dgm:pt>
    <dgm:pt modelId="{39D3D8F0-9697-4CE7-BBAE-0356C0D2C4D3}" type="pres">
      <dgm:prSet presAssocID="{B893489E-BDF3-435C-8D4E-E9B52ECC85C6}" presName="node" presStyleLbl="node1" presStyleIdx="1" presStyleCnt="4">
        <dgm:presLayoutVars>
          <dgm:bulletEnabled val="1"/>
        </dgm:presLayoutVars>
      </dgm:prSet>
      <dgm:spPr/>
    </dgm:pt>
    <dgm:pt modelId="{BC2B3753-59A5-485A-AA09-BD0B0FB1F51F}" type="pres">
      <dgm:prSet presAssocID="{904FA06C-35EF-4FFB-AF37-DDB848C6B2A6}" presName="sibTrans" presStyleCnt="0"/>
      <dgm:spPr/>
    </dgm:pt>
    <dgm:pt modelId="{9795412D-CAD9-4A5C-B9C4-CA93B06D0921}" type="pres">
      <dgm:prSet presAssocID="{7F55305A-E4F6-4C58-887B-A851226EC864}" presName="node" presStyleLbl="node1" presStyleIdx="2" presStyleCnt="4">
        <dgm:presLayoutVars>
          <dgm:bulletEnabled val="1"/>
        </dgm:presLayoutVars>
      </dgm:prSet>
      <dgm:spPr/>
    </dgm:pt>
    <dgm:pt modelId="{55E2BBA6-FFED-489A-AA68-8951A0607C3A}" type="pres">
      <dgm:prSet presAssocID="{10BD9ECA-DE46-4145-880C-B0BF909C539A}" presName="sibTrans" presStyleCnt="0"/>
      <dgm:spPr/>
    </dgm:pt>
    <dgm:pt modelId="{BCAD59F7-BF6E-45A6-83E7-D149A97E3E72}" type="pres">
      <dgm:prSet presAssocID="{492B6CF2-6CB9-4442-9597-CA46431871B0}" presName="node" presStyleLbl="node1" presStyleIdx="3" presStyleCnt="4">
        <dgm:presLayoutVars>
          <dgm:bulletEnabled val="1"/>
        </dgm:presLayoutVars>
      </dgm:prSet>
      <dgm:spPr/>
    </dgm:pt>
  </dgm:ptLst>
  <dgm:cxnLst>
    <dgm:cxn modelId="{D3404507-8167-4AD3-8060-CFB626EE544F}" srcId="{492B6CF2-6CB9-4442-9597-CA46431871B0}" destId="{7F89C4C5-F29D-41CE-94CC-B26D9F9AC7B4}" srcOrd="4" destOrd="0" parTransId="{BEF8ED21-92B4-4E5E-AC30-403697E5A4DB}" sibTransId="{78CBC0B7-F4EB-471F-840B-6CC2DCA4AB20}"/>
    <dgm:cxn modelId="{189DB40A-9DD7-4F97-B68A-18DD492C00C3}" srcId="{0DC0F9A9-4DAC-4862-A4DD-5D477D8D65C1}" destId="{7F55305A-E4F6-4C58-887B-A851226EC864}" srcOrd="2" destOrd="0" parTransId="{2399ADF3-7215-4A3F-A348-6175C3C8A9F8}" sibTransId="{10BD9ECA-DE46-4145-880C-B0BF909C539A}"/>
    <dgm:cxn modelId="{5FD1020D-69EA-4960-99DF-79A695A46CF2}" type="presOf" srcId="{7F55305A-E4F6-4C58-887B-A851226EC864}" destId="{9795412D-CAD9-4A5C-B9C4-CA93B06D0921}" srcOrd="0" destOrd="0" presId="urn:microsoft.com/office/officeart/2005/8/layout/hList6"/>
    <dgm:cxn modelId="{27AF4E13-807D-40CA-ACC7-DC293787B938}" type="presOf" srcId="{1C38BCE3-5F9F-442C-8056-6A7304DB52E8}" destId="{BCAD59F7-BF6E-45A6-83E7-D149A97E3E72}" srcOrd="0" destOrd="3" presId="urn:microsoft.com/office/officeart/2005/8/layout/hList6"/>
    <dgm:cxn modelId="{04E38F18-4B76-4493-9D3A-4F242CDBC55F}" type="presOf" srcId="{0DC0F9A9-4DAC-4862-A4DD-5D477D8D65C1}" destId="{55285299-2901-4079-8B43-3BF8A433476A}" srcOrd="0" destOrd="0" presId="urn:microsoft.com/office/officeart/2005/8/layout/hList6"/>
    <dgm:cxn modelId="{AF2D9F32-B4FD-4D6D-B82C-658C710F1541}" type="presOf" srcId="{9A5DD947-E7E6-4013-93E4-46DA7299A70D}" destId="{921238E5-AABE-477E-9FEC-110B9826FC5D}" srcOrd="0" destOrd="0" presId="urn:microsoft.com/office/officeart/2005/8/layout/hList6"/>
    <dgm:cxn modelId="{71FAB542-98A8-4F04-8C27-596E0F94EE4C}" srcId="{492B6CF2-6CB9-4442-9597-CA46431871B0}" destId="{05661E23-7AE3-47E5-AF61-D9136AC25C9D}" srcOrd="0" destOrd="0" parTransId="{B21DDAEA-4A55-446B-8673-5FD9452EE85A}" sibTransId="{02DB8379-A4E8-4E3C-B111-677E9DBFFC33}"/>
    <dgm:cxn modelId="{12951663-3C0D-4CE3-BFFA-85087395D6A8}" type="presOf" srcId="{7F89C4C5-F29D-41CE-94CC-B26D9F9AC7B4}" destId="{BCAD59F7-BF6E-45A6-83E7-D149A97E3E72}" srcOrd="0" destOrd="5" presId="urn:microsoft.com/office/officeart/2005/8/layout/hList6"/>
    <dgm:cxn modelId="{BF3C8B67-A5C4-4217-996F-03D3DD19E0F1}" type="presOf" srcId="{B893489E-BDF3-435C-8D4E-E9B52ECC85C6}" destId="{39D3D8F0-9697-4CE7-BBAE-0356C0D2C4D3}" srcOrd="0" destOrd="0" presId="urn:microsoft.com/office/officeart/2005/8/layout/hList6"/>
    <dgm:cxn modelId="{2B45A369-5BD5-4760-947A-897BC25104A5}" srcId="{0DC0F9A9-4DAC-4862-A4DD-5D477D8D65C1}" destId="{B893489E-BDF3-435C-8D4E-E9B52ECC85C6}" srcOrd="1" destOrd="0" parTransId="{09939AB9-F81E-4C77-BE7B-D3FE427CB4E3}" sibTransId="{904FA06C-35EF-4FFB-AF37-DDB848C6B2A6}"/>
    <dgm:cxn modelId="{5695CE50-305E-497C-9263-0751BD56AC65}" type="presOf" srcId="{76FD2D86-1EE2-40FB-AD13-407FFB2F9D03}" destId="{BCAD59F7-BF6E-45A6-83E7-D149A97E3E72}" srcOrd="0" destOrd="4" presId="urn:microsoft.com/office/officeart/2005/8/layout/hList6"/>
    <dgm:cxn modelId="{E97D8652-413C-4EC0-98DF-27578C64FBF6}" type="presOf" srcId="{05661E23-7AE3-47E5-AF61-D9136AC25C9D}" destId="{BCAD59F7-BF6E-45A6-83E7-D149A97E3E72}" srcOrd="0" destOrd="1" presId="urn:microsoft.com/office/officeart/2005/8/layout/hList6"/>
    <dgm:cxn modelId="{9ABAD274-E201-4045-B628-9A3416B80006}" srcId="{492B6CF2-6CB9-4442-9597-CA46431871B0}" destId="{1C38BCE3-5F9F-442C-8056-6A7304DB52E8}" srcOrd="2" destOrd="0" parTransId="{B974F25B-C49C-4E85-906E-540BBEECC721}" sibTransId="{0647C431-97B2-4781-8EEF-BB88FF7186B2}"/>
    <dgm:cxn modelId="{7278B757-E99D-46C5-8BE7-707D2F61AC31}" type="presOf" srcId="{2F2F7784-AD7C-415A-A492-1ED0266A9FD8}" destId="{921238E5-AABE-477E-9FEC-110B9826FC5D}" srcOrd="0" destOrd="1" presId="urn:microsoft.com/office/officeart/2005/8/layout/hList6"/>
    <dgm:cxn modelId="{C060429D-B316-4ED4-BE81-BC686B26A950}" srcId="{0DC0F9A9-4DAC-4862-A4DD-5D477D8D65C1}" destId="{492B6CF2-6CB9-4442-9597-CA46431871B0}" srcOrd="3" destOrd="0" parTransId="{729BEF47-2C95-4C4D-BFC0-771C064023C3}" sibTransId="{1F0731F5-B4F8-4450-850D-933833A65B39}"/>
    <dgm:cxn modelId="{85D027B2-30AE-479D-B0C2-784565FD2CAD}" type="presOf" srcId="{492B6CF2-6CB9-4442-9597-CA46431871B0}" destId="{BCAD59F7-BF6E-45A6-83E7-D149A97E3E72}" srcOrd="0" destOrd="0" presId="urn:microsoft.com/office/officeart/2005/8/layout/hList6"/>
    <dgm:cxn modelId="{DE26ECB5-C1ED-4325-AED4-9A75AB4B1661}" srcId="{0DC0F9A9-4DAC-4862-A4DD-5D477D8D65C1}" destId="{9A5DD947-E7E6-4013-93E4-46DA7299A70D}" srcOrd="0" destOrd="0" parTransId="{0409CB94-F0C5-4E97-BB55-E944A8BC5AF1}" sibTransId="{DFBED4A1-3614-4C75-9A33-16CBAC2A29F0}"/>
    <dgm:cxn modelId="{10CCD9B7-6D31-4E4D-A9D5-6EC8974A5C81}" srcId="{9A5DD947-E7E6-4013-93E4-46DA7299A70D}" destId="{2F2F7784-AD7C-415A-A492-1ED0266A9FD8}" srcOrd="0" destOrd="0" parTransId="{931CDA50-D056-4696-A4E4-E95D3EDB23CB}" sibTransId="{3C71D375-9CF0-4A6D-B8D6-3501220E6B7D}"/>
    <dgm:cxn modelId="{5E5597BD-1928-4171-9799-6107C106877C}" srcId="{492B6CF2-6CB9-4442-9597-CA46431871B0}" destId="{76FD2D86-1EE2-40FB-AD13-407FFB2F9D03}" srcOrd="3" destOrd="0" parTransId="{EE42CF0F-7FA1-4770-9065-0A7C40016C14}" sibTransId="{42575E89-5BD1-4D11-8F76-3A3DC8E66A48}"/>
    <dgm:cxn modelId="{D77A4BE6-13F5-4640-99E4-8A171CF67968}" srcId="{492B6CF2-6CB9-4442-9597-CA46431871B0}" destId="{5F14BEC0-CA62-47FA-BA46-E6235FAE7B40}" srcOrd="1" destOrd="0" parTransId="{08D52A55-0F81-4A1E-9407-082B686EEEAE}" sibTransId="{D7792C58-C5CF-4088-B582-E4E9AC972B69}"/>
    <dgm:cxn modelId="{ECB7E6E6-8380-4B1F-A975-0FDDF257D508}" type="presOf" srcId="{5F14BEC0-CA62-47FA-BA46-E6235FAE7B40}" destId="{BCAD59F7-BF6E-45A6-83E7-D149A97E3E72}" srcOrd="0" destOrd="2" presId="urn:microsoft.com/office/officeart/2005/8/layout/hList6"/>
    <dgm:cxn modelId="{DDF0EA96-005D-4769-969C-8F06BA2C5D2A}" type="presParOf" srcId="{55285299-2901-4079-8B43-3BF8A433476A}" destId="{921238E5-AABE-477E-9FEC-110B9826FC5D}" srcOrd="0" destOrd="0" presId="urn:microsoft.com/office/officeart/2005/8/layout/hList6"/>
    <dgm:cxn modelId="{664183C9-A0FF-4E95-A3E9-7DE8D0C956EE}" type="presParOf" srcId="{55285299-2901-4079-8B43-3BF8A433476A}" destId="{527EA1F8-1B5E-4E88-9111-33D5913CDAE9}" srcOrd="1" destOrd="0" presId="urn:microsoft.com/office/officeart/2005/8/layout/hList6"/>
    <dgm:cxn modelId="{2AC29295-9F40-4CDE-BDEE-5D9FDD00E463}" type="presParOf" srcId="{55285299-2901-4079-8B43-3BF8A433476A}" destId="{39D3D8F0-9697-4CE7-BBAE-0356C0D2C4D3}" srcOrd="2" destOrd="0" presId="urn:microsoft.com/office/officeart/2005/8/layout/hList6"/>
    <dgm:cxn modelId="{F7AE5F25-0264-4797-9022-18E750F34CC1}" type="presParOf" srcId="{55285299-2901-4079-8B43-3BF8A433476A}" destId="{BC2B3753-59A5-485A-AA09-BD0B0FB1F51F}" srcOrd="3" destOrd="0" presId="urn:microsoft.com/office/officeart/2005/8/layout/hList6"/>
    <dgm:cxn modelId="{5B32A9FF-C262-4D40-B770-CE7A39D5C19E}" type="presParOf" srcId="{55285299-2901-4079-8B43-3BF8A433476A}" destId="{9795412D-CAD9-4A5C-B9C4-CA93B06D0921}" srcOrd="4" destOrd="0" presId="urn:microsoft.com/office/officeart/2005/8/layout/hList6"/>
    <dgm:cxn modelId="{7A41117E-19C0-4D4B-B718-8657F8460D52}" type="presParOf" srcId="{55285299-2901-4079-8B43-3BF8A433476A}" destId="{55E2BBA6-FFED-489A-AA68-8951A0607C3A}" srcOrd="5" destOrd="0" presId="urn:microsoft.com/office/officeart/2005/8/layout/hList6"/>
    <dgm:cxn modelId="{BB50B259-C03E-4E27-BB34-BDEEF60760BF}" type="presParOf" srcId="{55285299-2901-4079-8B43-3BF8A433476A}" destId="{BCAD59F7-BF6E-45A6-83E7-D149A97E3E72}" srcOrd="6"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12C64133-19C4-4812-ABA8-7047AFFCD4AA}" type="doc">
      <dgm:prSet loTypeId="urn:microsoft.com/office/officeart/2005/8/layout/process1" loCatId="process" qsTypeId="urn:microsoft.com/office/officeart/2005/8/quickstyle/3d2" qsCatId="3D" csTypeId="urn:microsoft.com/office/officeart/2005/8/colors/accent4_5" csCatId="accent4"/>
      <dgm:spPr/>
      <dgm:t>
        <a:bodyPr/>
        <a:lstStyle/>
        <a:p>
          <a:endParaRPr lang="en-US"/>
        </a:p>
      </dgm:t>
    </dgm:pt>
    <dgm:pt modelId="{D78B83CB-2D62-44DE-B026-C759F5C2ABB0}">
      <dgm:prSet custT="1"/>
      <dgm:spPr/>
      <dgm:t>
        <a:bodyPr/>
        <a:lstStyle/>
        <a:p>
          <a:r>
            <a:rPr lang="en-US" sz="2000" b="1"/>
            <a:t>Non-Code-Item (HUB Only)</a:t>
          </a:r>
          <a:endParaRPr lang="en-US" sz="2000"/>
        </a:p>
      </dgm:t>
    </dgm:pt>
    <dgm:pt modelId="{B70E79B8-AC11-4E4D-A317-A7FF40161FFF}" type="parTrans" cxnId="{5AF9A000-1F11-438A-B7AA-EE706495E86A}">
      <dgm:prSet/>
      <dgm:spPr/>
      <dgm:t>
        <a:bodyPr/>
        <a:lstStyle/>
        <a:p>
          <a:endParaRPr lang="en-US" sz="2000"/>
        </a:p>
      </dgm:t>
    </dgm:pt>
    <dgm:pt modelId="{BF8DAF84-44A2-45FD-821B-5211EE1610FB}" type="sibTrans" cxnId="{5AF9A000-1F11-438A-B7AA-EE706495E86A}">
      <dgm:prSet custT="1"/>
      <dgm:spPr/>
      <dgm:t>
        <a:bodyPr/>
        <a:lstStyle/>
        <a:p>
          <a:endParaRPr lang="en-US" sz="1600"/>
        </a:p>
      </dgm:t>
    </dgm:pt>
    <dgm:pt modelId="{771D95DD-32C5-41E3-A326-66CCE42B0C53}">
      <dgm:prSet custT="1"/>
      <dgm:spPr/>
      <dgm:t>
        <a:bodyPr/>
        <a:lstStyle/>
        <a:p>
          <a:r>
            <a:rPr lang="en-US" sz="2000"/>
            <a:t>A type of project within Interscope+.  When the HUB Only checkbox is used, the project will be created “without” a design contract.  Think of HUB Only as Construction without a design agreement.  This selection is used to report HUB data on small projects where a design agreement is not required that doesn’t have code review.  </a:t>
          </a:r>
        </a:p>
      </dgm:t>
    </dgm:pt>
    <dgm:pt modelId="{9869C7CD-C636-40EA-ADD7-3261C7BB1960}" type="parTrans" cxnId="{4FF6C837-8EA2-4742-A38F-609D385D1851}">
      <dgm:prSet/>
      <dgm:spPr/>
      <dgm:t>
        <a:bodyPr/>
        <a:lstStyle/>
        <a:p>
          <a:endParaRPr lang="en-US" sz="2000"/>
        </a:p>
      </dgm:t>
    </dgm:pt>
    <dgm:pt modelId="{5C55A9F1-10EA-4D1A-9CAE-BE6E20DBDCA1}" type="sibTrans" cxnId="{4FF6C837-8EA2-4742-A38F-609D385D1851}">
      <dgm:prSet custT="1"/>
      <dgm:spPr/>
      <dgm:t>
        <a:bodyPr/>
        <a:lstStyle/>
        <a:p>
          <a:endParaRPr lang="en-US" sz="1600"/>
        </a:p>
      </dgm:t>
    </dgm:pt>
    <dgm:pt modelId="{D04FC3BB-EB76-4B6B-9B13-5961D5B0E902}">
      <dgm:prSet custT="1"/>
      <dgm:spPr/>
      <dgm:t>
        <a:bodyPr/>
        <a:lstStyle/>
        <a:p>
          <a:r>
            <a:rPr lang="en-US" sz="2000"/>
            <a:t>Example: A painting project</a:t>
          </a:r>
        </a:p>
      </dgm:t>
    </dgm:pt>
    <dgm:pt modelId="{80E7F8F6-BE89-48F4-980A-33A500FA2AA3}" type="parTrans" cxnId="{F4824647-7132-4F40-8CCB-D3B75A40258A}">
      <dgm:prSet/>
      <dgm:spPr/>
      <dgm:t>
        <a:bodyPr/>
        <a:lstStyle/>
        <a:p>
          <a:endParaRPr lang="en-US" sz="2000"/>
        </a:p>
      </dgm:t>
    </dgm:pt>
    <dgm:pt modelId="{D3E7B352-8991-4424-9625-56E099CDE15B}" type="sibTrans" cxnId="{F4824647-7132-4F40-8CCB-D3B75A40258A}">
      <dgm:prSet/>
      <dgm:spPr/>
      <dgm:t>
        <a:bodyPr/>
        <a:lstStyle/>
        <a:p>
          <a:endParaRPr lang="en-US" sz="2000"/>
        </a:p>
      </dgm:t>
    </dgm:pt>
    <dgm:pt modelId="{0B54C280-AA19-42DF-AB0F-1A6AA865D9A7}" type="pres">
      <dgm:prSet presAssocID="{12C64133-19C4-4812-ABA8-7047AFFCD4AA}" presName="Name0" presStyleCnt="0">
        <dgm:presLayoutVars>
          <dgm:dir/>
          <dgm:resizeHandles val="exact"/>
        </dgm:presLayoutVars>
      </dgm:prSet>
      <dgm:spPr/>
    </dgm:pt>
    <dgm:pt modelId="{04886524-2E7F-4ED1-916C-A55D15F625D2}" type="pres">
      <dgm:prSet presAssocID="{D78B83CB-2D62-44DE-B026-C759F5C2ABB0}" presName="node" presStyleLbl="node1" presStyleIdx="0" presStyleCnt="3">
        <dgm:presLayoutVars>
          <dgm:bulletEnabled val="1"/>
        </dgm:presLayoutVars>
      </dgm:prSet>
      <dgm:spPr/>
    </dgm:pt>
    <dgm:pt modelId="{429D2312-3E7B-4B17-BADA-EC10C187CD2F}" type="pres">
      <dgm:prSet presAssocID="{BF8DAF84-44A2-45FD-821B-5211EE1610FB}" presName="sibTrans" presStyleLbl="sibTrans2D1" presStyleIdx="0" presStyleCnt="2"/>
      <dgm:spPr/>
    </dgm:pt>
    <dgm:pt modelId="{21D3356F-6F26-474F-A19A-09D5461AACAF}" type="pres">
      <dgm:prSet presAssocID="{BF8DAF84-44A2-45FD-821B-5211EE1610FB}" presName="connectorText" presStyleLbl="sibTrans2D1" presStyleIdx="0" presStyleCnt="2"/>
      <dgm:spPr/>
    </dgm:pt>
    <dgm:pt modelId="{E62E5C39-B919-46E7-8ED0-60E46059A5A9}" type="pres">
      <dgm:prSet presAssocID="{771D95DD-32C5-41E3-A326-66CCE42B0C53}" presName="node" presStyleLbl="node1" presStyleIdx="1" presStyleCnt="3">
        <dgm:presLayoutVars>
          <dgm:bulletEnabled val="1"/>
        </dgm:presLayoutVars>
      </dgm:prSet>
      <dgm:spPr/>
    </dgm:pt>
    <dgm:pt modelId="{43996634-2F5E-418C-9644-4FB36674CD14}" type="pres">
      <dgm:prSet presAssocID="{5C55A9F1-10EA-4D1A-9CAE-BE6E20DBDCA1}" presName="sibTrans" presStyleLbl="sibTrans2D1" presStyleIdx="1" presStyleCnt="2"/>
      <dgm:spPr/>
    </dgm:pt>
    <dgm:pt modelId="{9A4E97BF-02E2-44BC-A741-C39CE35FB20E}" type="pres">
      <dgm:prSet presAssocID="{5C55A9F1-10EA-4D1A-9CAE-BE6E20DBDCA1}" presName="connectorText" presStyleLbl="sibTrans2D1" presStyleIdx="1" presStyleCnt="2"/>
      <dgm:spPr/>
    </dgm:pt>
    <dgm:pt modelId="{7579E772-5B07-41B7-ADAE-FF9F79295E0B}" type="pres">
      <dgm:prSet presAssocID="{D04FC3BB-EB76-4B6B-9B13-5961D5B0E902}" presName="node" presStyleLbl="node1" presStyleIdx="2" presStyleCnt="3">
        <dgm:presLayoutVars>
          <dgm:bulletEnabled val="1"/>
        </dgm:presLayoutVars>
      </dgm:prSet>
      <dgm:spPr/>
    </dgm:pt>
  </dgm:ptLst>
  <dgm:cxnLst>
    <dgm:cxn modelId="{5AF9A000-1F11-438A-B7AA-EE706495E86A}" srcId="{12C64133-19C4-4812-ABA8-7047AFFCD4AA}" destId="{D78B83CB-2D62-44DE-B026-C759F5C2ABB0}" srcOrd="0" destOrd="0" parTransId="{B70E79B8-AC11-4E4D-A317-A7FF40161FFF}" sibTransId="{BF8DAF84-44A2-45FD-821B-5211EE1610FB}"/>
    <dgm:cxn modelId="{A531F723-3B03-42B3-8A19-9CD046936873}" type="presOf" srcId="{771D95DD-32C5-41E3-A326-66CCE42B0C53}" destId="{E62E5C39-B919-46E7-8ED0-60E46059A5A9}" srcOrd="0" destOrd="0" presId="urn:microsoft.com/office/officeart/2005/8/layout/process1"/>
    <dgm:cxn modelId="{91B91134-BB79-4DC6-8B93-C47393C6250C}" type="presOf" srcId="{5C55A9F1-10EA-4D1A-9CAE-BE6E20DBDCA1}" destId="{43996634-2F5E-418C-9644-4FB36674CD14}" srcOrd="0" destOrd="0" presId="urn:microsoft.com/office/officeart/2005/8/layout/process1"/>
    <dgm:cxn modelId="{4FF6C837-8EA2-4742-A38F-609D385D1851}" srcId="{12C64133-19C4-4812-ABA8-7047AFFCD4AA}" destId="{771D95DD-32C5-41E3-A326-66CCE42B0C53}" srcOrd="1" destOrd="0" parTransId="{9869C7CD-C636-40EA-ADD7-3261C7BB1960}" sibTransId="{5C55A9F1-10EA-4D1A-9CAE-BE6E20DBDCA1}"/>
    <dgm:cxn modelId="{23E54A64-217A-42C5-8092-F646B434A63A}" type="presOf" srcId="{D78B83CB-2D62-44DE-B026-C759F5C2ABB0}" destId="{04886524-2E7F-4ED1-916C-A55D15F625D2}" srcOrd="0" destOrd="0" presId="urn:microsoft.com/office/officeart/2005/8/layout/process1"/>
    <dgm:cxn modelId="{F4824647-7132-4F40-8CCB-D3B75A40258A}" srcId="{12C64133-19C4-4812-ABA8-7047AFFCD4AA}" destId="{D04FC3BB-EB76-4B6B-9B13-5961D5B0E902}" srcOrd="2" destOrd="0" parTransId="{80E7F8F6-BE89-48F4-980A-33A500FA2AA3}" sibTransId="{D3E7B352-8991-4424-9625-56E099CDE15B}"/>
    <dgm:cxn modelId="{1E4DE257-ED9D-434B-A40E-C5B984B9EED0}" type="presOf" srcId="{12C64133-19C4-4812-ABA8-7047AFFCD4AA}" destId="{0B54C280-AA19-42DF-AB0F-1A6AA865D9A7}" srcOrd="0" destOrd="0" presId="urn:microsoft.com/office/officeart/2005/8/layout/process1"/>
    <dgm:cxn modelId="{D9BB7479-4C02-4EF2-868C-16180C637904}" type="presOf" srcId="{D04FC3BB-EB76-4B6B-9B13-5961D5B0E902}" destId="{7579E772-5B07-41B7-ADAE-FF9F79295E0B}" srcOrd="0" destOrd="0" presId="urn:microsoft.com/office/officeart/2005/8/layout/process1"/>
    <dgm:cxn modelId="{A6BC3597-01B6-4F1F-8D20-496E4D92E909}" type="presOf" srcId="{BF8DAF84-44A2-45FD-821B-5211EE1610FB}" destId="{21D3356F-6F26-474F-A19A-09D5461AACAF}" srcOrd="1" destOrd="0" presId="urn:microsoft.com/office/officeart/2005/8/layout/process1"/>
    <dgm:cxn modelId="{A2264A99-B6C9-42A1-B3CA-9F100923ECAE}" type="presOf" srcId="{BF8DAF84-44A2-45FD-821B-5211EE1610FB}" destId="{429D2312-3E7B-4B17-BADA-EC10C187CD2F}" srcOrd="0" destOrd="0" presId="urn:microsoft.com/office/officeart/2005/8/layout/process1"/>
    <dgm:cxn modelId="{61D05CB8-1E79-46DF-B130-A324116F7642}" type="presOf" srcId="{5C55A9F1-10EA-4D1A-9CAE-BE6E20DBDCA1}" destId="{9A4E97BF-02E2-44BC-A741-C39CE35FB20E}" srcOrd="1" destOrd="0" presId="urn:microsoft.com/office/officeart/2005/8/layout/process1"/>
    <dgm:cxn modelId="{5E156A5B-B8C4-4575-946B-741DFFF847F1}" type="presParOf" srcId="{0B54C280-AA19-42DF-AB0F-1A6AA865D9A7}" destId="{04886524-2E7F-4ED1-916C-A55D15F625D2}" srcOrd="0" destOrd="0" presId="urn:microsoft.com/office/officeart/2005/8/layout/process1"/>
    <dgm:cxn modelId="{BB9BC59C-B36C-4D95-878A-4F8EE5F0377F}" type="presParOf" srcId="{0B54C280-AA19-42DF-AB0F-1A6AA865D9A7}" destId="{429D2312-3E7B-4B17-BADA-EC10C187CD2F}" srcOrd="1" destOrd="0" presId="urn:microsoft.com/office/officeart/2005/8/layout/process1"/>
    <dgm:cxn modelId="{E5EBB987-BCE9-4C87-B10A-6D3E5BE70CC1}" type="presParOf" srcId="{429D2312-3E7B-4B17-BADA-EC10C187CD2F}" destId="{21D3356F-6F26-474F-A19A-09D5461AACAF}" srcOrd="0" destOrd="0" presId="urn:microsoft.com/office/officeart/2005/8/layout/process1"/>
    <dgm:cxn modelId="{CDDF81C5-4EC4-4BC5-85A0-1FD951603EDF}" type="presParOf" srcId="{0B54C280-AA19-42DF-AB0F-1A6AA865D9A7}" destId="{E62E5C39-B919-46E7-8ED0-60E46059A5A9}" srcOrd="2" destOrd="0" presId="urn:microsoft.com/office/officeart/2005/8/layout/process1"/>
    <dgm:cxn modelId="{2DC9CB49-F628-43BE-B820-628A591BDE8C}" type="presParOf" srcId="{0B54C280-AA19-42DF-AB0F-1A6AA865D9A7}" destId="{43996634-2F5E-418C-9644-4FB36674CD14}" srcOrd="3" destOrd="0" presId="urn:microsoft.com/office/officeart/2005/8/layout/process1"/>
    <dgm:cxn modelId="{0D8A3FF7-2AFB-4A69-8C11-D7A02424FB4C}" type="presParOf" srcId="{43996634-2F5E-418C-9644-4FB36674CD14}" destId="{9A4E97BF-02E2-44BC-A741-C39CE35FB20E}" srcOrd="0" destOrd="0" presId="urn:microsoft.com/office/officeart/2005/8/layout/process1"/>
    <dgm:cxn modelId="{2F91F1AD-D658-4921-BAA9-9399BA935F75}" type="presParOf" srcId="{0B54C280-AA19-42DF-AB0F-1A6AA865D9A7}" destId="{7579E772-5B07-41B7-ADAE-FF9F79295E0B}"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817F07FC-5108-4D59-B879-FF8B94CBA568}" type="doc">
      <dgm:prSet loTypeId="urn:microsoft.com/office/officeart/2005/8/layout/orgChart1" loCatId="hierarchy" qsTypeId="urn:microsoft.com/office/officeart/2005/8/quickstyle/3d1" qsCatId="3D" csTypeId="urn:microsoft.com/office/officeart/2005/8/colors/accent5_5" csCatId="accent5" phldr="1"/>
      <dgm:spPr/>
      <dgm:t>
        <a:bodyPr/>
        <a:lstStyle/>
        <a:p>
          <a:endParaRPr lang="en-US"/>
        </a:p>
      </dgm:t>
    </dgm:pt>
    <dgm:pt modelId="{5B27818D-C11D-4905-B240-166DE74B4C6E}">
      <dgm:prSet/>
      <dgm:spPr/>
      <dgm:t>
        <a:bodyPr/>
        <a:lstStyle/>
        <a:p>
          <a:r>
            <a:rPr lang="en-US" b="1"/>
            <a:t>NCAS Center</a:t>
          </a:r>
          <a:endParaRPr lang="en-US"/>
        </a:p>
      </dgm:t>
    </dgm:pt>
    <dgm:pt modelId="{4D931FC1-8968-4CCD-A08D-C0E7E7C3FB0C}" type="parTrans" cxnId="{861A6852-B65C-4E21-A027-14E4318E5E73}">
      <dgm:prSet/>
      <dgm:spPr/>
      <dgm:t>
        <a:bodyPr/>
        <a:lstStyle/>
        <a:p>
          <a:endParaRPr lang="en-US"/>
        </a:p>
      </dgm:t>
    </dgm:pt>
    <dgm:pt modelId="{7BF1D380-A782-4DBB-93B8-41402EC10166}" type="sibTrans" cxnId="{861A6852-B65C-4E21-A027-14E4318E5E73}">
      <dgm:prSet/>
      <dgm:spPr/>
      <dgm:t>
        <a:bodyPr/>
        <a:lstStyle/>
        <a:p>
          <a:endParaRPr lang="en-US"/>
        </a:p>
      </dgm:t>
    </dgm:pt>
    <dgm:pt modelId="{4320BC5C-78B6-4706-9A8C-21A868FA726A}">
      <dgm:prSet/>
      <dgm:spPr/>
      <dgm:t>
        <a:bodyPr/>
        <a:lstStyle/>
        <a:p>
          <a:r>
            <a:rPr lang="en-US" dirty="0"/>
            <a:t>A unique data item of up to 8 alphanumeric characters that identifies the financial account in the North Carolina Accounting System (NCAS) related to a capital code-item.</a:t>
          </a:r>
        </a:p>
      </dgm:t>
    </dgm:pt>
    <dgm:pt modelId="{4AF6E4ED-9A02-448A-87C0-2CDA2F742D5B}" type="parTrans" cxnId="{7C0A9168-1E58-4C4F-AE35-0EBE9A64A4B6}">
      <dgm:prSet/>
      <dgm:spPr/>
      <dgm:t>
        <a:bodyPr/>
        <a:lstStyle/>
        <a:p>
          <a:endParaRPr lang="en-US"/>
        </a:p>
      </dgm:t>
    </dgm:pt>
    <dgm:pt modelId="{76202377-AED5-43AF-9308-42E89332A2EB}" type="sibTrans" cxnId="{7C0A9168-1E58-4C4F-AE35-0EBE9A64A4B6}">
      <dgm:prSet/>
      <dgm:spPr/>
      <dgm:t>
        <a:bodyPr/>
        <a:lstStyle/>
        <a:p>
          <a:endParaRPr lang="en-US"/>
        </a:p>
      </dgm:t>
    </dgm:pt>
    <dgm:pt modelId="{D29B021F-0E50-4A1D-852C-0DE961E7074D}" type="pres">
      <dgm:prSet presAssocID="{817F07FC-5108-4D59-B879-FF8B94CBA568}" presName="hierChild1" presStyleCnt="0">
        <dgm:presLayoutVars>
          <dgm:orgChart val="1"/>
          <dgm:chPref val="1"/>
          <dgm:dir/>
          <dgm:animOne val="branch"/>
          <dgm:animLvl val="lvl"/>
          <dgm:resizeHandles/>
        </dgm:presLayoutVars>
      </dgm:prSet>
      <dgm:spPr/>
    </dgm:pt>
    <dgm:pt modelId="{7DBA0693-20EF-4D5C-979E-CC3105CAC8EC}" type="pres">
      <dgm:prSet presAssocID="{5B27818D-C11D-4905-B240-166DE74B4C6E}" presName="hierRoot1" presStyleCnt="0">
        <dgm:presLayoutVars>
          <dgm:hierBranch val="init"/>
        </dgm:presLayoutVars>
      </dgm:prSet>
      <dgm:spPr/>
    </dgm:pt>
    <dgm:pt modelId="{068DDF58-DE5D-4C4E-8C05-731F932CB19C}" type="pres">
      <dgm:prSet presAssocID="{5B27818D-C11D-4905-B240-166DE74B4C6E}" presName="rootComposite1" presStyleCnt="0"/>
      <dgm:spPr/>
    </dgm:pt>
    <dgm:pt modelId="{086170A2-EAC8-4D1F-AE4F-82E2BA9028BB}" type="pres">
      <dgm:prSet presAssocID="{5B27818D-C11D-4905-B240-166DE74B4C6E}" presName="rootText1" presStyleLbl="node0" presStyleIdx="0" presStyleCnt="2" custScaleY="146176">
        <dgm:presLayoutVars>
          <dgm:chPref val="3"/>
        </dgm:presLayoutVars>
      </dgm:prSet>
      <dgm:spPr/>
    </dgm:pt>
    <dgm:pt modelId="{78243C05-B886-433C-AB3A-39FD2383B3D2}" type="pres">
      <dgm:prSet presAssocID="{5B27818D-C11D-4905-B240-166DE74B4C6E}" presName="rootConnector1" presStyleLbl="node1" presStyleIdx="0" presStyleCnt="0"/>
      <dgm:spPr/>
    </dgm:pt>
    <dgm:pt modelId="{1BE3F26E-9037-4626-BC8A-D65A79183884}" type="pres">
      <dgm:prSet presAssocID="{5B27818D-C11D-4905-B240-166DE74B4C6E}" presName="hierChild2" presStyleCnt="0"/>
      <dgm:spPr/>
    </dgm:pt>
    <dgm:pt modelId="{B3111F64-CF37-4567-B0A6-ECFF2228703F}" type="pres">
      <dgm:prSet presAssocID="{5B27818D-C11D-4905-B240-166DE74B4C6E}" presName="hierChild3" presStyleCnt="0"/>
      <dgm:spPr/>
    </dgm:pt>
    <dgm:pt modelId="{B5806AFE-5631-4904-B788-F4AD9D14953F}" type="pres">
      <dgm:prSet presAssocID="{4320BC5C-78B6-4706-9A8C-21A868FA726A}" presName="hierRoot1" presStyleCnt="0">
        <dgm:presLayoutVars>
          <dgm:hierBranch val="init"/>
        </dgm:presLayoutVars>
      </dgm:prSet>
      <dgm:spPr/>
    </dgm:pt>
    <dgm:pt modelId="{3A88CA81-B03D-4BAF-9558-5ECB53BAA4A2}" type="pres">
      <dgm:prSet presAssocID="{4320BC5C-78B6-4706-9A8C-21A868FA726A}" presName="rootComposite1" presStyleCnt="0"/>
      <dgm:spPr/>
    </dgm:pt>
    <dgm:pt modelId="{5B0A897F-443E-48E0-8B84-BEE0227972DC}" type="pres">
      <dgm:prSet presAssocID="{4320BC5C-78B6-4706-9A8C-21A868FA726A}" presName="rootText1" presStyleLbl="node0" presStyleIdx="1" presStyleCnt="2" custScaleX="124337" custScaleY="171559">
        <dgm:presLayoutVars>
          <dgm:chPref val="3"/>
        </dgm:presLayoutVars>
      </dgm:prSet>
      <dgm:spPr/>
    </dgm:pt>
    <dgm:pt modelId="{365E2F9C-D34C-42E4-BD19-9ACC54245175}" type="pres">
      <dgm:prSet presAssocID="{4320BC5C-78B6-4706-9A8C-21A868FA726A}" presName="rootConnector1" presStyleLbl="node1" presStyleIdx="0" presStyleCnt="0"/>
      <dgm:spPr/>
    </dgm:pt>
    <dgm:pt modelId="{6C2771FC-45A4-4799-9979-FE16F8EB6224}" type="pres">
      <dgm:prSet presAssocID="{4320BC5C-78B6-4706-9A8C-21A868FA726A}" presName="hierChild2" presStyleCnt="0"/>
      <dgm:spPr/>
    </dgm:pt>
    <dgm:pt modelId="{4630E08E-56E2-4EF6-BB0F-7F26A97072F1}" type="pres">
      <dgm:prSet presAssocID="{4320BC5C-78B6-4706-9A8C-21A868FA726A}" presName="hierChild3" presStyleCnt="0"/>
      <dgm:spPr/>
    </dgm:pt>
  </dgm:ptLst>
  <dgm:cxnLst>
    <dgm:cxn modelId="{E5F4C239-8E43-4A6E-9567-369D4BA48FD6}" type="presOf" srcId="{4320BC5C-78B6-4706-9A8C-21A868FA726A}" destId="{365E2F9C-D34C-42E4-BD19-9ACC54245175}" srcOrd="1" destOrd="0" presId="urn:microsoft.com/office/officeart/2005/8/layout/orgChart1"/>
    <dgm:cxn modelId="{7C0A9168-1E58-4C4F-AE35-0EBE9A64A4B6}" srcId="{817F07FC-5108-4D59-B879-FF8B94CBA568}" destId="{4320BC5C-78B6-4706-9A8C-21A868FA726A}" srcOrd="1" destOrd="0" parTransId="{4AF6E4ED-9A02-448A-87C0-2CDA2F742D5B}" sibTransId="{76202377-AED5-43AF-9308-42E89332A2EB}"/>
    <dgm:cxn modelId="{861A6852-B65C-4E21-A027-14E4318E5E73}" srcId="{817F07FC-5108-4D59-B879-FF8B94CBA568}" destId="{5B27818D-C11D-4905-B240-166DE74B4C6E}" srcOrd="0" destOrd="0" parTransId="{4D931FC1-8968-4CCD-A08D-C0E7E7C3FB0C}" sibTransId="{7BF1D380-A782-4DBB-93B8-41402EC10166}"/>
    <dgm:cxn modelId="{02DB0F7D-1B49-46DC-A375-9FD38FAB4A40}" type="presOf" srcId="{5B27818D-C11D-4905-B240-166DE74B4C6E}" destId="{086170A2-EAC8-4D1F-AE4F-82E2BA9028BB}" srcOrd="0" destOrd="0" presId="urn:microsoft.com/office/officeart/2005/8/layout/orgChart1"/>
    <dgm:cxn modelId="{B69C6D8F-25FA-4B89-BC8E-1166CE6ED8AE}" type="presOf" srcId="{4320BC5C-78B6-4706-9A8C-21A868FA726A}" destId="{5B0A897F-443E-48E0-8B84-BEE0227972DC}" srcOrd="0" destOrd="0" presId="urn:microsoft.com/office/officeart/2005/8/layout/orgChart1"/>
    <dgm:cxn modelId="{F614479D-A4B5-4BC2-95B1-DF15A5DE2751}" type="presOf" srcId="{817F07FC-5108-4D59-B879-FF8B94CBA568}" destId="{D29B021F-0E50-4A1D-852C-0DE961E7074D}" srcOrd="0" destOrd="0" presId="urn:microsoft.com/office/officeart/2005/8/layout/orgChart1"/>
    <dgm:cxn modelId="{23F88CA0-105E-45B1-A7AA-6F8365AD6ACE}" type="presOf" srcId="{5B27818D-C11D-4905-B240-166DE74B4C6E}" destId="{78243C05-B886-433C-AB3A-39FD2383B3D2}" srcOrd="1" destOrd="0" presId="urn:microsoft.com/office/officeart/2005/8/layout/orgChart1"/>
    <dgm:cxn modelId="{553067A5-FB6D-426B-B5B3-6397E8B14B57}" type="presParOf" srcId="{D29B021F-0E50-4A1D-852C-0DE961E7074D}" destId="{7DBA0693-20EF-4D5C-979E-CC3105CAC8EC}" srcOrd="0" destOrd="0" presId="urn:microsoft.com/office/officeart/2005/8/layout/orgChart1"/>
    <dgm:cxn modelId="{0DC4F70F-A1CF-47BD-AC1C-BEEC59C90487}" type="presParOf" srcId="{7DBA0693-20EF-4D5C-979E-CC3105CAC8EC}" destId="{068DDF58-DE5D-4C4E-8C05-731F932CB19C}" srcOrd="0" destOrd="0" presId="urn:microsoft.com/office/officeart/2005/8/layout/orgChart1"/>
    <dgm:cxn modelId="{8DFCEA5E-2412-4B82-BFED-9E218230D6D7}" type="presParOf" srcId="{068DDF58-DE5D-4C4E-8C05-731F932CB19C}" destId="{086170A2-EAC8-4D1F-AE4F-82E2BA9028BB}" srcOrd="0" destOrd="0" presId="urn:microsoft.com/office/officeart/2005/8/layout/orgChart1"/>
    <dgm:cxn modelId="{B58685A7-A4D1-40B0-A1DC-AA11A940DDD6}" type="presParOf" srcId="{068DDF58-DE5D-4C4E-8C05-731F932CB19C}" destId="{78243C05-B886-433C-AB3A-39FD2383B3D2}" srcOrd="1" destOrd="0" presId="urn:microsoft.com/office/officeart/2005/8/layout/orgChart1"/>
    <dgm:cxn modelId="{39CF791C-BA9B-4C85-8482-2491B8439FE2}" type="presParOf" srcId="{7DBA0693-20EF-4D5C-979E-CC3105CAC8EC}" destId="{1BE3F26E-9037-4626-BC8A-D65A79183884}" srcOrd="1" destOrd="0" presId="urn:microsoft.com/office/officeart/2005/8/layout/orgChart1"/>
    <dgm:cxn modelId="{0B2C798B-E977-47AB-871F-5B353653584F}" type="presParOf" srcId="{7DBA0693-20EF-4D5C-979E-CC3105CAC8EC}" destId="{B3111F64-CF37-4567-B0A6-ECFF2228703F}" srcOrd="2" destOrd="0" presId="urn:microsoft.com/office/officeart/2005/8/layout/orgChart1"/>
    <dgm:cxn modelId="{65233CCE-AB22-49AE-8446-43B2339B381A}" type="presParOf" srcId="{D29B021F-0E50-4A1D-852C-0DE961E7074D}" destId="{B5806AFE-5631-4904-B788-F4AD9D14953F}" srcOrd="1" destOrd="0" presId="urn:microsoft.com/office/officeart/2005/8/layout/orgChart1"/>
    <dgm:cxn modelId="{F5EB98E6-99AA-43D2-BB69-98A53B1D2E91}" type="presParOf" srcId="{B5806AFE-5631-4904-B788-F4AD9D14953F}" destId="{3A88CA81-B03D-4BAF-9558-5ECB53BAA4A2}" srcOrd="0" destOrd="0" presId="urn:microsoft.com/office/officeart/2005/8/layout/orgChart1"/>
    <dgm:cxn modelId="{0B9F9BAD-0219-4384-A83E-5F23B31CC5A5}" type="presParOf" srcId="{3A88CA81-B03D-4BAF-9558-5ECB53BAA4A2}" destId="{5B0A897F-443E-48E0-8B84-BEE0227972DC}" srcOrd="0" destOrd="0" presId="urn:microsoft.com/office/officeart/2005/8/layout/orgChart1"/>
    <dgm:cxn modelId="{8E797088-9557-4DD2-89B9-A3BD871A1220}" type="presParOf" srcId="{3A88CA81-B03D-4BAF-9558-5ECB53BAA4A2}" destId="{365E2F9C-D34C-42E4-BD19-9ACC54245175}" srcOrd="1" destOrd="0" presId="urn:microsoft.com/office/officeart/2005/8/layout/orgChart1"/>
    <dgm:cxn modelId="{8A2383A8-440D-4195-A3CD-01243C6A88E1}" type="presParOf" srcId="{B5806AFE-5631-4904-B788-F4AD9D14953F}" destId="{6C2771FC-45A4-4799-9979-FE16F8EB6224}" srcOrd="1" destOrd="0" presId="urn:microsoft.com/office/officeart/2005/8/layout/orgChart1"/>
    <dgm:cxn modelId="{65A55ECD-2E47-473C-9149-0A4366202DFD}" type="presParOf" srcId="{B5806AFE-5631-4904-B788-F4AD9D14953F}" destId="{4630E08E-56E2-4EF6-BB0F-7F26A97072F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7A730732-48C6-4519-8BAA-E7AAB055B742}" type="doc">
      <dgm:prSet loTypeId="urn:microsoft.com/office/officeart/2005/8/layout/hList6" loCatId="list" qsTypeId="urn:microsoft.com/office/officeart/2005/8/quickstyle/3d1" qsCatId="3D" csTypeId="urn:microsoft.com/office/officeart/2005/8/colors/colorful3" csCatId="colorful"/>
      <dgm:spPr/>
      <dgm:t>
        <a:bodyPr/>
        <a:lstStyle/>
        <a:p>
          <a:endParaRPr lang="en-US"/>
        </a:p>
      </dgm:t>
    </dgm:pt>
    <dgm:pt modelId="{D46E76F4-B556-4C23-8DA5-29C2071B9A6A}">
      <dgm:prSet/>
      <dgm:spPr/>
      <dgm:t>
        <a:bodyPr/>
        <a:lstStyle/>
        <a:p>
          <a:r>
            <a:rPr lang="en-US" b="1"/>
            <a:t>Non-Code-Item Project</a:t>
          </a:r>
          <a:endParaRPr lang="en-US"/>
        </a:p>
      </dgm:t>
    </dgm:pt>
    <dgm:pt modelId="{BB028A09-C1F9-4E0F-B441-B41E9DC4A750}" type="parTrans" cxnId="{5249C4F9-5348-4501-8593-14AAAD3AF927}">
      <dgm:prSet/>
      <dgm:spPr/>
      <dgm:t>
        <a:bodyPr/>
        <a:lstStyle/>
        <a:p>
          <a:endParaRPr lang="en-US"/>
        </a:p>
      </dgm:t>
    </dgm:pt>
    <dgm:pt modelId="{93D94C19-1DC8-4210-9934-01787418ECDB}" type="sibTrans" cxnId="{5249C4F9-5348-4501-8593-14AAAD3AF927}">
      <dgm:prSet/>
      <dgm:spPr/>
      <dgm:t>
        <a:bodyPr/>
        <a:lstStyle/>
        <a:p>
          <a:endParaRPr lang="en-US"/>
        </a:p>
      </dgm:t>
    </dgm:pt>
    <dgm:pt modelId="{E2D40118-4EB6-4A26-BEBF-51173BF7A50C}">
      <dgm:prSet/>
      <dgm:spPr/>
      <dgm:t>
        <a:bodyPr/>
        <a:lstStyle/>
        <a:p>
          <a:r>
            <a:rPr lang="en-US"/>
            <a:t>A project that does not have, nor require, a capital code-item. These are typically small informal projects that are accomplished with local or operating funds, but recording HUB participation is required.</a:t>
          </a:r>
        </a:p>
      </dgm:t>
    </dgm:pt>
    <dgm:pt modelId="{41B9FAAC-E7F5-4854-A89F-5016F0E9BFFF}" type="parTrans" cxnId="{F3E8295B-286C-4C1A-ABFD-C66A4FE8301F}">
      <dgm:prSet/>
      <dgm:spPr/>
      <dgm:t>
        <a:bodyPr/>
        <a:lstStyle/>
        <a:p>
          <a:endParaRPr lang="en-US"/>
        </a:p>
      </dgm:t>
    </dgm:pt>
    <dgm:pt modelId="{60501FAE-FF9E-43E9-9B24-D53D59C27816}" type="sibTrans" cxnId="{F3E8295B-286C-4C1A-ABFD-C66A4FE8301F}">
      <dgm:prSet/>
      <dgm:spPr/>
      <dgm:t>
        <a:bodyPr/>
        <a:lstStyle/>
        <a:p>
          <a:endParaRPr lang="en-US"/>
        </a:p>
      </dgm:t>
    </dgm:pt>
    <dgm:pt modelId="{845173BA-4F22-4579-8645-A2040333A552}" type="pres">
      <dgm:prSet presAssocID="{7A730732-48C6-4519-8BAA-E7AAB055B742}" presName="Name0" presStyleCnt="0">
        <dgm:presLayoutVars>
          <dgm:dir/>
          <dgm:resizeHandles val="exact"/>
        </dgm:presLayoutVars>
      </dgm:prSet>
      <dgm:spPr/>
    </dgm:pt>
    <dgm:pt modelId="{86775D5B-D730-48E1-A7ED-67659CA9EF60}" type="pres">
      <dgm:prSet presAssocID="{D46E76F4-B556-4C23-8DA5-29C2071B9A6A}" presName="node" presStyleLbl="node1" presStyleIdx="0" presStyleCnt="2">
        <dgm:presLayoutVars>
          <dgm:bulletEnabled val="1"/>
        </dgm:presLayoutVars>
      </dgm:prSet>
      <dgm:spPr/>
    </dgm:pt>
    <dgm:pt modelId="{996776C7-086E-4997-9DE6-04FC11559E0C}" type="pres">
      <dgm:prSet presAssocID="{93D94C19-1DC8-4210-9934-01787418ECDB}" presName="sibTrans" presStyleCnt="0"/>
      <dgm:spPr/>
    </dgm:pt>
    <dgm:pt modelId="{C0346E3B-9863-43B5-9A56-5419971A23AF}" type="pres">
      <dgm:prSet presAssocID="{E2D40118-4EB6-4A26-BEBF-51173BF7A50C}" presName="node" presStyleLbl="node1" presStyleIdx="1" presStyleCnt="2">
        <dgm:presLayoutVars>
          <dgm:bulletEnabled val="1"/>
        </dgm:presLayoutVars>
      </dgm:prSet>
      <dgm:spPr/>
    </dgm:pt>
  </dgm:ptLst>
  <dgm:cxnLst>
    <dgm:cxn modelId="{665B8A08-3087-4723-9596-CDDDF6141794}" type="presOf" srcId="{E2D40118-4EB6-4A26-BEBF-51173BF7A50C}" destId="{C0346E3B-9863-43B5-9A56-5419971A23AF}" srcOrd="0" destOrd="0" presId="urn:microsoft.com/office/officeart/2005/8/layout/hList6"/>
    <dgm:cxn modelId="{5706D030-7A50-4249-B68B-AAEA2A6C4C64}" type="presOf" srcId="{7A730732-48C6-4519-8BAA-E7AAB055B742}" destId="{845173BA-4F22-4579-8645-A2040333A552}" srcOrd="0" destOrd="0" presId="urn:microsoft.com/office/officeart/2005/8/layout/hList6"/>
    <dgm:cxn modelId="{F3E8295B-286C-4C1A-ABFD-C66A4FE8301F}" srcId="{7A730732-48C6-4519-8BAA-E7AAB055B742}" destId="{E2D40118-4EB6-4A26-BEBF-51173BF7A50C}" srcOrd="1" destOrd="0" parTransId="{41B9FAAC-E7F5-4854-A89F-5016F0E9BFFF}" sibTransId="{60501FAE-FF9E-43E9-9B24-D53D59C27816}"/>
    <dgm:cxn modelId="{27EA6F90-5688-46B4-BDB1-D118A0FEB8DF}" type="presOf" srcId="{D46E76F4-B556-4C23-8DA5-29C2071B9A6A}" destId="{86775D5B-D730-48E1-A7ED-67659CA9EF60}" srcOrd="0" destOrd="0" presId="urn:microsoft.com/office/officeart/2005/8/layout/hList6"/>
    <dgm:cxn modelId="{5249C4F9-5348-4501-8593-14AAAD3AF927}" srcId="{7A730732-48C6-4519-8BAA-E7AAB055B742}" destId="{D46E76F4-B556-4C23-8DA5-29C2071B9A6A}" srcOrd="0" destOrd="0" parTransId="{BB028A09-C1F9-4E0F-B441-B41E9DC4A750}" sibTransId="{93D94C19-1DC8-4210-9934-01787418ECDB}"/>
    <dgm:cxn modelId="{B557CF43-CA68-49FF-ACEE-BD2F0778DE45}" type="presParOf" srcId="{845173BA-4F22-4579-8645-A2040333A552}" destId="{86775D5B-D730-48E1-A7ED-67659CA9EF60}" srcOrd="0" destOrd="0" presId="urn:microsoft.com/office/officeart/2005/8/layout/hList6"/>
    <dgm:cxn modelId="{03EA0927-CC18-4BE4-A6B2-E9BA35A8BBEC}" type="presParOf" srcId="{845173BA-4F22-4579-8645-A2040333A552}" destId="{996776C7-086E-4997-9DE6-04FC11559E0C}" srcOrd="1" destOrd="0" presId="urn:microsoft.com/office/officeart/2005/8/layout/hList6"/>
    <dgm:cxn modelId="{16385F8E-2360-4DEA-854B-1DC1A2B35C74}" type="presParOf" srcId="{845173BA-4F22-4579-8645-A2040333A552}" destId="{C0346E3B-9863-43B5-9A56-5419971A23AF}"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8EF57FBC-4DA0-4469-A790-8D72E951E512}" type="doc">
      <dgm:prSet loTypeId="urn:microsoft.com/office/officeart/2005/8/layout/hList6" loCatId="list" qsTypeId="urn:microsoft.com/office/officeart/2005/8/quickstyle/3d5" qsCatId="3D" csTypeId="urn:microsoft.com/office/officeart/2005/8/colors/accent5_2" csCatId="accent5" phldr="1"/>
      <dgm:spPr/>
      <dgm:t>
        <a:bodyPr/>
        <a:lstStyle/>
        <a:p>
          <a:endParaRPr lang="en-US"/>
        </a:p>
      </dgm:t>
    </dgm:pt>
    <dgm:pt modelId="{41305635-486D-443B-B154-DF1096331BFB}">
      <dgm:prSet/>
      <dgm:spPr/>
      <dgm:t>
        <a:bodyPr/>
        <a:lstStyle/>
        <a:p>
          <a:r>
            <a:rPr lang="en-US" b="1"/>
            <a:t>Primavera P6</a:t>
          </a:r>
          <a:endParaRPr lang="en-US"/>
        </a:p>
      </dgm:t>
    </dgm:pt>
    <dgm:pt modelId="{BFE19626-7C7E-4689-8429-06531BB5D773}" type="parTrans" cxnId="{372F6781-3A65-42CE-A2B7-D5D44003B598}">
      <dgm:prSet/>
      <dgm:spPr/>
      <dgm:t>
        <a:bodyPr/>
        <a:lstStyle/>
        <a:p>
          <a:endParaRPr lang="en-US"/>
        </a:p>
      </dgm:t>
    </dgm:pt>
    <dgm:pt modelId="{7A2ACE37-8178-4012-B13E-B76427FF8EB8}" type="sibTrans" cxnId="{372F6781-3A65-42CE-A2B7-D5D44003B598}">
      <dgm:prSet/>
      <dgm:spPr/>
      <dgm:t>
        <a:bodyPr/>
        <a:lstStyle/>
        <a:p>
          <a:endParaRPr lang="en-US"/>
        </a:p>
      </dgm:t>
    </dgm:pt>
    <dgm:pt modelId="{F964CD22-AFF3-4FD2-A1FD-0EC40A5E831D}">
      <dgm:prSet/>
      <dgm:spPr/>
      <dgm:t>
        <a:bodyPr/>
        <a:lstStyle/>
        <a:p>
          <a:r>
            <a:rPr lang="en-US" dirty="0"/>
            <a:t>Statewide project scheduling system. Schedules are required for projects with estimated costs over $750,000, based on Project Type.</a:t>
          </a:r>
        </a:p>
      </dgm:t>
    </dgm:pt>
    <dgm:pt modelId="{9FC9A0D6-D0DE-475D-9697-BA5CA5CD8B87}" type="parTrans" cxnId="{1AA02294-6CC9-48A6-B614-0B6D998D6A63}">
      <dgm:prSet/>
      <dgm:spPr/>
      <dgm:t>
        <a:bodyPr/>
        <a:lstStyle/>
        <a:p>
          <a:endParaRPr lang="en-US"/>
        </a:p>
      </dgm:t>
    </dgm:pt>
    <dgm:pt modelId="{7BC97FB6-C23D-42ED-B94D-54D144EAFB49}" type="sibTrans" cxnId="{1AA02294-6CC9-48A6-B614-0B6D998D6A63}">
      <dgm:prSet/>
      <dgm:spPr/>
      <dgm:t>
        <a:bodyPr/>
        <a:lstStyle/>
        <a:p>
          <a:endParaRPr lang="en-US"/>
        </a:p>
      </dgm:t>
    </dgm:pt>
    <dgm:pt modelId="{F507E889-D878-4865-A14E-71F41C787E11}" type="pres">
      <dgm:prSet presAssocID="{8EF57FBC-4DA0-4469-A790-8D72E951E512}" presName="Name0" presStyleCnt="0">
        <dgm:presLayoutVars>
          <dgm:dir/>
          <dgm:resizeHandles val="exact"/>
        </dgm:presLayoutVars>
      </dgm:prSet>
      <dgm:spPr/>
    </dgm:pt>
    <dgm:pt modelId="{6625AE94-FB44-4506-BCDA-DFDD8AA7C868}" type="pres">
      <dgm:prSet presAssocID="{41305635-486D-443B-B154-DF1096331BFB}" presName="node" presStyleLbl="node1" presStyleIdx="0" presStyleCnt="2">
        <dgm:presLayoutVars>
          <dgm:bulletEnabled val="1"/>
        </dgm:presLayoutVars>
      </dgm:prSet>
      <dgm:spPr/>
    </dgm:pt>
    <dgm:pt modelId="{C8B66ED7-1877-44DC-B0FE-34841995B1D3}" type="pres">
      <dgm:prSet presAssocID="{7A2ACE37-8178-4012-B13E-B76427FF8EB8}" presName="sibTrans" presStyleCnt="0"/>
      <dgm:spPr/>
    </dgm:pt>
    <dgm:pt modelId="{3F60C62B-F638-4D5A-AC44-A32F6E5B0469}" type="pres">
      <dgm:prSet presAssocID="{F964CD22-AFF3-4FD2-A1FD-0EC40A5E831D}" presName="node" presStyleLbl="node1" presStyleIdx="1" presStyleCnt="2">
        <dgm:presLayoutVars>
          <dgm:bulletEnabled val="1"/>
        </dgm:presLayoutVars>
      </dgm:prSet>
      <dgm:spPr/>
    </dgm:pt>
  </dgm:ptLst>
  <dgm:cxnLst>
    <dgm:cxn modelId="{24FEC165-1BF4-46CE-A994-19BA55E34BF1}" type="presOf" srcId="{41305635-486D-443B-B154-DF1096331BFB}" destId="{6625AE94-FB44-4506-BCDA-DFDD8AA7C868}" srcOrd="0" destOrd="0" presId="urn:microsoft.com/office/officeart/2005/8/layout/hList6"/>
    <dgm:cxn modelId="{B77E5E6A-A00A-44FF-AC45-BAAC5E1B2A16}" type="presOf" srcId="{8EF57FBC-4DA0-4469-A790-8D72E951E512}" destId="{F507E889-D878-4865-A14E-71F41C787E11}" srcOrd="0" destOrd="0" presId="urn:microsoft.com/office/officeart/2005/8/layout/hList6"/>
    <dgm:cxn modelId="{372F6781-3A65-42CE-A2B7-D5D44003B598}" srcId="{8EF57FBC-4DA0-4469-A790-8D72E951E512}" destId="{41305635-486D-443B-B154-DF1096331BFB}" srcOrd="0" destOrd="0" parTransId="{BFE19626-7C7E-4689-8429-06531BB5D773}" sibTransId="{7A2ACE37-8178-4012-B13E-B76427FF8EB8}"/>
    <dgm:cxn modelId="{1AA02294-6CC9-48A6-B614-0B6D998D6A63}" srcId="{8EF57FBC-4DA0-4469-A790-8D72E951E512}" destId="{F964CD22-AFF3-4FD2-A1FD-0EC40A5E831D}" srcOrd="1" destOrd="0" parTransId="{9FC9A0D6-D0DE-475D-9697-BA5CA5CD8B87}" sibTransId="{7BC97FB6-C23D-42ED-B94D-54D144EAFB49}"/>
    <dgm:cxn modelId="{0CD28AF1-66C2-4AEA-ADF3-9E3E6234CAAD}" type="presOf" srcId="{F964CD22-AFF3-4FD2-A1FD-0EC40A5E831D}" destId="{3F60C62B-F638-4D5A-AC44-A32F6E5B0469}" srcOrd="0" destOrd="0" presId="urn:microsoft.com/office/officeart/2005/8/layout/hList6"/>
    <dgm:cxn modelId="{246313D4-F9AA-4FD9-84CD-08D31546EF0B}" type="presParOf" srcId="{F507E889-D878-4865-A14E-71F41C787E11}" destId="{6625AE94-FB44-4506-BCDA-DFDD8AA7C868}" srcOrd="0" destOrd="0" presId="urn:microsoft.com/office/officeart/2005/8/layout/hList6"/>
    <dgm:cxn modelId="{9280DD7A-B71B-467A-B76D-E9334C3DD72A}" type="presParOf" srcId="{F507E889-D878-4865-A14E-71F41C787E11}" destId="{C8B66ED7-1877-44DC-B0FE-34841995B1D3}" srcOrd="1" destOrd="0" presId="urn:microsoft.com/office/officeart/2005/8/layout/hList6"/>
    <dgm:cxn modelId="{417A0EB5-537C-42E1-AC06-A074AC8624CC}" type="presParOf" srcId="{F507E889-D878-4865-A14E-71F41C787E11}" destId="{3F60C62B-F638-4D5A-AC44-A32F6E5B0469}"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986EC619-8BCB-47DD-B01B-89F38192D941}" type="doc">
      <dgm:prSet loTypeId="urn:microsoft.com/office/officeart/2005/8/layout/vList2" loCatId="list" qsTypeId="urn:microsoft.com/office/officeart/2005/8/quickstyle/3d2" qsCatId="3D" csTypeId="urn:microsoft.com/office/officeart/2005/8/colors/accent6_2" csCatId="accent6"/>
      <dgm:spPr/>
      <dgm:t>
        <a:bodyPr/>
        <a:lstStyle/>
        <a:p>
          <a:endParaRPr lang="en-US"/>
        </a:p>
      </dgm:t>
    </dgm:pt>
    <dgm:pt modelId="{BDA05154-2289-457A-8576-F9AB71D667EA}">
      <dgm:prSet custT="1"/>
      <dgm:spPr/>
      <dgm:t>
        <a:bodyPr/>
        <a:lstStyle/>
        <a:p>
          <a:pPr algn="ctr"/>
          <a:r>
            <a:rPr lang="en-US" sz="6000" b="1" dirty="0"/>
            <a:t>Program</a:t>
          </a:r>
          <a:endParaRPr lang="en-US" sz="6000" dirty="0"/>
        </a:p>
      </dgm:t>
    </dgm:pt>
    <dgm:pt modelId="{BEFB01AF-4BA9-424D-91DE-A91C984F0157}" type="parTrans" cxnId="{2F147490-3E90-41F5-90DE-2E77C887AC01}">
      <dgm:prSet/>
      <dgm:spPr/>
      <dgm:t>
        <a:bodyPr/>
        <a:lstStyle/>
        <a:p>
          <a:endParaRPr lang="en-US"/>
        </a:p>
      </dgm:t>
    </dgm:pt>
    <dgm:pt modelId="{2D944D04-A29B-4AEE-A003-DBF7F3B073AA}" type="sibTrans" cxnId="{2F147490-3E90-41F5-90DE-2E77C887AC01}">
      <dgm:prSet/>
      <dgm:spPr/>
      <dgm:t>
        <a:bodyPr/>
        <a:lstStyle/>
        <a:p>
          <a:endParaRPr lang="en-US"/>
        </a:p>
      </dgm:t>
    </dgm:pt>
    <dgm:pt modelId="{AFAE32EF-3A35-472D-AF27-980E57953DED}">
      <dgm:prSet custT="1"/>
      <dgm:spPr/>
      <dgm:t>
        <a:bodyPr/>
        <a:lstStyle/>
        <a:p>
          <a:r>
            <a:rPr lang="en-US" sz="2400" dirty="0"/>
            <a:t>A collection of one or more projects closely related by initial authorization, by the related nature of their execution, and/or having multiple funding sources for a single project. The program serves as a “bucket” for funds from different authorizations that can then be assigned to projects as needed. Program IDs are generated and assigned</a:t>
          </a:r>
          <a:br>
            <a:rPr lang="en-US" sz="2400" dirty="0"/>
          </a:br>
          <a:r>
            <a:rPr lang="en-US" sz="2400" dirty="0"/>
            <a:t>by the Interscope+ system.</a:t>
          </a:r>
        </a:p>
      </dgm:t>
    </dgm:pt>
    <dgm:pt modelId="{06A1BDEA-F284-4288-A157-626092D0DFE9}" type="parTrans" cxnId="{B8E60297-6E2F-499B-9648-F239866F962E}">
      <dgm:prSet/>
      <dgm:spPr/>
      <dgm:t>
        <a:bodyPr/>
        <a:lstStyle/>
        <a:p>
          <a:endParaRPr lang="en-US"/>
        </a:p>
      </dgm:t>
    </dgm:pt>
    <dgm:pt modelId="{D6EF022A-942E-4D68-9BE5-F2AEF1DE92A9}" type="sibTrans" cxnId="{B8E60297-6E2F-499B-9648-F239866F962E}">
      <dgm:prSet/>
      <dgm:spPr/>
      <dgm:t>
        <a:bodyPr/>
        <a:lstStyle/>
        <a:p>
          <a:endParaRPr lang="en-US"/>
        </a:p>
      </dgm:t>
    </dgm:pt>
    <dgm:pt modelId="{5A6545A0-6B1C-4998-9EC0-D7CCB9125001}" type="pres">
      <dgm:prSet presAssocID="{986EC619-8BCB-47DD-B01B-89F38192D941}" presName="linear" presStyleCnt="0">
        <dgm:presLayoutVars>
          <dgm:animLvl val="lvl"/>
          <dgm:resizeHandles val="exact"/>
        </dgm:presLayoutVars>
      </dgm:prSet>
      <dgm:spPr/>
    </dgm:pt>
    <dgm:pt modelId="{D0D8F39A-3D8E-4356-BCAD-C74AFBBFEEFF}" type="pres">
      <dgm:prSet presAssocID="{BDA05154-2289-457A-8576-F9AB71D667EA}" presName="parentText" presStyleLbl="node1" presStyleIdx="0" presStyleCnt="2">
        <dgm:presLayoutVars>
          <dgm:chMax val="0"/>
          <dgm:bulletEnabled val="1"/>
        </dgm:presLayoutVars>
      </dgm:prSet>
      <dgm:spPr/>
    </dgm:pt>
    <dgm:pt modelId="{EA3DD450-F887-4B49-AFBE-436DBC809754}" type="pres">
      <dgm:prSet presAssocID="{2D944D04-A29B-4AEE-A003-DBF7F3B073AA}" presName="spacer" presStyleCnt="0"/>
      <dgm:spPr/>
    </dgm:pt>
    <dgm:pt modelId="{14BEEDDB-8CD4-4BA2-98E7-42042B7390EB}" type="pres">
      <dgm:prSet presAssocID="{AFAE32EF-3A35-472D-AF27-980E57953DED}" presName="parentText" presStyleLbl="node1" presStyleIdx="1" presStyleCnt="2">
        <dgm:presLayoutVars>
          <dgm:chMax val="0"/>
          <dgm:bulletEnabled val="1"/>
        </dgm:presLayoutVars>
      </dgm:prSet>
      <dgm:spPr/>
    </dgm:pt>
  </dgm:ptLst>
  <dgm:cxnLst>
    <dgm:cxn modelId="{0231C804-C7FE-4D3E-B038-21CD243DFF28}" type="presOf" srcId="{AFAE32EF-3A35-472D-AF27-980E57953DED}" destId="{14BEEDDB-8CD4-4BA2-98E7-42042B7390EB}" srcOrd="0" destOrd="0" presId="urn:microsoft.com/office/officeart/2005/8/layout/vList2"/>
    <dgm:cxn modelId="{2F147490-3E90-41F5-90DE-2E77C887AC01}" srcId="{986EC619-8BCB-47DD-B01B-89F38192D941}" destId="{BDA05154-2289-457A-8576-F9AB71D667EA}" srcOrd="0" destOrd="0" parTransId="{BEFB01AF-4BA9-424D-91DE-A91C984F0157}" sibTransId="{2D944D04-A29B-4AEE-A003-DBF7F3B073AA}"/>
    <dgm:cxn modelId="{B8E60297-6E2F-499B-9648-F239866F962E}" srcId="{986EC619-8BCB-47DD-B01B-89F38192D941}" destId="{AFAE32EF-3A35-472D-AF27-980E57953DED}" srcOrd="1" destOrd="0" parTransId="{06A1BDEA-F284-4288-A157-626092D0DFE9}" sibTransId="{D6EF022A-942E-4D68-9BE5-F2AEF1DE92A9}"/>
    <dgm:cxn modelId="{75CBB5DA-DF14-4661-964B-29745A7E7E40}" type="presOf" srcId="{BDA05154-2289-457A-8576-F9AB71D667EA}" destId="{D0D8F39A-3D8E-4356-BCAD-C74AFBBFEEFF}" srcOrd="0" destOrd="0" presId="urn:microsoft.com/office/officeart/2005/8/layout/vList2"/>
    <dgm:cxn modelId="{6D58ECE3-808E-4AD1-9CAB-46505B5106DF}" type="presOf" srcId="{986EC619-8BCB-47DD-B01B-89F38192D941}" destId="{5A6545A0-6B1C-4998-9EC0-D7CCB9125001}" srcOrd="0" destOrd="0" presId="urn:microsoft.com/office/officeart/2005/8/layout/vList2"/>
    <dgm:cxn modelId="{6E17C5E5-8F92-4D3F-84F5-F8372BAAA4B8}" type="presParOf" srcId="{5A6545A0-6B1C-4998-9EC0-D7CCB9125001}" destId="{D0D8F39A-3D8E-4356-BCAD-C74AFBBFEEFF}" srcOrd="0" destOrd="0" presId="urn:microsoft.com/office/officeart/2005/8/layout/vList2"/>
    <dgm:cxn modelId="{94EDB43C-8122-44A8-A081-CA6D34C21124}" type="presParOf" srcId="{5A6545A0-6B1C-4998-9EC0-D7CCB9125001}" destId="{EA3DD450-F887-4B49-AFBE-436DBC809754}" srcOrd="1" destOrd="0" presId="urn:microsoft.com/office/officeart/2005/8/layout/vList2"/>
    <dgm:cxn modelId="{75BD0FD9-3274-48BE-97B7-16B44E35E192}" type="presParOf" srcId="{5A6545A0-6B1C-4998-9EC0-D7CCB9125001}" destId="{14BEEDDB-8CD4-4BA2-98E7-42042B7390E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C2EE23B9-772A-429E-9113-CFDBB3E2A2AA}" type="doc">
      <dgm:prSet loTypeId="urn:microsoft.com/office/officeart/2005/8/layout/process4" loCatId="process" qsTypeId="urn:microsoft.com/office/officeart/2005/8/quickstyle/3d2" qsCatId="3D" csTypeId="urn:microsoft.com/office/officeart/2005/8/colors/accent4_2" csCatId="accent4" phldr="1"/>
      <dgm:spPr/>
      <dgm:t>
        <a:bodyPr/>
        <a:lstStyle/>
        <a:p>
          <a:endParaRPr lang="en-US"/>
        </a:p>
      </dgm:t>
    </dgm:pt>
    <dgm:pt modelId="{5F09D0D6-DC2A-44AC-8117-92E37181D226}">
      <dgm:prSet custT="1"/>
      <dgm:spPr/>
      <dgm:t>
        <a:bodyPr/>
        <a:lstStyle/>
        <a:p>
          <a:r>
            <a:rPr lang="en-US" sz="3600" b="1" dirty="0"/>
            <a:t>Project</a:t>
          </a:r>
          <a:endParaRPr lang="en-US" sz="1900" dirty="0"/>
        </a:p>
      </dgm:t>
    </dgm:pt>
    <dgm:pt modelId="{4E6073B8-F3F3-4954-99F7-C7657ECFD89E}" type="parTrans" cxnId="{3B1D2430-189C-4FB3-A677-FA1BCD1C364D}">
      <dgm:prSet/>
      <dgm:spPr/>
      <dgm:t>
        <a:bodyPr/>
        <a:lstStyle/>
        <a:p>
          <a:endParaRPr lang="en-US"/>
        </a:p>
      </dgm:t>
    </dgm:pt>
    <dgm:pt modelId="{B9F3B712-D9F5-4910-96A4-BACD3B98B199}" type="sibTrans" cxnId="{3B1D2430-189C-4FB3-A677-FA1BCD1C364D}">
      <dgm:prSet/>
      <dgm:spPr/>
      <dgm:t>
        <a:bodyPr/>
        <a:lstStyle/>
        <a:p>
          <a:endParaRPr lang="en-US"/>
        </a:p>
      </dgm:t>
    </dgm:pt>
    <dgm:pt modelId="{31194BD1-5153-472C-8DD0-D2290723CF7A}">
      <dgm:prSet/>
      <dgm:spPr/>
      <dgm:t>
        <a:bodyPr/>
        <a:lstStyle/>
        <a:p>
          <a:r>
            <a:rPr lang="en-US" dirty="0"/>
            <a:t>A project is typically any work requiring a design and construction contract, and may involve construction or renovation of a single building or repairs to numerous buildings as authorized in “R&amp;R” funding. Project IDs are generated and assigned by the system. Projects must be created in the </a:t>
          </a:r>
          <a:br>
            <a:rPr lang="en-US" dirty="0"/>
          </a:br>
          <a:r>
            <a:rPr lang="en-US" dirty="0"/>
            <a:t>Program from which they will be funded.</a:t>
          </a:r>
        </a:p>
      </dgm:t>
    </dgm:pt>
    <dgm:pt modelId="{3446AB78-6127-4EE8-861F-3B4DF79B409A}" type="parTrans" cxnId="{526133B4-A28A-4E55-930E-1B058726BB99}">
      <dgm:prSet/>
      <dgm:spPr/>
      <dgm:t>
        <a:bodyPr/>
        <a:lstStyle/>
        <a:p>
          <a:endParaRPr lang="en-US"/>
        </a:p>
      </dgm:t>
    </dgm:pt>
    <dgm:pt modelId="{B80B3E36-D372-4C9A-B8D5-4B373D6E985C}" type="sibTrans" cxnId="{526133B4-A28A-4E55-930E-1B058726BB99}">
      <dgm:prSet/>
      <dgm:spPr/>
      <dgm:t>
        <a:bodyPr/>
        <a:lstStyle/>
        <a:p>
          <a:endParaRPr lang="en-US"/>
        </a:p>
      </dgm:t>
    </dgm:pt>
    <dgm:pt modelId="{0E96A13F-8D5D-4289-9406-329688FEEB8C}" type="pres">
      <dgm:prSet presAssocID="{C2EE23B9-772A-429E-9113-CFDBB3E2A2AA}" presName="Name0" presStyleCnt="0">
        <dgm:presLayoutVars>
          <dgm:dir/>
          <dgm:animLvl val="lvl"/>
          <dgm:resizeHandles val="exact"/>
        </dgm:presLayoutVars>
      </dgm:prSet>
      <dgm:spPr/>
    </dgm:pt>
    <dgm:pt modelId="{87EAA54B-C1AD-4744-9F8F-608CF9A43734}" type="pres">
      <dgm:prSet presAssocID="{31194BD1-5153-472C-8DD0-D2290723CF7A}" presName="boxAndChildren" presStyleCnt="0"/>
      <dgm:spPr/>
    </dgm:pt>
    <dgm:pt modelId="{582AA15F-E30B-4729-A2C4-3FD80818989D}" type="pres">
      <dgm:prSet presAssocID="{31194BD1-5153-472C-8DD0-D2290723CF7A}" presName="parentTextBox" presStyleLbl="node1" presStyleIdx="0" presStyleCnt="2"/>
      <dgm:spPr/>
    </dgm:pt>
    <dgm:pt modelId="{54751376-D117-4E83-9F4A-8F0E1402FCE0}" type="pres">
      <dgm:prSet presAssocID="{B9F3B712-D9F5-4910-96A4-BACD3B98B199}" presName="sp" presStyleCnt="0"/>
      <dgm:spPr/>
    </dgm:pt>
    <dgm:pt modelId="{B81405D2-EE60-4F80-8B18-F42BCD1E7A03}" type="pres">
      <dgm:prSet presAssocID="{5F09D0D6-DC2A-44AC-8117-92E37181D226}" presName="arrowAndChildren" presStyleCnt="0"/>
      <dgm:spPr/>
    </dgm:pt>
    <dgm:pt modelId="{37EC90FC-CE17-40D7-83D8-D7CA554B20E9}" type="pres">
      <dgm:prSet presAssocID="{5F09D0D6-DC2A-44AC-8117-92E37181D226}" presName="parentTextArrow" presStyleLbl="node1" presStyleIdx="1" presStyleCnt="2"/>
      <dgm:spPr/>
    </dgm:pt>
  </dgm:ptLst>
  <dgm:cxnLst>
    <dgm:cxn modelId="{7BC8F91A-4188-4203-A27C-0B3EE475C291}" type="presOf" srcId="{C2EE23B9-772A-429E-9113-CFDBB3E2A2AA}" destId="{0E96A13F-8D5D-4289-9406-329688FEEB8C}" srcOrd="0" destOrd="0" presId="urn:microsoft.com/office/officeart/2005/8/layout/process4"/>
    <dgm:cxn modelId="{FFC6B41B-8DD1-4DA4-9893-8F3218617885}" type="presOf" srcId="{31194BD1-5153-472C-8DD0-D2290723CF7A}" destId="{582AA15F-E30B-4729-A2C4-3FD80818989D}" srcOrd="0" destOrd="0" presId="urn:microsoft.com/office/officeart/2005/8/layout/process4"/>
    <dgm:cxn modelId="{3B1D2430-189C-4FB3-A677-FA1BCD1C364D}" srcId="{C2EE23B9-772A-429E-9113-CFDBB3E2A2AA}" destId="{5F09D0D6-DC2A-44AC-8117-92E37181D226}" srcOrd="0" destOrd="0" parTransId="{4E6073B8-F3F3-4954-99F7-C7657ECFD89E}" sibTransId="{B9F3B712-D9F5-4910-96A4-BACD3B98B199}"/>
    <dgm:cxn modelId="{526133B4-A28A-4E55-930E-1B058726BB99}" srcId="{C2EE23B9-772A-429E-9113-CFDBB3E2A2AA}" destId="{31194BD1-5153-472C-8DD0-D2290723CF7A}" srcOrd="1" destOrd="0" parTransId="{3446AB78-6127-4EE8-861F-3B4DF79B409A}" sibTransId="{B80B3E36-D372-4C9A-B8D5-4B373D6E985C}"/>
    <dgm:cxn modelId="{BF2BDFFC-980D-4434-8D85-0313B9EEF9F7}" type="presOf" srcId="{5F09D0D6-DC2A-44AC-8117-92E37181D226}" destId="{37EC90FC-CE17-40D7-83D8-D7CA554B20E9}" srcOrd="0" destOrd="0" presId="urn:microsoft.com/office/officeart/2005/8/layout/process4"/>
    <dgm:cxn modelId="{2AB38099-FC6F-42AD-ABBC-42356911E8DF}" type="presParOf" srcId="{0E96A13F-8D5D-4289-9406-329688FEEB8C}" destId="{87EAA54B-C1AD-4744-9F8F-608CF9A43734}" srcOrd="0" destOrd="0" presId="urn:microsoft.com/office/officeart/2005/8/layout/process4"/>
    <dgm:cxn modelId="{E988181B-22B8-4E16-9314-BD5E7E5C1931}" type="presParOf" srcId="{87EAA54B-C1AD-4744-9F8F-608CF9A43734}" destId="{582AA15F-E30B-4729-A2C4-3FD80818989D}" srcOrd="0" destOrd="0" presId="urn:microsoft.com/office/officeart/2005/8/layout/process4"/>
    <dgm:cxn modelId="{C6CF3E99-0A2F-4755-B2EF-5A56C9312B4E}" type="presParOf" srcId="{0E96A13F-8D5D-4289-9406-329688FEEB8C}" destId="{54751376-D117-4E83-9F4A-8F0E1402FCE0}" srcOrd="1" destOrd="0" presId="urn:microsoft.com/office/officeart/2005/8/layout/process4"/>
    <dgm:cxn modelId="{9D996E91-AE44-4DEB-A95A-0DD71F1928AF}" type="presParOf" srcId="{0E96A13F-8D5D-4289-9406-329688FEEB8C}" destId="{B81405D2-EE60-4F80-8B18-F42BCD1E7A03}" srcOrd="2" destOrd="0" presId="urn:microsoft.com/office/officeart/2005/8/layout/process4"/>
    <dgm:cxn modelId="{46090490-9BDA-469F-B0F2-347B537DEBD6}" type="presParOf" srcId="{B81405D2-EE60-4F80-8B18-F42BCD1E7A03}" destId="{37EC90FC-CE17-40D7-83D8-D7CA554B20E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6.xml><?xml version="1.0" encoding="utf-8"?>
<dgm:dataModel xmlns:dgm="http://schemas.openxmlformats.org/drawingml/2006/diagram" xmlns:a="http://schemas.openxmlformats.org/drawingml/2006/main">
  <dgm:ptLst>
    <dgm:pt modelId="{7C43E4D8-359F-4103-83D1-6FEC3000A9A7}"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n-US"/>
        </a:p>
      </dgm:t>
    </dgm:pt>
    <dgm:pt modelId="{D679F815-B243-4515-8B97-1AE1D0231B12}">
      <dgm:prSet custT="1"/>
      <dgm:spPr/>
      <dgm:t>
        <a:bodyPr/>
        <a:lstStyle/>
        <a:p>
          <a:r>
            <a:rPr lang="en-US" sz="4400" b="1" dirty="0"/>
            <a:t>Project Type</a:t>
          </a:r>
          <a:endParaRPr lang="en-US" sz="4400" dirty="0"/>
        </a:p>
      </dgm:t>
    </dgm:pt>
    <dgm:pt modelId="{7A2F10F3-0A1A-498B-AEAB-72FE3D1AEC42}" type="parTrans" cxnId="{D6470D36-2D70-4C84-A3BE-D8C398679E48}">
      <dgm:prSet/>
      <dgm:spPr/>
      <dgm:t>
        <a:bodyPr/>
        <a:lstStyle/>
        <a:p>
          <a:endParaRPr lang="en-US" sz="2000"/>
        </a:p>
      </dgm:t>
    </dgm:pt>
    <dgm:pt modelId="{5D213D55-1129-459A-B45E-E8655886DA0D}" type="sibTrans" cxnId="{D6470D36-2D70-4C84-A3BE-D8C398679E48}">
      <dgm:prSet/>
      <dgm:spPr/>
      <dgm:t>
        <a:bodyPr/>
        <a:lstStyle/>
        <a:p>
          <a:endParaRPr lang="en-US" sz="2000"/>
        </a:p>
      </dgm:t>
    </dgm:pt>
    <dgm:pt modelId="{DE7B0197-BC91-431A-9AEE-619BC7168B5B}">
      <dgm:prSet custT="1"/>
      <dgm:spPr/>
      <dgm:t>
        <a:bodyPr/>
        <a:lstStyle/>
        <a:p>
          <a:r>
            <a:rPr lang="en-US" sz="1600" dirty="0"/>
            <a:t>A designation based on agency/institution, dollar amount of project, funding type, and other factors that determines what oversight role SCO will exercise, such as managing design and construction contracts, reviews, etc. and the P6 schedule requirements. </a:t>
          </a:r>
          <a:br>
            <a:rPr lang="en-US" sz="1600" dirty="0"/>
          </a:br>
          <a:endParaRPr lang="en-US" sz="1600" dirty="0"/>
        </a:p>
      </dgm:t>
    </dgm:pt>
    <dgm:pt modelId="{1129FACF-6455-4461-A7C6-0CD88A088CC7}" type="parTrans" cxnId="{32629CE8-EEF9-4D9D-B4AB-73C5AF399F7C}">
      <dgm:prSet/>
      <dgm:spPr/>
      <dgm:t>
        <a:bodyPr/>
        <a:lstStyle/>
        <a:p>
          <a:endParaRPr lang="en-US" sz="2000"/>
        </a:p>
      </dgm:t>
    </dgm:pt>
    <dgm:pt modelId="{5554A0D0-4EB8-4059-8AFD-FB4084C5F666}" type="sibTrans" cxnId="{32629CE8-EEF9-4D9D-B4AB-73C5AF399F7C}">
      <dgm:prSet/>
      <dgm:spPr/>
      <dgm:t>
        <a:bodyPr/>
        <a:lstStyle/>
        <a:p>
          <a:endParaRPr lang="en-US" sz="2000"/>
        </a:p>
      </dgm:t>
    </dgm:pt>
    <dgm:pt modelId="{104954B2-45C8-4837-AF5E-AF7BCA2B5F67}">
      <dgm:prSet custT="1"/>
      <dgm:spPr/>
      <dgm:t>
        <a:bodyPr/>
        <a:lstStyle/>
        <a:p>
          <a:r>
            <a:rPr lang="en-US" sz="1600" dirty="0"/>
            <a:t>There are different project types based on the department/agency, </a:t>
          </a:r>
          <a:br>
            <a:rPr lang="en-US" sz="1600" dirty="0"/>
          </a:br>
          <a:r>
            <a:rPr lang="en-US" sz="1600" dirty="0"/>
            <a:t>authorization, and dollar amount of the </a:t>
          </a:r>
          <a:br>
            <a:rPr lang="en-US" sz="1600" dirty="0"/>
          </a:br>
          <a:r>
            <a:rPr lang="en-US" sz="1600" dirty="0"/>
            <a:t>project.</a:t>
          </a:r>
        </a:p>
      </dgm:t>
    </dgm:pt>
    <dgm:pt modelId="{0D67D34F-77E8-4F77-9199-29A830C2B855}" type="parTrans" cxnId="{C430E172-9ED1-49AF-B54F-0E470FF44713}">
      <dgm:prSet/>
      <dgm:spPr/>
      <dgm:t>
        <a:bodyPr/>
        <a:lstStyle/>
        <a:p>
          <a:endParaRPr lang="en-US" sz="2000"/>
        </a:p>
      </dgm:t>
    </dgm:pt>
    <dgm:pt modelId="{93E5361E-5D4F-4C58-B82A-08F520E2EB55}" type="sibTrans" cxnId="{C430E172-9ED1-49AF-B54F-0E470FF44713}">
      <dgm:prSet/>
      <dgm:spPr/>
      <dgm:t>
        <a:bodyPr/>
        <a:lstStyle/>
        <a:p>
          <a:endParaRPr lang="en-US" sz="2000"/>
        </a:p>
      </dgm:t>
    </dgm:pt>
    <dgm:pt modelId="{B48EFA64-0BC3-4342-849B-F2D9C05138F7}" type="pres">
      <dgm:prSet presAssocID="{7C43E4D8-359F-4103-83D1-6FEC3000A9A7}" presName="Name0" presStyleCnt="0">
        <dgm:presLayoutVars>
          <dgm:dir/>
          <dgm:resizeHandles val="exact"/>
        </dgm:presLayoutVars>
      </dgm:prSet>
      <dgm:spPr/>
    </dgm:pt>
    <dgm:pt modelId="{E721073D-AA4C-4E02-A8FA-09D385295DD9}" type="pres">
      <dgm:prSet presAssocID="{D679F815-B243-4515-8B97-1AE1D0231B12}" presName="Name5" presStyleLbl="vennNode1" presStyleIdx="0" presStyleCnt="3">
        <dgm:presLayoutVars>
          <dgm:bulletEnabled val="1"/>
        </dgm:presLayoutVars>
      </dgm:prSet>
      <dgm:spPr/>
    </dgm:pt>
    <dgm:pt modelId="{C0C53F8F-E9F8-4B75-9B05-6D80DC31C9B1}" type="pres">
      <dgm:prSet presAssocID="{5D213D55-1129-459A-B45E-E8655886DA0D}" presName="space" presStyleCnt="0"/>
      <dgm:spPr/>
    </dgm:pt>
    <dgm:pt modelId="{3562D3B0-6F76-4DF6-BFD4-E5F7731D0E43}" type="pres">
      <dgm:prSet presAssocID="{DE7B0197-BC91-431A-9AEE-619BC7168B5B}" presName="Name5" presStyleLbl="vennNode1" presStyleIdx="1" presStyleCnt="3">
        <dgm:presLayoutVars>
          <dgm:bulletEnabled val="1"/>
        </dgm:presLayoutVars>
      </dgm:prSet>
      <dgm:spPr/>
    </dgm:pt>
    <dgm:pt modelId="{035B789A-094B-4D06-8D27-CB95BFBD73E5}" type="pres">
      <dgm:prSet presAssocID="{5554A0D0-4EB8-4059-8AFD-FB4084C5F666}" presName="space" presStyleCnt="0"/>
      <dgm:spPr/>
    </dgm:pt>
    <dgm:pt modelId="{651162F8-E882-4BBE-88EB-6E9A5351BABD}" type="pres">
      <dgm:prSet presAssocID="{104954B2-45C8-4837-AF5E-AF7BCA2B5F67}" presName="Name5" presStyleLbl="vennNode1" presStyleIdx="2" presStyleCnt="3">
        <dgm:presLayoutVars>
          <dgm:bulletEnabled val="1"/>
        </dgm:presLayoutVars>
      </dgm:prSet>
      <dgm:spPr/>
    </dgm:pt>
  </dgm:ptLst>
  <dgm:cxnLst>
    <dgm:cxn modelId="{D6470D36-2D70-4C84-A3BE-D8C398679E48}" srcId="{7C43E4D8-359F-4103-83D1-6FEC3000A9A7}" destId="{D679F815-B243-4515-8B97-1AE1D0231B12}" srcOrd="0" destOrd="0" parTransId="{7A2F10F3-0A1A-498B-AEAB-72FE3D1AEC42}" sibTransId="{5D213D55-1129-459A-B45E-E8655886DA0D}"/>
    <dgm:cxn modelId="{C430E172-9ED1-49AF-B54F-0E470FF44713}" srcId="{7C43E4D8-359F-4103-83D1-6FEC3000A9A7}" destId="{104954B2-45C8-4837-AF5E-AF7BCA2B5F67}" srcOrd="2" destOrd="0" parTransId="{0D67D34F-77E8-4F77-9199-29A830C2B855}" sibTransId="{93E5361E-5D4F-4C58-B82A-08F520E2EB55}"/>
    <dgm:cxn modelId="{8D66968C-67BC-40E4-B0A2-6B0E77AC6827}" type="presOf" srcId="{DE7B0197-BC91-431A-9AEE-619BC7168B5B}" destId="{3562D3B0-6F76-4DF6-BFD4-E5F7731D0E43}" srcOrd="0" destOrd="0" presId="urn:microsoft.com/office/officeart/2005/8/layout/venn3"/>
    <dgm:cxn modelId="{FE70CCB1-16BB-4A4F-9625-649C9DF5FA97}" type="presOf" srcId="{D679F815-B243-4515-8B97-1AE1D0231B12}" destId="{E721073D-AA4C-4E02-A8FA-09D385295DD9}" srcOrd="0" destOrd="0" presId="urn:microsoft.com/office/officeart/2005/8/layout/venn3"/>
    <dgm:cxn modelId="{C78282C5-D66C-4F7B-8DFC-99AC1E66CDAB}" type="presOf" srcId="{7C43E4D8-359F-4103-83D1-6FEC3000A9A7}" destId="{B48EFA64-0BC3-4342-849B-F2D9C05138F7}" srcOrd="0" destOrd="0" presId="urn:microsoft.com/office/officeart/2005/8/layout/venn3"/>
    <dgm:cxn modelId="{63DC61D0-0ECF-45A7-B762-11A5E6698B5E}" type="presOf" srcId="{104954B2-45C8-4837-AF5E-AF7BCA2B5F67}" destId="{651162F8-E882-4BBE-88EB-6E9A5351BABD}" srcOrd="0" destOrd="0" presId="urn:microsoft.com/office/officeart/2005/8/layout/venn3"/>
    <dgm:cxn modelId="{32629CE8-EEF9-4D9D-B4AB-73C5AF399F7C}" srcId="{7C43E4D8-359F-4103-83D1-6FEC3000A9A7}" destId="{DE7B0197-BC91-431A-9AEE-619BC7168B5B}" srcOrd="1" destOrd="0" parTransId="{1129FACF-6455-4461-A7C6-0CD88A088CC7}" sibTransId="{5554A0D0-4EB8-4059-8AFD-FB4084C5F666}"/>
    <dgm:cxn modelId="{06A32438-1CA9-45DB-A77A-FC926A4EC65E}" type="presParOf" srcId="{B48EFA64-0BC3-4342-849B-F2D9C05138F7}" destId="{E721073D-AA4C-4E02-A8FA-09D385295DD9}" srcOrd="0" destOrd="0" presId="urn:microsoft.com/office/officeart/2005/8/layout/venn3"/>
    <dgm:cxn modelId="{257B2E3D-D141-42A9-971F-7F45FFDC84E8}" type="presParOf" srcId="{B48EFA64-0BC3-4342-849B-F2D9C05138F7}" destId="{C0C53F8F-E9F8-4B75-9B05-6D80DC31C9B1}" srcOrd="1" destOrd="0" presId="urn:microsoft.com/office/officeart/2005/8/layout/venn3"/>
    <dgm:cxn modelId="{92120098-1735-4840-9E3F-424AB918ECD7}" type="presParOf" srcId="{B48EFA64-0BC3-4342-849B-F2D9C05138F7}" destId="{3562D3B0-6F76-4DF6-BFD4-E5F7731D0E43}" srcOrd="2" destOrd="0" presId="urn:microsoft.com/office/officeart/2005/8/layout/venn3"/>
    <dgm:cxn modelId="{D8E499DB-FF14-4114-8672-7B514EF1A1B7}" type="presParOf" srcId="{B48EFA64-0BC3-4342-849B-F2D9C05138F7}" destId="{035B789A-094B-4D06-8D27-CB95BFBD73E5}" srcOrd="3" destOrd="0" presId="urn:microsoft.com/office/officeart/2005/8/layout/venn3"/>
    <dgm:cxn modelId="{F0EB3D99-A639-458B-ABAE-3D3FD0C08A6E}" type="presParOf" srcId="{B48EFA64-0BC3-4342-849B-F2D9C05138F7}" destId="{651162F8-E882-4BBE-88EB-6E9A5351BABD}"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B50A8DD0-6C4F-4A68-97E0-BD6AC8D5337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7AAE668-7225-4C55-B17A-7DAEEFF7A2B7}">
      <dgm:prSet/>
      <dgm:spPr/>
      <dgm:t>
        <a:bodyPr/>
        <a:lstStyle/>
        <a:p>
          <a:pPr algn="ctr"/>
          <a:r>
            <a:rPr lang="en-US" b="0" i="0"/>
            <a:t>Information Hierarchy</a:t>
          </a:r>
          <a:endParaRPr lang="en-US"/>
        </a:p>
      </dgm:t>
    </dgm:pt>
    <dgm:pt modelId="{2AED4A58-8CD5-41CE-8919-1B008E83953D}" type="parTrans" cxnId="{AB93C82F-1522-49E4-95A8-9516E26EBA68}">
      <dgm:prSet/>
      <dgm:spPr/>
      <dgm:t>
        <a:bodyPr/>
        <a:lstStyle/>
        <a:p>
          <a:endParaRPr lang="en-US"/>
        </a:p>
      </dgm:t>
    </dgm:pt>
    <dgm:pt modelId="{262BC596-C4A0-4050-B010-F9955D313870}" type="sibTrans" cxnId="{AB93C82F-1522-49E4-95A8-9516E26EBA68}">
      <dgm:prSet/>
      <dgm:spPr/>
      <dgm:t>
        <a:bodyPr/>
        <a:lstStyle/>
        <a:p>
          <a:endParaRPr lang="en-US"/>
        </a:p>
      </dgm:t>
    </dgm:pt>
    <dgm:pt modelId="{FE7258A3-0922-4B6B-87CE-BEC945D04DA9}" type="pres">
      <dgm:prSet presAssocID="{B50A8DD0-6C4F-4A68-97E0-BD6AC8D53372}" presName="linear" presStyleCnt="0">
        <dgm:presLayoutVars>
          <dgm:animLvl val="lvl"/>
          <dgm:resizeHandles val="exact"/>
        </dgm:presLayoutVars>
      </dgm:prSet>
      <dgm:spPr/>
    </dgm:pt>
    <dgm:pt modelId="{1A4EEDEC-CA16-42A5-A16A-9CDEDE0475CF}" type="pres">
      <dgm:prSet presAssocID="{A7AAE668-7225-4C55-B17A-7DAEEFF7A2B7}" presName="parentText" presStyleLbl="node1" presStyleIdx="0" presStyleCnt="1">
        <dgm:presLayoutVars>
          <dgm:chMax val="0"/>
          <dgm:bulletEnabled val="1"/>
        </dgm:presLayoutVars>
      </dgm:prSet>
      <dgm:spPr/>
    </dgm:pt>
  </dgm:ptLst>
  <dgm:cxnLst>
    <dgm:cxn modelId="{AB93C82F-1522-49E4-95A8-9516E26EBA68}" srcId="{B50A8DD0-6C4F-4A68-97E0-BD6AC8D53372}" destId="{A7AAE668-7225-4C55-B17A-7DAEEFF7A2B7}" srcOrd="0" destOrd="0" parTransId="{2AED4A58-8CD5-41CE-8919-1B008E83953D}" sibTransId="{262BC596-C4A0-4050-B010-F9955D313870}"/>
    <dgm:cxn modelId="{C02A076F-DDB3-463B-BCAE-EAF922CBEF75}" type="presOf" srcId="{B50A8DD0-6C4F-4A68-97E0-BD6AC8D53372}" destId="{FE7258A3-0922-4B6B-87CE-BEC945D04DA9}" srcOrd="0" destOrd="0" presId="urn:microsoft.com/office/officeart/2005/8/layout/vList2"/>
    <dgm:cxn modelId="{E7855DB0-08E9-498E-98C3-E03C5CEC96CA}" type="presOf" srcId="{A7AAE668-7225-4C55-B17A-7DAEEFF7A2B7}" destId="{1A4EEDEC-CA16-42A5-A16A-9CDEDE0475CF}" srcOrd="0" destOrd="0" presId="urn:microsoft.com/office/officeart/2005/8/layout/vList2"/>
    <dgm:cxn modelId="{6B8489E5-52AB-485E-905D-B3F32E166363}" type="presParOf" srcId="{FE7258A3-0922-4B6B-87CE-BEC945D04DA9}" destId="{1A4EEDEC-CA16-42A5-A16A-9CDEDE0475C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531BDF21-AD3D-458C-9626-F198E59E9C29}" type="doc">
      <dgm:prSet loTypeId="urn:microsoft.com/office/officeart/2005/8/layout/orgChart1" loCatId="hierarchy" qsTypeId="urn:microsoft.com/office/officeart/2005/8/quickstyle/3d3" qsCatId="3D" csTypeId="urn:microsoft.com/office/officeart/2005/8/colors/accent5_3" csCatId="accent5" phldr="1"/>
      <dgm:spPr/>
      <dgm:t>
        <a:bodyPr/>
        <a:lstStyle/>
        <a:p>
          <a:endParaRPr lang="en-US"/>
        </a:p>
      </dgm:t>
    </dgm:pt>
    <dgm:pt modelId="{80454F6C-DEE9-434F-852F-758B5ADA55D7}">
      <dgm:prSet/>
      <dgm:spPr/>
      <dgm:t>
        <a:bodyPr/>
        <a:lstStyle/>
        <a:p>
          <a:r>
            <a:rPr lang="en-US" dirty="0"/>
            <a:t>Authorization</a:t>
          </a:r>
        </a:p>
      </dgm:t>
    </dgm:pt>
    <dgm:pt modelId="{B8C57094-FA73-4368-A32F-EE90A5B36F76}" type="parTrans" cxnId="{B240915C-DBB2-4BE4-B326-3C78CA59D446}">
      <dgm:prSet/>
      <dgm:spPr/>
      <dgm:t>
        <a:bodyPr/>
        <a:lstStyle/>
        <a:p>
          <a:endParaRPr lang="en-US"/>
        </a:p>
      </dgm:t>
    </dgm:pt>
    <dgm:pt modelId="{7E7EE798-92CA-42A2-8446-06183844772E}" type="sibTrans" cxnId="{B240915C-DBB2-4BE4-B326-3C78CA59D446}">
      <dgm:prSet/>
      <dgm:spPr/>
      <dgm:t>
        <a:bodyPr/>
        <a:lstStyle/>
        <a:p>
          <a:endParaRPr lang="en-US"/>
        </a:p>
      </dgm:t>
    </dgm:pt>
    <dgm:pt modelId="{A0953307-21A1-452B-8FD8-060A73C225EE}">
      <dgm:prSet/>
      <dgm:spPr/>
      <dgm:t>
        <a:bodyPr/>
        <a:lstStyle/>
        <a:p>
          <a:r>
            <a:rPr lang="en-US" dirty="0"/>
            <a:t>Program</a:t>
          </a:r>
        </a:p>
      </dgm:t>
    </dgm:pt>
    <dgm:pt modelId="{E1211FE6-2820-44C8-A37C-52222C5D4675}" type="parTrans" cxnId="{61078573-AA0F-4474-A4C3-3C02637FDC41}">
      <dgm:prSet/>
      <dgm:spPr/>
      <dgm:t>
        <a:bodyPr/>
        <a:lstStyle/>
        <a:p>
          <a:endParaRPr lang="en-US"/>
        </a:p>
      </dgm:t>
    </dgm:pt>
    <dgm:pt modelId="{25BF0BD3-C2A6-4451-A3FF-CE8978E49278}" type="sibTrans" cxnId="{61078573-AA0F-4474-A4C3-3C02637FDC41}">
      <dgm:prSet/>
      <dgm:spPr/>
      <dgm:t>
        <a:bodyPr/>
        <a:lstStyle/>
        <a:p>
          <a:endParaRPr lang="en-US"/>
        </a:p>
      </dgm:t>
    </dgm:pt>
    <dgm:pt modelId="{F039F3D9-03DC-4F3D-B35B-89DC2E0D8AE5}">
      <dgm:prSet/>
      <dgm:spPr/>
      <dgm:t>
        <a:bodyPr/>
        <a:lstStyle/>
        <a:p>
          <a:r>
            <a:rPr lang="en-US" dirty="0"/>
            <a:t>Project</a:t>
          </a:r>
        </a:p>
      </dgm:t>
    </dgm:pt>
    <dgm:pt modelId="{30462184-8F78-46C5-9855-F4482001CA12}" type="parTrans" cxnId="{2471C01F-6618-4B9B-A4F6-C44D1E230389}">
      <dgm:prSet/>
      <dgm:spPr/>
      <dgm:t>
        <a:bodyPr/>
        <a:lstStyle/>
        <a:p>
          <a:endParaRPr lang="en-US"/>
        </a:p>
      </dgm:t>
    </dgm:pt>
    <dgm:pt modelId="{E62590CB-C9A5-4FCF-B844-67FF4B4B3FC5}" type="sibTrans" cxnId="{2471C01F-6618-4B9B-A4F6-C44D1E230389}">
      <dgm:prSet/>
      <dgm:spPr/>
      <dgm:t>
        <a:bodyPr/>
        <a:lstStyle/>
        <a:p>
          <a:endParaRPr lang="en-US"/>
        </a:p>
      </dgm:t>
    </dgm:pt>
    <dgm:pt modelId="{40F4F6A4-C3E4-43D8-9689-53A016824F5D}">
      <dgm:prSet/>
      <dgm:spPr/>
      <dgm:t>
        <a:bodyPr/>
        <a:lstStyle/>
        <a:p>
          <a:r>
            <a:rPr lang="en-US" dirty="0"/>
            <a:t>Package</a:t>
          </a:r>
        </a:p>
      </dgm:t>
    </dgm:pt>
    <dgm:pt modelId="{ABFEE3AF-45B8-488C-8FBC-C02E3C9AF6A7}" type="parTrans" cxnId="{8469B893-8B82-4292-8C21-49B500725BD0}">
      <dgm:prSet/>
      <dgm:spPr/>
      <dgm:t>
        <a:bodyPr/>
        <a:lstStyle/>
        <a:p>
          <a:endParaRPr lang="en-US"/>
        </a:p>
      </dgm:t>
    </dgm:pt>
    <dgm:pt modelId="{53E7F07E-7A0F-48A5-8877-195AF7234C19}" type="sibTrans" cxnId="{8469B893-8B82-4292-8C21-49B500725BD0}">
      <dgm:prSet/>
      <dgm:spPr/>
      <dgm:t>
        <a:bodyPr/>
        <a:lstStyle/>
        <a:p>
          <a:endParaRPr lang="en-US"/>
        </a:p>
      </dgm:t>
    </dgm:pt>
    <dgm:pt modelId="{819B2415-3996-4435-8048-DCF464D5B6D2}">
      <dgm:prSet/>
      <dgm:spPr/>
      <dgm:t>
        <a:bodyPr/>
        <a:lstStyle/>
        <a:p>
          <a:r>
            <a:rPr lang="en-US"/>
            <a:t>Contract A</a:t>
          </a:r>
        </a:p>
      </dgm:t>
    </dgm:pt>
    <dgm:pt modelId="{5F11889F-0D24-4539-9EE0-BF797629C9F5}" type="parTrans" cxnId="{B82D7B17-D59E-4489-94C4-53D45A7654BA}">
      <dgm:prSet/>
      <dgm:spPr/>
      <dgm:t>
        <a:bodyPr/>
        <a:lstStyle/>
        <a:p>
          <a:endParaRPr lang="en-US"/>
        </a:p>
      </dgm:t>
    </dgm:pt>
    <dgm:pt modelId="{4F9A22BE-3D71-4B92-BA9F-B5E0394E31C8}" type="sibTrans" cxnId="{B82D7B17-D59E-4489-94C4-53D45A7654BA}">
      <dgm:prSet/>
      <dgm:spPr/>
      <dgm:t>
        <a:bodyPr/>
        <a:lstStyle/>
        <a:p>
          <a:endParaRPr lang="en-US"/>
        </a:p>
      </dgm:t>
    </dgm:pt>
    <dgm:pt modelId="{F6C63C7A-8E0B-42B0-9114-A78BB87AF72F}">
      <dgm:prSet/>
      <dgm:spPr/>
      <dgm:t>
        <a:bodyPr/>
        <a:lstStyle/>
        <a:p>
          <a:r>
            <a:rPr lang="en-US" dirty="0"/>
            <a:t>Contract B</a:t>
          </a:r>
        </a:p>
      </dgm:t>
    </dgm:pt>
    <dgm:pt modelId="{2440C13B-5B50-4C70-BEC8-4731745A695B}" type="parTrans" cxnId="{C032861B-BB90-4124-8010-716A75870C37}">
      <dgm:prSet/>
      <dgm:spPr/>
      <dgm:t>
        <a:bodyPr/>
        <a:lstStyle/>
        <a:p>
          <a:endParaRPr lang="en-US"/>
        </a:p>
      </dgm:t>
    </dgm:pt>
    <dgm:pt modelId="{0F34F637-AD78-497A-9BDC-13D69E400F7E}" type="sibTrans" cxnId="{C032861B-BB90-4124-8010-716A75870C37}">
      <dgm:prSet/>
      <dgm:spPr/>
      <dgm:t>
        <a:bodyPr/>
        <a:lstStyle/>
        <a:p>
          <a:endParaRPr lang="en-US"/>
        </a:p>
      </dgm:t>
    </dgm:pt>
    <dgm:pt modelId="{46D4AD90-B305-4C74-8741-9E454EB80E15}">
      <dgm:prSet/>
      <dgm:spPr/>
      <dgm:t>
        <a:bodyPr/>
        <a:lstStyle/>
        <a:p>
          <a:r>
            <a:rPr lang="en-US" dirty="0"/>
            <a:t>Program</a:t>
          </a:r>
        </a:p>
      </dgm:t>
    </dgm:pt>
    <dgm:pt modelId="{3E749AEA-99BD-4306-85CA-465186ED3EBF}" type="parTrans" cxnId="{641B49E7-2C1D-404D-B0C1-292299ADF51A}">
      <dgm:prSet/>
      <dgm:spPr/>
      <dgm:t>
        <a:bodyPr/>
        <a:lstStyle/>
        <a:p>
          <a:endParaRPr lang="en-US"/>
        </a:p>
      </dgm:t>
    </dgm:pt>
    <dgm:pt modelId="{7A6A1C47-EB22-4B9E-B88D-61B2DD0219CD}" type="sibTrans" cxnId="{641B49E7-2C1D-404D-B0C1-292299ADF51A}">
      <dgm:prSet/>
      <dgm:spPr/>
      <dgm:t>
        <a:bodyPr/>
        <a:lstStyle/>
        <a:p>
          <a:endParaRPr lang="en-US"/>
        </a:p>
      </dgm:t>
    </dgm:pt>
    <dgm:pt modelId="{5714E604-1601-4834-9E96-AB5EE5EB9A6B}">
      <dgm:prSet/>
      <dgm:spPr/>
      <dgm:t>
        <a:bodyPr/>
        <a:lstStyle/>
        <a:p>
          <a:r>
            <a:rPr lang="en-US" dirty="0"/>
            <a:t>Project</a:t>
          </a:r>
        </a:p>
      </dgm:t>
    </dgm:pt>
    <dgm:pt modelId="{AADE82DE-A650-4420-91EB-D55318F9A804}" type="parTrans" cxnId="{05D1B558-7040-40CF-B82D-A59BE95FED92}">
      <dgm:prSet/>
      <dgm:spPr/>
      <dgm:t>
        <a:bodyPr/>
        <a:lstStyle/>
        <a:p>
          <a:endParaRPr lang="en-US"/>
        </a:p>
      </dgm:t>
    </dgm:pt>
    <dgm:pt modelId="{95156E80-5C96-4DDF-A2F8-7CD62C3FC5A0}" type="sibTrans" cxnId="{05D1B558-7040-40CF-B82D-A59BE95FED92}">
      <dgm:prSet/>
      <dgm:spPr/>
      <dgm:t>
        <a:bodyPr/>
        <a:lstStyle/>
        <a:p>
          <a:endParaRPr lang="en-US"/>
        </a:p>
      </dgm:t>
    </dgm:pt>
    <dgm:pt modelId="{0F69FEEA-D10E-44DE-974C-75FB134B66D2}">
      <dgm:prSet/>
      <dgm:spPr/>
      <dgm:t>
        <a:bodyPr/>
        <a:lstStyle/>
        <a:p>
          <a:r>
            <a:rPr lang="en-US" dirty="0"/>
            <a:t>Package</a:t>
          </a:r>
        </a:p>
      </dgm:t>
    </dgm:pt>
    <dgm:pt modelId="{DF815D9A-6330-460D-8367-D61AA1865E98}" type="parTrans" cxnId="{C09ED611-4EE7-49A3-A555-9D59EAF82E05}">
      <dgm:prSet/>
      <dgm:spPr/>
      <dgm:t>
        <a:bodyPr/>
        <a:lstStyle/>
        <a:p>
          <a:endParaRPr lang="en-US"/>
        </a:p>
      </dgm:t>
    </dgm:pt>
    <dgm:pt modelId="{E1AB506B-8E41-487D-9397-234660CF1631}" type="sibTrans" cxnId="{C09ED611-4EE7-49A3-A555-9D59EAF82E05}">
      <dgm:prSet/>
      <dgm:spPr/>
      <dgm:t>
        <a:bodyPr/>
        <a:lstStyle/>
        <a:p>
          <a:endParaRPr lang="en-US"/>
        </a:p>
      </dgm:t>
    </dgm:pt>
    <dgm:pt modelId="{A5B89A56-2E4D-4696-B559-833A6181C8B0}">
      <dgm:prSet/>
      <dgm:spPr/>
      <dgm:t>
        <a:bodyPr/>
        <a:lstStyle/>
        <a:p>
          <a:r>
            <a:rPr lang="en-US"/>
            <a:t>Contract A</a:t>
          </a:r>
        </a:p>
      </dgm:t>
    </dgm:pt>
    <dgm:pt modelId="{2997FB60-5A1C-4727-9DD4-98D1A5FC527E}" type="parTrans" cxnId="{D62AC7CE-F867-4719-BEEC-B1D85E3079E8}">
      <dgm:prSet/>
      <dgm:spPr/>
      <dgm:t>
        <a:bodyPr/>
        <a:lstStyle/>
        <a:p>
          <a:endParaRPr lang="en-US"/>
        </a:p>
      </dgm:t>
    </dgm:pt>
    <dgm:pt modelId="{5BC8C1D4-54BD-4A6D-BC87-067A20560AC8}" type="sibTrans" cxnId="{D62AC7CE-F867-4719-BEEC-B1D85E3079E8}">
      <dgm:prSet/>
      <dgm:spPr/>
      <dgm:t>
        <a:bodyPr/>
        <a:lstStyle/>
        <a:p>
          <a:endParaRPr lang="en-US"/>
        </a:p>
      </dgm:t>
    </dgm:pt>
    <dgm:pt modelId="{66564999-8B1E-42B9-97BB-4F7E5CA93065}">
      <dgm:prSet/>
      <dgm:spPr/>
      <dgm:t>
        <a:bodyPr/>
        <a:lstStyle/>
        <a:p>
          <a:r>
            <a:rPr lang="en-US" dirty="0"/>
            <a:t>Package</a:t>
          </a:r>
        </a:p>
      </dgm:t>
    </dgm:pt>
    <dgm:pt modelId="{B48D4AE7-316B-47E8-9B0C-C9E647434081}" type="parTrans" cxnId="{773A964B-1813-4381-A167-72C473DA6E08}">
      <dgm:prSet/>
      <dgm:spPr/>
      <dgm:t>
        <a:bodyPr/>
        <a:lstStyle/>
        <a:p>
          <a:endParaRPr lang="en-US"/>
        </a:p>
      </dgm:t>
    </dgm:pt>
    <dgm:pt modelId="{6D7F0B7E-B825-4ED5-8602-09536048F8A9}" type="sibTrans" cxnId="{773A964B-1813-4381-A167-72C473DA6E08}">
      <dgm:prSet/>
      <dgm:spPr/>
      <dgm:t>
        <a:bodyPr/>
        <a:lstStyle/>
        <a:p>
          <a:endParaRPr lang="en-US"/>
        </a:p>
      </dgm:t>
    </dgm:pt>
    <dgm:pt modelId="{5F403952-BA4B-45BE-860C-AFBE977DC03E}">
      <dgm:prSet/>
      <dgm:spPr/>
      <dgm:t>
        <a:bodyPr/>
        <a:lstStyle/>
        <a:p>
          <a:r>
            <a:rPr lang="en-US" dirty="0"/>
            <a:t>Project</a:t>
          </a:r>
        </a:p>
      </dgm:t>
    </dgm:pt>
    <dgm:pt modelId="{613F3DF6-9F9D-4F1A-BF63-D17572A3640D}" type="parTrans" cxnId="{ECA1EC72-5A15-48B3-AD9B-A771414F8B47}">
      <dgm:prSet/>
      <dgm:spPr/>
      <dgm:t>
        <a:bodyPr/>
        <a:lstStyle/>
        <a:p>
          <a:endParaRPr lang="en-US"/>
        </a:p>
      </dgm:t>
    </dgm:pt>
    <dgm:pt modelId="{10231677-03F1-46F2-97DF-07DB1FE7C81D}" type="sibTrans" cxnId="{ECA1EC72-5A15-48B3-AD9B-A771414F8B47}">
      <dgm:prSet/>
      <dgm:spPr/>
      <dgm:t>
        <a:bodyPr/>
        <a:lstStyle/>
        <a:p>
          <a:endParaRPr lang="en-US"/>
        </a:p>
      </dgm:t>
    </dgm:pt>
    <dgm:pt modelId="{DE31AA06-03BD-4E49-9049-7C892C0EAE0E}" type="pres">
      <dgm:prSet presAssocID="{531BDF21-AD3D-458C-9626-F198E59E9C29}" presName="hierChild1" presStyleCnt="0">
        <dgm:presLayoutVars>
          <dgm:orgChart val="1"/>
          <dgm:chPref val="1"/>
          <dgm:dir/>
          <dgm:animOne val="branch"/>
          <dgm:animLvl val="lvl"/>
          <dgm:resizeHandles/>
        </dgm:presLayoutVars>
      </dgm:prSet>
      <dgm:spPr/>
    </dgm:pt>
    <dgm:pt modelId="{0E7B686C-6858-4C79-837D-1E0A93B3AA5D}" type="pres">
      <dgm:prSet presAssocID="{80454F6C-DEE9-434F-852F-758B5ADA55D7}" presName="hierRoot1" presStyleCnt="0">
        <dgm:presLayoutVars>
          <dgm:hierBranch val="init"/>
        </dgm:presLayoutVars>
      </dgm:prSet>
      <dgm:spPr/>
    </dgm:pt>
    <dgm:pt modelId="{51748BAF-29B5-4A39-9387-A81F7AFBA283}" type="pres">
      <dgm:prSet presAssocID="{80454F6C-DEE9-434F-852F-758B5ADA55D7}" presName="rootComposite1" presStyleCnt="0"/>
      <dgm:spPr/>
    </dgm:pt>
    <dgm:pt modelId="{C304948D-68E7-47E7-BAC0-5A71DDC2F1B8}" type="pres">
      <dgm:prSet presAssocID="{80454F6C-DEE9-434F-852F-758B5ADA55D7}" presName="rootText1" presStyleLbl="node0" presStyleIdx="0" presStyleCnt="6" custLinFactX="108128" custLinFactNeighborX="200000" custLinFactNeighborY="-13252">
        <dgm:presLayoutVars>
          <dgm:chPref val="3"/>
        </dgm:presLayoutVars>
      </dgm:prSet>
      <dgm:spPr/>
    </dgm:pt>
    <dgm:pt modelId="{8A1C6D7A-7A54-4BC4-AF48-ED66ED703984}" type="pres">
      <dgm:prSet presAssocID="{80454F6C-DEE9-434F-852F-758B5ADA55D7}" presName="rootConnector1" presStyleLbl="node1" presStyleIdx="0" presStyleCnt="0"/>
      <dgm:spPr/>
    </dgm:pt>
    <dgm:pt modelId="{537695ED-1B34-4C90-9219-79C6C3A14936}" type="pres">
      <dgm:prSet presAssocID="{80454F6C-DEE9-434F-852F-758B5ADA55D7}" presName="hierChild2" presStyleCnt="0"/>
      <dgm:spPr/>
    </dgm:pt>
    <dgm:pt modelId="{FE1B740B-352F-49F7-AE45-2089BDA6E042}" type="pres">
      <dgm:prSet presAssocID="{80454F6C-DEE9-434F-852F-758B5ADA55D7}" presName="hierChild3" presStyleCnt="0"/>
      <dgm:spPr/>
    </dgm:pt>
    <dgm:pt modelId="{D0BEB922-26EE-486E-86F2-F533B0717222}" type="pres">
      <dgm:prSet presAssocID="{A0953307-21A1-452B-8FD8-060A73C225EE}" presName="hierRoot1" presStyleCnt="0">
        <dgm:presLayoutVars>
          <dgm:hierBranch val="init"/>
        </dgm:presLayoutVars>
      </dgm:prSet>
      <dgm:spPr/>
    </dgm:pt>
    <dgm:pt modelId="{6459AE91-EFD1-4D8E-B13D-0A442B57B1D3}" type="pres">
      <dgm:prSet presAssocID="{A0953307-21A1-452B-8FD8-060A73C225EE}" presName="rootComposite1" presStyleCnt="0"/>
      <dgm:spPr/>
    </dgm:pt>
    <dgm:pt modelId="{697FB20E-C0B6-4830-997F-F22223007847}" type="pres">
      <dgm:prSet presAssocID="{A0953307-21A1-452B-8FD8-060A73C225EE}" presName="rootText1" presStyleLbl="node0" presStyleIdx="1" presStyleCnt="6" custLinFactNeighborX="-2848" custLinFactNeighborY="91403">
        <dgm:presLayoutVars>
          <dgm:chPref val="3"/>
        </dgm:presLayoutVars>
      </dgm:prSet>
      <dgm:spPr/>
    </dgm:pt>
    <dgm:pt modelId="{1F1E27F2-055C-4AC7-A1FF-5C8F95CA7BFB}" type="pres">
      <dgm:prSet presAssocID="{A0953307-21A1-452B-8FD8-060A73C225EE}" presName="rootConnector1" presStyleLbl="node1" presStyleIdx="0" presStyleCnt="0"/>
      <dgm:spPr/>
    </dgm:pt>
    <dgm:pt modelId="{016396EC-EE97-4913-A416-7B67A61C2E3C}" type="pres">
      <dgm:prSet presAssocID="{A0953307-21A1-452B-8FD8-060A73C225EE}" presName="hierChild2" presStyleCnt="0"/>
      <dgm:spPr/>
    </dgm:pt>
    <dgm:pt modelId="{C07B3B4E-A558-4466-A35E-C153FB4DA5A3}" type="pres">
      <dgm:prSet presAssocID="{30462184-8F78-46C5-9855-F4482001CA12}" presName="Name37" presStyleLbl="parChTrans1D2" presStyleIdx="0" presStyleCnt="2"/>
      <dgm:spPr/>
    </dgm:pt>
    <dgm:pt modelId="{489986C4-24A8-482C-A378-07F6456ED3ED}" type="pres">
      <dgm:prSet presAssocID="{F039F3D9-03DC-4F3D-B35B-89DC2E0D8AE5}" presName="hierRoot2" presStyleCnt="0">
        <dgm:presLayoutVars>
          <dgm:hierBranch val="init"/>
        </dgm:presLayoutVars>
      </dgm:prSet>
      <dgm:spPr/>
    </dgm:pt>
    <dgm:pt modelId="{44A342EE-615E-4715-B466-217340165F5F}" type="pres">
      <dgm:prSet presAssocID="{F039F3D9-03DC-4F3D-B35B-89DC2E0D8AE5}" presName="rootComposite" presStyleCnt="0"/>
      <dgm:spPr/>
    </dgm:pt>
    <dgm:pt modelId="{4071F201-8CBB-43C0-9538-13E03735C68D}" type="pres">
      <dgm:prSet presAssocID="{F039F3D9-03DC-4F3D-B35B-89DC2E0D8AE5}" presName="rootText" presStyleLbl="node2" presStyleIdx="0" presStyleCnt="2" custLinFactNeighborX="-25567" custLinFactNeighborY="91970">
        <dgm:presLayoutVars>
          <dgm:chPref val="3"/>
        </dgm:presLayoutVars>
      </dgm:prSet>
      <dgm:spPr/>
    </dgm:pt>
    <dgm:pt modelId="{606F39A5-A020-4C0F-808A-F072DE5745EE}" type="pres">
      <dgm:prSet presAssocID="{F039F3D9-03DC-4F3D-B35B-89DC2E0D8AE5}" presName="rootConnector" presStyleLbl="node2" presStyleIdx="0" presStyleCnt="2"/>
      <dgm:spPr/>
    </dgm:pt>
    <dgm:pt modelId="{1DF8A96B-0D8B-4CD0-A829-824C3FA0A086}" type="pres">
      <dgm:prSet presAssocID="{F039F3D9-03DC-4F3D-B35B-89DC2E0D8AE5}" presName="hierChild4" presStyleCnt="0"/>
      <dgm:spPr/>
    </dgm:pt>
    <dgm:pt modelId="{E815E4D8-EB8B-46BA-90F5-BBFC949EC148}" type="pres">
      <dgm:prSet presAssocID="{ABFEE3AF-45B8-488C-8FBC-C02E3C9AF6A7}" presName="Name37" presStyleLbl="parChTrans1D3" presStyleIdx="0" presStyleCnt="2"/>
      <dgm:spPr/>
    </dgm:pt>
    <dgm:pt modelId="{0CF90027-29C9-4D26-B9AF-68C46A82830C}" type="pres">
      <dgm:prSet presAssocID="{40F4F6A4-C3E4-43D8-9689-53A016824F5D}" presName="hierRoot2" presStyleCnt="0">
        <dgm:presLayoutVars>
          <dgm:hierBranch val="init"/>
        </dgm:presLayoutVars>
      </dgm:prSet>
      <dgm:spPr/>
    </dgm:pt>
    <dgm:pt modelId="{673CBA85-5B24-48B1-847F-70EE6BCD53EF}" type="pres">
      <dgm:prSet presAssocID="{40F4F6A4-C3E4-43D8-9689-53A016824F5D}" presName="rootComposite" presStyleCnt="0"/>
      <dgm:spPr/>
    </dgm:pt>
    <dgm:pt modelId="{5B34891E-AEF3-4303-AD4C-AA47F438F23E}" type="pres">
      <dgm:prSet presAssocID="{40F4F6A4-C3E4-43D8-9689-53A016824F5D}" presName="rootText" presStyleLbl="node3" presStyleIdx="0" presStyleCnt="2" custLinFactNeighborX="-25567" custLinFactNeighborY="78222">
        <dgm:presLayoutVars>
          <dgm:chPref val="3"/>
        </dgm:presLayoutVars>
      </dgm:prSet>
      <dgm:spPr/>
    </dgm:pt>
    <dgm:pt modelId="{AED1E2D1-245C-4549-AADC-7B485CCECB63}" type="pres">
      <dgm:prSet presAssocID="{40F4F6A4-C3E4-43D8-9689-53A016824F5D}" presName="rootConnector" presStyleLbl="node3" presStyleIdx="0" presStyleCnt="2"/>
      <dgm:spPr/>
    </dgm:pt>
    <dgm:pt modelId="{57CF6CEB-0B16-4F4F-9FA9-B24FEF79E526}" type="pres">
      <dgm:prSet presAssocID="{40F4F6A4-C3E4-43D8-9689-53A016824F5D}" presName="hierChild4" presStyleCnt="0"/>
      <dgm:spPr/>
    </dgm:pt>
    <dgm:pt modelId="{B27F5E69-D9BE-49DE-8C17-1A2B76B13F8C}" type="pres">
      <dgm:prSet presAssocID="{5F11889F-0D24-4539-9EE0-BF797629C9F5}" presName="Name37" presStyleLbl="parChTrans1D4" presStyleIdx="0" presStyleCnt="2"/>
      <dgm:spPr/>
    </dgm:pt>
    <dgm:pt modelId="{FACE5BC9-B0CA-4D9E-ACBA-B2C2F0B28C2B}" type="pres">
      <dgm:prSet presAssocID="{819B2415-3996-4435-8048-DCF464D5B6D2}" presName="hierRoot2" presStyleCnt="0">
        <dgm:presLayoutVars>
          <dgm:hierBranch val="init"/>
        </dgm:presLayoutVars>
      </dgm:prSet>
      <dgm:spPr/>
    </dgm:pt>
    <dgm:pt modelId="{4DA5FD0A-44C5-44F9-9F68-D1A6918C57F2}" type="pres">
      <dgm:prSet presAssocID="{819B2415-3996-4435-8048-DCF464D5B6D2}" presName="rootComposite" presStyleCnt="0"/>
      <dgm:spPr/>
    </dgm:pt>
    <dgm:pt modelId="{96603CBA-1941-48F0-AFFF-E91AA8F90244}" type="pres">
      <dgm:prSet presAssocID="{819B2415-3996-4435-8048-DCF464D5B6D2}" presName="rootText" presStyleLbl="node4" presStyleIdx="0" presStyleCnt="2" custScaleY="85715" custLinFactX="-43238" custLinFactY="30336" custLinFactNeighborX="-100000" custLinFactNeighborY="100000">
        <dgm:presLayoutVars>
          <dgm:chPref val="3"/>
        </dgm:presLayoutVars>
      </dgm:prSet>
      <dgm:spPr/>
    </dgm:pt>
    <dgm:pt modelId="{DD131CD4-E7FC-4D61-86E5-E5C8437DB886}" type="pres">
      <dgm:prSet presAssocID="{819B2415-3996-4435-8048-DCF464D5B6D2}" presName="rootConnector" presStyleLbl="node4" presStyleIdx="0" presStyleCnt="2"/>
      <dgm:spPr/>
    </dgm:pt>
    <dgm:pt modelId="{71696AF4-01E2-4519-AC49-0C7BEEBACB64}" type="pres">
      <dgm:prSet presAssocID="{819B2415-3996-4435-8048-DCF464D5B6D2}" presName="hierChild4" presStyleCnt="0"/>
      <dgm:spPr/>
    </dgm:pt>
    <dgm:pt modelId="{F3F24391-C082-4F29-A6EE-874589D5149A}" type="pres">
      <dgm:prSet presAssocID="{819B2415-3996-4435-8048-DCF464D5B6D2}" presName="hierChild5" presStyleCnt="0"/>
      <dgm:spPr/>
    </dgm:pt>
    <dgm:pt modelId="{5851FB3F-B954-44FF-967F-0E0E81E1325B}" type="pres">
      <dgm:prSet presAssocID="{2440C13B-5B50-4C70-BEC8-4731745A695B}" presName="Name37" presStyleLbl="parChTrans1D4" presStyleIdx="1" presStyleCnt="2"/>
      <dgm:spPr/>
    </dgm:pt>
    <dgm:pt modelId="{4B09B359-9A4E-4076-9B38-183615B4434E}" type="pres">
      <dgm:prSet presAssocID="{F6C63C7A-8E0B-42B0-9114-A78BB87AF72F}" presName="hierRoot2" presStyleCnt="0">
        <dgm:presLayoutVars>
          <dgm:hierBranch val="init"/>
        </dgm:presLayoutVars>
      </dgm:prSet>
      <dgm:spPr/>
    </dgm:pt>
    <dgm:pt modelId="{459B0325-C0C9-4412-B6B3-CF9514032861}" type="pres">
      <dgm:prSet presAssocID="{F6C63C7A-8E0B-42B0-9114-A78BB87AF72F}" presName="rootComposite" presStyleCnt="0"/>
      <dgm:spPr/>
    </dgm:pt>
    <dgm:pt modelId="{29C21AF5-5B18-4E8C-9E3E-CB2EF5445D64}" type="pres">
      <dgm:prSet presAssocID="{F6C63C7A-8E0B-42B0-9114-A78BB87AF72F}" presName="rootText" presStyleLbl="node4" presStyleIdx="1" presStyleCnt="2" custScaleY="88319" custLinFactNeighborX="41143" custLinFactNeighborY="-56">
        <dgm:presLayoutVars>
          <dgm:chPref val="3"/>
        </dgm:presLayoutVars>
      </dgm:prSet>
      <dgm:spPr/>
    </dgm:pt>
    <dgm:pt modelId="{69436ECE-5909-4E6E-8408-B2407298ACFD}" type="pres">
      <dgm:prSet presAssocID="{F6C63C7A-8E0B-42B0-9114-A78BB87AF72F}" presName="rootConnector" presStyleLbl="node4" presStyleIdx="1" presStyleCnt="2"/>
      <dgm:spPr/>
    </dgm:pt>
    <dgm:pt modelId="{D4C723CB-EB68-42B3-B615-DDA5343373C3}" type="pres">
      <dgm:prSet presAssocID="{F6C63C7A-8E0B-42B0-9114-A78BB87AF72F}" presName="hierChild4" presStyleCnt="0"/>
      <dgm:spPr/>
    </dgm:pt>
    <dgm:pt modelId="{0A356702-2F40-4B1E-AAEC-1D1ABDF829D3}" type="pres">
      <dgm:prSet presAssocID="{F6C63C7A-8E0B-42B0-9114-A78BB87AF72F}" presName="hierChild5" presStyleCnt="0"/>
      <dgm:spPr/>
    </dgm:pt>
    <dgm:pt modelId="{4005D2A1-E694-454F-916E-C45E6307FE55}" type="pres">
      <dgm:prSet presAssocID="{40F4F6A4-C3E4-43D8-9689-53A016824F5D}" presName="hierChild5" presStyleCnt="0"/>
      <dgm:spPr/>
    </dgm:pt>
    <dgm:pt modelId="{0DDB3D41-4259-41B4-9E06-88AFC1B450CD}" type="pres">
      <dgm:prSet presAssocID="{F039F3D9-03DC-4F3D-B35B-89DC2E0D8AE5}" presName="hierChild5" presStyleCnt="0"/>
      <dgm:spPr/>
    </dgm:pt>
    <dgm:pt modelId="{2B6C917B-2A37-4B66-B2D8-CBFB81E876F1}" type="pres">
      <dgm:prSet presAssocID="{A0953307-21A1-452B-8FD8-060A73C225EE}" presName="hierChild3" presStyleCnt="0"/>
      <dgm:spPr/>
    </dgm:pt>
    <dgm:pt modelId="{0BDF50CA-0EB2-4BBE-84DD-BDD9A8F516DB}" type="pres">
      <dgm:prSet presAssocID="{46D4AD90-B305-4C74-8741-9E454EB80E15}" presName="hierRoot1" presStyleCnt="0">
        <dgm:presLayoutVars>
          <dgm:hierBranch val="init"/>
        </dgm:presLayoutVars>
      </dgm:prSet>
      <dgm:spPr/>
    </dgm:pt>
    <dgm:pt modelId="{91866E36-C317-4367-83AF-7D480DE3EDED}" type="pres">
      <dgm:prSet presAssocID="{46D4AD90-B305-4C74-8741-9E454EB80E15}" presName="rootComposite1" presStyleCnt="0"/>
      <dgm:spPr/>
    </dgm:pt>
    <dgm:pt modelId="{7C2958B8-9A2C-490E-9F87-5BBBAEE82D15}" type="pres">
      <dgm:prSet presAssocID="{46D4AD90-B305-4C74-8741-9E454EB80E15}" presName="rootText1" presStyleLbl="node0" presStyleIdx="2" presStyleCnt="6" custLinFactX="92511" custLinFactY="17007" custLinFactNeighborX="100000" custLinFactNeighborY="100000">
        <dgm:presLayoutVars>
          <dgm:chPref val="3"/>
        </dgm:presLayoutVars>
      </dgm:prSet>
      <dgm:spPr/>
    </dgm:pt>
    <dgm:pt modelId="{2C18F1DE-2719-44C7-8C1E-55E7664D6303}" type="pres">
      <dgm:prSet presAssocID="{46D4AD90-B305-4C74-8741-9E454EB80E15}" presName="rootConnector1" presStyleLbl="node1" presStyleIdx="0" presStyleCnt="0"/>
      <dgm:spPr/>
    </dgm:pt>
    <dgm:pt modelId="{CF856DAA-4463-416A-8C0E-F6ADC14DC692}" type="pres">
      <dgm:prSet presAssocID="{46D4AD90-B305-4C74-8741-9E454EB80E15}" presName="hierChild2" presStyleCnt="0"/>
      <dgm:spPr/>
    </dgm:pt>
    <dgm:pt modelId="{F7BC7F79-4A74-480D-84CF-1DA75D089691}" type="pres">
      <dgm:prSet presAssocID="{46D4AD90-B305-4C74-8741-9E454EB80E15}" presName="hierChild3" presStyleCnt="0"/>
      <dgm:spPr/>
    </dgm:pt>
    <dgm:pt modelId="{A5098E82-4159-4DF8-A488-8CAA8A8120D6}" type="pres">
      <dgm:prSet presAssocID="{5714E604-1601-4834-9E96-AB5EE5EB9A6B}" presName="hierRoot1" presStyleCnt="0">
        <dgm:presLayoutVars>
          <dgm:hierBranch val="init"/>
        </dgm:presLayoutVars>
      </dgm:prSet>
      <dgm:spPr/>
    </dgm:pt>
    <dgm:pt modelId="{C8FF7B87-9E04-4376-90F4-A9B4CC4F5631}" type="pres">
      <dgm:prSet presAssocID="{5714E604-1601-4834-9E96-AB5EE5EB9A6B}" presName="rootComposite1" presStyleCnt="0"/>
      <dgm:spPr/>
    </dgm:pt>
    <dgm:pt modelId="{9976B6B0-C672-45D4-83A6-EBFB6FF6A809}" type="pres">
      <dgm:prSet presAssocID="{5714E604-1601-4834-9E96-AB5EE5EB9A6B}" presName="rootText1" presStyleLbl="node0" presStyleIdx="3" presStyleCnt="6" custLinFactY="100000" custLinFactNeighborX="70298" custLinFactNeighborY="162735">
        <dgm:presLayoutVars>
          <dgm:chPref val="3"/>
        </dgm:presLayoutVars>
      </dgm:prSet>
      <dgm:spPr/>
    </dgm:pt>
    <dgm:pt modelId="{796F3A3A-F23B-47ED-9556-F0F329F9B049}" type="pres">
      <dgm:prSet presAssocID="{5714E604-1601-4834-9E96-AB5EE5EB9A6B}" presName="rootConnector1" presStyleLbl="node1" presStyleIdx="0" presStyleCnt="0"/>
      <dgm:spPr/>
    </dgm:pt>
    <dgm:pt modelId="{72BC3736-23A8-4B84-ABEA-3948A0B38B8E}" type="pres">
      <dgm:prSet presAssocID="{5714E604-1601-4834-9E96-AB5EE5EB9A6B}" presName="hierChild2" presStyleCnt="0"/>
      <dgm:spPr/>
    </dgm:pt>
    <dgm:pt modelId="{2FD84603-FBE0-40F3-A056-66685EE9C2CD}" type="pres">
      <dgm:prSet presAssocID="{DF815D9A-6330-460D-8367-D61AA1865E98}" presName="Name37" presStyleLbl="parChTrans1D2" presStyleIdx="1" presStyleCnt="2"/>
      <dgm:spPr/>
    </dgm:pt>
    <dgm:pt modelId="{8365140D-EE91-409B-A2C0-A684BBAEF40A}" type="pres">
      <dgm:prSet presAssocID="{0F69FEEA-D10E-44DE-974C-75FB134B66D2}" presName="hierRoot2" presStyleCnt="0">
        <dgm:presLayoutVars>
          <dgm:hierBranch val="init"/>
        </dgm:presLayoutVars>
      </dgm:prSet>
      <dgm:spPr/>
    </dgm:pt>
    <dgm:pt modelId="{2EDA463B-1919-4940-9210-CEDA85506B7F}" type="pres">
      <dgm:prSet presAssocID="{0F69FEEA-D10E-44DE-974C-75FB134B66D2}" presName="rootComposite" presStyleCnt="0"/>
      <dgm:spPr/>
    </dgm:pt>
    <dgm:pt modelId="{BB68D7E2-C0D4-448A-848E-C3B622835FBB}" type="pres">
      <dgm:prSet presAssocID="{0F69FEEA-D10E-44DE-974C-75FB134B66D2}" presName="rootText" presStyleLbl="node2" presStyleIdx="1" presStyleCnt="2" custLinFactY="100000" custLinFactNeighborX="79832" custLinFactNeighborY="150002">
        <dgm:presLayoutVars>
          <dgm:chPref val="3"/>
        </dgm:presLayoutVars>
      </dgm:prSet>
      <dgm:spPr/>
    </dgm:pt>
    <dgm:pt modelId="{721E8C8D-D3DC-436F-B8C2-1329F8AB2087}" type="pres">
      <dgm:prSet presAssocID="{0F69FEEA-D10E-44DE-974C-75FB134B66D2}" presName="rootConnector" presStyleLbl="node2" presStyleIdx="1" presStyleCnt="2"/>
      <dgm:spPr/>
    </dgm:pt>
    <dgm:pt modelId="{BD1EA145-9846-4CA2-A496-38B63E3473A1}" type="pres">
      <dgm:prSet presAssocID="{0F69FEEA-D10E-44DE-974C-75FB134B66D2}" presName="hierChild4" presStyleCnt="0"/>
      <dgm:spPr/>
    </dgm:pt>
    <dgm:pt modelId="{DE61DEEA-576E-4222-9DC1-9081B68757F4}" type="pres">
      <dgm:prSet presAssocID="{2997FB60-5A1C-4727-9DD4-98D1A5FC527E}" presName="Name37" presStyleLbl="parChTrans1D3" presStyleIdx="1" presStyleCnt="2"/>
      <dgm:spPr/>
    </dgm:pt>
    <dgm:pt modelId="{091B1965-A0BF-495A-BC97-D565E955A98D}" type="pres">
      <dgm:prSet presAssocID="{A5B89A56-2E4D-4696-B559-833A6181C8B0}" presName="hierRoot2" presStyleCnt="0">
        <dgm:presLayoutVars>
          <dgm:hierBranch val="init"/>
        </dgm:presLayoutVars>
      </dgm:prSet>
      <dgm:spPr/>
    </dgm:pt>
    <dgm:pt modelId="{22F5E178-EE55-418F-8456-B36FF3E86538}" type="pres">
      <dgm:prSet presAssocID="{A5B89A56-2E4D-4696-B559-833A6181C8B0}" presName="rootComposite" presStyleCnt="0"/>
      <dgm:spPr/>
    </dgm:pt>
    <dgm:pt modelId="{871BD8A7-0C05-471B-A0C1-70F614BBFA1A}" type="pres">
      <dgm:prSet presAssocID="{A5B89A56-2E4D-4696-B559-833A6181C8B0}" presName="rootText" presStyleLbl="node3" presStyleIdx="1" presStyleCnt="2" custLinFactY="100000" custLinFactNeighborX="65935" custLinFactNeighborY="151477">
        <dgm:presLayoutVars>
          <dgm:chPref val="3"/>
        </dgm:presLayoutVars>
      </dgm:prSet>
      <dgm:spPr/>
    </dgm:pt>
    <dgm:pt modelId="{34FD80D3-1275-4171-8EBA-F8D8642D04B7}" type="pres">
      <dgm:prSet presAssocID="{A5B89A56-2E4D-4696-B559-833A6181C8B0}" presName="rootConnector" presStyleLbl="node3" presStyleIdx="1" presStyleCnt="2"/>
      <dgm:spPr/>
    </dgm:pt>
    <dgm:pt modelId="{F2A50814-5ADF-4476-8EBD-627141E24C8C}" type="pres">
      <dgm:prSet presAssocID="{A5B89A56-2E4D-4696-B559-833A6181C8B0}" presName="hierChild4" presStyleCnt="0"/>
      <dgm:spPr/>
    </dgm:pt>
    <dgm:pt modelId="{04F5EBBE-052C-47DA-9693-89CDDF4383F8}" type="pres">
      <dgm:prSet presAssocID="{A5B89A56-2E4D-4696-B559-833A6181C8B0}" presName="hierChild5" presStyleCnt="0"/>
      <dgm:spPr/>
    </dgm:pt>
    <dgm:pt modelId="{81BA25BF-80CE-4CF9-A605-C8A116136985}" type="pres">
      <dgm:prSet presAssocID="{0F69FEEA-D10E-44DE-974C-75FB134B66D2}" presName="hierChild5" presStyleCnt="0"/>
      <dgm:spPr/>
    </dgm:pt>
    <dgm:pt modelId="{0AE18CE6-BEC3-4E44-900F-A0C79A128DB0}" type="pres">
      <dgm:prSet presAssocID="{5714E604-1601-4834-9E96-AB5EE5EB9A6B}" presName="hierChild3" presStyleCnt="0"/>
      <dgm:spPr/>
    </dgm:pt>
    <dgm:pt modelId="{C6B68DA3-9C26-4DF0-A1BC-F1D6A057B9B6}" type="pres">
      <dgm:prSet presAssocID="{66564999-8B1E-42B9-97BB-4F7E5CA93065}" presName="hierRoot1" presStyleCnt="0">
        <dgm:presLayoutVars>
          <dgm:hierBranch val="init"/>
        </dgm:presLayoutVars>
      </dgm:prSet>
      <dgm:spPr/>
    </dgm:pt>
    <dgm:pt modelId="{FA41D9D2-C02E-46FD-A033-8304963B0121}" type="pres">
      <dgm:prSet presAssocID="{66564999-8B1E-42B9-97BB-4F7E5CA93065}" presName="rootComposite1" presStyleCnt="0"/>
      <dgm:spPr/>
    </dgm:pt>
    <dgm:pt modelId="{7B50FBF2-1A64-4282-930F-3C3B5201BB27}" type="pres">
      <dgm:prSet presAssocID="{66564999-8B1E-42B9-97BB-4F7E5CA93065}" presName="rootText1" presStyleLbl="node0" presStyleIdx="4" presStyleCnt="6" custLinFactX="-100000" custLinFactY="135071" custLinFactNeighborX="-132893" custLinFactNeighborY="200000">
        <dgm:presLayoutVars>
          <dgm:chPref val="3"/>
        </dgm:presLayoutVars>
      </dgm:prSet>
      <dgm:spPr/>
    </dgm:pt>
    <dgm:pt modelId="{8B01FC4F-4566-4A71-BE32-4973EC0444BA}" type="pres">
      <dgm:prSet presAssocID="{66564999-8B1E-42B9-97BB-4F7E5CA93065}" presName="rootConnector1" presStyleLbl="node1" presStyleIdx="0" presStyleCnt="0"/>
      <dgm:spPr/>
    </dgm:pt>
    <dgm:pt modelId="{D500B060-79B9-4596-AF4E-1B8BA715627E}" type="pres">
      <dgm:prSet presAssocID="{66564999-8B1E-42B9-97BB-4F7E5CA93065}" presName="hierChild2" presStyleCnt="0"/>
      <dgm:spPr/>
    </dgm:pt>
    <dgm:pt modelId="{F57310D8-CD73-47F6-BDB2-70CC90FA1A3E}" type="pres">
      <dgm:prSet presAssocID="{66564999-8B1E-42B9-97BB-4F7E5CA93065}" presName="hierChild3" presStyleCnt="0"/>
      <dgm:spPr/>
    </dgm:pt>
    <dgm:pt modelId="{B0133C69-EC82-4356-AC0F-E5C6DDBDE36E}" type="pres">
      <dgm:prSet presAssocID="{5F403952-BA4B-45BE-860C-AFBE977DC03E}" presName="hierRoot1" presStyleCnt="0">
        <dgm:presLayoutVars>
          <dgm:hierBranch val="init"/>
        </dgm:presLayoutVars>
      </dgm:prSet>
      <dgm:spPr/>
    </dgm:pt>
    <dgm:pt modelId="{592C3990-E03B-456F-ABBE-2EF7FC065B23}" type="pres">
      <dgm:prSet presAssocID="{5F403952-BA4B-45BE-860C-AFBE977DC03E}" presName="rootComposite1" presStyleCnt="0"/>
      <dgm:spPr/>
    </dgm:pt>
    <dgm:pt modelId="{FCA85A6F-F066-4F66-829A-5C8A8684B415}" type="pres">
      <dgm:prSet presAssocID="{5F403952-BA4B-45BE-860C-AFBE977DC03E}" presName="rootText1" presStyleLbl="node0" presStyleIdx="5" presStyleCnt="6" custLinFactX="-158379" custLinFactY="94310" custLinFactNeighborX="-200000" custLinFactNeighborY="100000">
        <dgm:presLayoutVars>
          <dgm:chPref val="3"/>
        </dgm:presLayoutVars>
      </dgm:prSet>
      <dgm:spPr/>
    </dgm:pt>
    <dgm:pt modelId="{BCD6CFF8-8F62-4814-B5EE-20DE7014EC06}" type="pres">
      <dgm:prSet presAssocID="{5F403952-BA4B-45BE-860C-AFBE977DC03E}" presName="rootConnector1" presStyleLbl="node1" presStyleIdx="0" presStyleCnt="0"/>
      <dgm:spPr/>
    </dgm:pt>
    <dgm:pt modelId="{57096F5B-70AB-485B-82AD-0229478CA184}" type="pres">
      <dgm:prSet presAssocID="{5F403952-BA4B-45BE-860C-AFBE977DC03E}" presName="hierChild2" presStyleCnt="0"/>
      <dgm:spPr/>
    </dgm:pt>
    <dgm:pt modelId="{FBB9A4E2-316B-40FE-A9EF-2C6D36E13F37}" type="pres">
      <dgm:prSet presAssocID="{5F403952-BA4B-45BE-860C-AFBE977DC03E}" presName="hierChild3" presStyleCnt="0"/>
      <dgm:spPr/>
    </dgm:pt>
  </dgm:ptLst>
  <dgm:cxnLst>
    <dgm:cxn modelId="{D47DF801-E312-4F62-825E-C0C179828ABE}" type="presOf" srcId="{80454F6C-DEE9-434F-852F-758B5ADA55D7}" destId="{C304948D-68E7-47E7-BAC0-5A71DDC2F1B8}" srcOrd="0" destOrd="0" presId="urn:microsoft.com/office/officeart/2005/8/layout/orgChart1"/>
    <dgm:cxn modelId="{07C36606-4BB4-4DAA-83CC-31EC07F6BF98}" type="presOf" srcId="{66564999-8B1E-42B9-97BB-4F7E5CA93065}" destId="{8B01FC4F-4566-4A71-BE32-4973EC0444BA}" srcOrd="1" destOrd="0" presId="urn:microsoft.com/office/officeart/2005/8/layout/orgChart1"/>
    <dgm:cxn modelId="{C3143F08-CB85-46B4-8CF1-F26642151B1B}" type="presOf" srcId="{5F403952-BA4B-45BE-860C-AFBE977DC03E}" destId="{BCD6CFF8-8F62-4814-B5EE-20DE7014EC06}" srcOrd="1" destOrd="0" presId="urn:microsoft.com/office/officeart/2005/8/layout/orgChart1"/>
    <dgm:cxn modelId="{C09ED611-4EE7-49A3-A555-9D59EAF82E05}" srcId="{5714E604-1601-4834-9E96-AB5EE5EB9A6B}" destId="{0F69FEEA-D10E-44DE-974C-75FB134B66D2}" srcOrd="0" destOrd="0" parTransId="{DF815D9A-6330-460D-8367-D61AA1865E98}" sibTransId="{E1AB506B-8E41-487D-9397-234660CF1631}"/>
    <dgm:cxn modelId="{B82D7B17-D59E-4489-94C4-53D45A7654BA}" srcId="{40F4F6A4-C3E4-43D8-9689-53A016824F5D}" destId="{819B2415-3996-4435-8048-DCF464D5B6D2}" srcOrd="0" destOrd="0" parTransId="{5F11889F-0D24-4539-9EE0-BF797629C9F5}" sibTransId="{4F9A22BE-3D71-4B92-BA9F-B5E0394E31C8}"/>
    <dgm:cxn modelId="{C032861B-BB90-4124-8010-716A75870C37}" srcId="{40F4F6A4-C3E4-43D8-9689-53A016824F5D}" destId="{F6C63C7A-8E0B-42B0-9114-A78BB87AF72F}" srcOrd="1" destOrd="0" parTransId="{2440C13B-5B50-4C70-BEC8-4731745A695B}" sibTransId="{0F34F637-AD78-497A-9BDC-13D69E400F7E}"/>
    <dgm:cxn modelId="{2471C01F-6618-4B9B-A4F6-C44D1E230389}" srcId="{A0953307-21A1-452B-8FD8-060A73C225EE}" destId="{F039F3D9-03DC-4F3D-B35B-89DC2E0D8AE5}" srcOrd="0" destOrd="0" parTransId="{30462184-8F78-46C5-9855-F4482001CA12}" sibTransId="{E62590CB-C9A5-4FCF-B844-67FF4B4B3FC5}"/>
    <dgm:cxn modelId="{56DB3B2A-B300-463B-A117-19FC2859BED6}" type="presOf" srcId="{531BDF21-AD3D-458C-9626-F198E59E9C29}" destId="{DE31AA06-03BD-4E49-9049-7C892C0EAE0E}" srcOrd="0" destOrd="0" presId="urn:microsoft.com/office/officeart/2005/8/layout/orgChart1"/>
    <dgm:cxn modelId="{BA66842A-55D1-4F4F-B6C4-AD200B526726}" type="presOf" srcId="{A5B89A56-2E4D-4696-B559-833A6181C8B0}" destId="{34FD80D3-1275-4171-8EBA-F8D8642D04B7}" srcOrd="1" destOrd="0" presId="urn:microsoft.com/office/officeart/2005/8/layout/orgChart1"/>
    <dgm:cxn modelId="{EDA5F63C-7C19-4458-8FCA-B0A36F92EF7C}" type="presOf" srcId="{819B2415-3996-4435-8048-DCF464D5B6D2}" destId="{DD131CD4-E7FC-4D61-86E5-E5C8437DB886}" srcOrd="1" destOrd="0" presId="urn:microsoft.com/office/officeart/2005/8/layout/orgChart1"/>
    <dgm:cxn modelId="{B240915C-DBB2-4BE4-B326-3C78CA59D446}" srcId="{531BDF21-AD3D-458C-9626-F198E59E9C29}" destId="{80454F6C-DEE9-434F-852F-758B5ADA55D7}" srcOrd="0" destOrd="0" parTransId="{B8C57094-FA73-4368-A32F-EE90A5B36F76}" sibTransId="{7E7EE798-92CA-42A2-8446-06183844772E}"/>
    <dgm:cxn modelId="{C0A36A63-D36C-4EF7-A8F3-659599206CBF}" type="presOf" srcId="{0F69FEEA-D10E-44DE-974C-75FB134B66D2}" destId="{721E8C8D-D3DC-436F-B8C2-1329F8AB2087}" srcOrd="1" destOrd="0" presId="urn:microsoft.com/office/officeart/2005/8/layout/orgChart1"/>
    <dgm:cxn modelId="{88064E45-CF5E-4E28-B529-3C76AAE49E7C}" type="presOf" srcId="{F6C63C7A-8E0B-42B0-9114-A78BB87AF72F}" destId="{29C21AF5-5B18-4E8C-9E3E-CB2EF5445D64}" srcOrd="0" destOrd="0" presId="urn:microsoft.com/office/officeart/2005/8/layout/orgChart1"/>
    <dgm:cxn modelId="{AEDB0B66-29B0-48ED-915C-6CDB4E28DCFC}" type="presOf" srcId="{DF815D9A-6330-460D-8367-D61AA1865E98}" destId="{2FD84603-FBE0-40F3-A056-66685EE9C2CD}" srcOrd="0" destOrd="0" presId="urn:microsoft.com/office/officeart/2005/8/layout/orgChart1"/>
    <dgm:cxn modelId="{773A964B-1813-4381-A167-72C473DA6E08}" srcId="{531BDF21-AD3D-458C-9626-F198E59E9C29}" destId="{66564999-8B1E-42B9-97BB-4F7E5CA93065}" srcOrd="4" destOrd="0" parTransId="{B48D4AE7-316B-47E8-9B0C-C9E647434081}" sibTransId="{6D7F0B7E-B825-4ED5-8602-09536048F8A9}"/>
    <dgm:cxn modelId="{A752FF4D-1CD3-485A-B986-D5E1F8E118C1}" type="presOf" srcId="{46D4AD90-B305-4C74-8741-9E454EB80E15}" destId="{7C2958B8-9A2C-490E-9F87-5BBBAEE82D15}" srcOrd="0" destOrd="0" presId="urn:microsoft.com/office/officeart/2005/8/layout/orgChart1"/>
    <dgm:cxn modelId="{9963ED6E-56EA-443B-BAD4-40CA8A0C562C}" type="presOf" srcId="{46D4AD90-B305-4C74-8741-9E454EB80E15}" destId="{2C18F1DE-2719-44C7-8C1E-55E7664D6303}" srcOrd="1" destOrd="0" presId="urn:microsoft.com/office/officeart/2005/8/layout/orgChart1"/>
    <dgm:cxn modelId="{6E887650-8225-45B2-9ADD-A1A48F32AD40}" type="presOf" srcId="{ABFEE3AF-45B8-488C-8FBC-C02E3C9AF6A7}" destId="{E815E4D8-EB8B-46BA-90F5-BBFC949EC148}" srcOrd="0" destOrd="0" presId="urn:microsoft.com/office/officeart/2005/8/layout/orgChart1"/>
    <dgm:cxn modelId="{ECA1EC72-5A15-48B3-AD9B-A771414F8B47}" srcId="{531BDF21-AD3D-458C-9626-F198E59E9C29}" destId="{5F403952-BA4B-45BE-860C-AFBE977DC03E}" srcOrd="5" destOrd="0" parTransId="{613F3DF6-9F9D-4F1A-BF63-D17572A3640D}" sibTransId="{10231677-03F1-46F2-97DF-07DB1FE7C81D}"/>
    <dgm:cxn modelId="{61078573-AA0F-4474-A4C3-3C02637FDC41}" srcId="{531BDF21-AD3D-458C-9626-F198E59E9C29}" destId="{A0953307-21A1-452B-8FD8-060A73C225EE}" srcOrd="1" destOrd="0" parTransId="{E1211FE6-2820-44C8-A37C-52222C5D4675}" sibTransId="{25BF0BD3-C2A6-4451-A3FF-CE8978E49278}"/>
    <dgm:cxn modelId="{37A21C75-010A-488B-BCCF-E1892CC81320}" type="presOf" srcId="{A0953307-21A1-452B-8FD8-060A73C225EE}" destId="{697FB20E-C0B6-4830-997F-F22223007847}" srcOrd="0" destOrd="0" presId="urn:microsoft.com/office/officeart/2005/8/layout/orgChart1"/>
    <dgm:cxn modelId="{05D1B558-7040-40CF-B82D-A59BE95FED92}" srcId="{531BDF21-AD3D-458C-9626-F198E59E9C29}" destId="{5714E604-1601-4834-9E96-AB5EE5EB9A6B}" srcOrd="3" destOrd="0" parTransId="{AADE82DE-A650-4420-91EB-D55318F9A804}" sibTransId="{95156E80-5C96-4DDF-A2F8-7CD62C3FC5A0}"/>
    <dgm:cxn modelId="{CFADBA79-F52D-4FF0-A261-91D7309E9260}" type="presOf" srcId="{A5B89A56-2E4D-4696-B559-833A6181C8B0}" destId="{871BD8A7-0C05-471B-A0C1-70F614BBFA1A}" srcOrd="0" destOrd="0" presId="urn:microsoft.com/office/officeart/2005/8/layout/orgChart1"/>
    <dgm:cxn modelId="{A53F6F88-2949-4A11-A961-37FE755E0482}" type="presOf" srcId="{2440C13B-5B50-4C70-BEC8-4731745A695B}" destId="{5851FB3F-B954-44FF-967F-0E0E81E1325B}" srcOrd="0" destOrd="0" presId="urn:microsoft.com/office/officeart/2005/8/layout/orgChart1"/>
    <dgm:cxn modelId="{A5F1F78E-6042-4D37-8B02-D4144D8FF958}" type="presOf" srcId="{F039F3D9-03DC-4F3D-B35B-89DC2E0D8AE5}" destId="{4071F201-8CBB-43C0-9538-13E03735C68D}" srcOrd="0" destOrd="0" presId="urn:microsoft.com/office/officeart/2005/8/layout/orgChart1"/>
    <dgm:cxn modelId="{8469B893-8B82-4292-8C21-49B500725BD0}" srcId="{F039F3D9-03DC-4F3D-B35B-89DC2E0D8AE5}" destId="{40F4F6A4-C3E4-43D8-9689-53A016824F5D}" srcOrd="0" destOrd="0" parTransId="{ABFEE3AF-45B8-488C-8FBC-C02E3C9AF6A7}" sibTransId="{53E7F07E-7A0F-48A5-8877-195AF7234C19}"/>
    <dgm:cxn modelId="{6EEEBC96-F8D2-49F8-A125-D5330DCCA4AC}" type="presOf" srcId="{A0953307-21A1-452B-8FD8-060A73C225EE}" destId="{1F1E27F2-055C-4AC7-A1FF-5C8F95CA7BFB}" srcOrd="1" destOrd="0" presId="urn:microsoft.com/office/officeart/2005/8/layout/orgChart1"/>
    <dgm:cxn modelId="{44BE8DA1-192B-445F-8C6B-081B3FE6BDAE}" type="presOf" srcId="{819B2415-3996-4435-8048-DCF464D5B6D2}" destId="{96603CBA-1941-48F0-AFFF-E91AA8F90244}" srcOrd="0" destOrd="0" presId="urn:microsoft.com/office/officeart/2005/8/layout/orgChart1"/>
    <dgm:cxn modelId="{3190EDA4-3068-4E36-9857-B7123A629666}" type="presOf" srcId="{40F4F6A4-C3E4-43D8-9689-53A016824F5D}" destId="{AED1E2D1-245C-4549-AADC-7B485CCECB63}" srcOrd="1" destOrd="0" presId="urn:microsoft.com/office/officeart/2005/8/layout/orgChart1"/>
    <dgm:cxn modelId="{A637ABA9-ADD1-41C2-8A72-C5D8BD724E68}" type="presOf" srcId="{40F4F6A4-C3E4-43D8-9689-53A016824F5D}" destId="{5B34891E-AEF3-4303-AD4C-AA47F438F23E}" srcOrd="0" destOrd="0" presId="urn:microsoft.com/office/officeart/2005/8/layout/orgChart1"/>
    <dgm:cxn modelId="{C866F7B4-ED1E-490B-808B-30BA8AC185A1}" type="presOf" srcId="{5714E604-1601-4834-9E96-AB5EE5EB9A6B}" destId="{9976B6B0-C672-45D4-83A6-EBFB6FF6A809}" srcOrd="0" destOrd="0" presId="urn:microsoft.com/office/officeart/2005/8/layout/orgChart1"/>
    <dgm:cxn modelId="{B1E05EB7-8B8E-4223-9842-84FE58DED72B}" type="presOf" srcId="{5F403952-BA4B-45BE-860C-AFBE977DC03E}" destId="{FCA85A6F-F066-4F66-829A-5C8A8684B415}" srcOrd="0" destOrd="0" presId="urn:microsoft.com/office/officeart/2005/8/layout/orgChart1"/>
    <dgm:cxn modelId="{2A440CC4-0587-4BCC-8BE1-908DE42D84F3}" type="presOf" srcId="{5F11889F-0D24-4539-9EE0-BF797629C9F5}" destId="{B27F5E69-D9BE-49DE-8C17-1A2B76B13F8C}" srcOrd="0" destOrd="0" presId="urn:microsoft.com/office/officeart/2005/8/layout/orgChart1"/>
    <dgm:cxn modelId="{61F42AC4-0C3E-405E-927E-86AE337BECA3}" type="presOf" srcId="{30462184-8F78-46C5-9855-F4482001CA12}" destId="{C07B3B4E-A558-4466-A35E-C153FB4DA5A3}" srcOrd="0" destOrd="0" presId="urn:microsoft.com/office/officeart/2005/8/layout/orgChart1"/>
    <dgm:cxn modelId="{D62AC7CE-F867-4719-BEEC-B1D85E3079E8}" srcId="{0F69FEEA-D10E-44DE-974C-75FB134B66D2}" destId="{A5B89A56-2E4D-4696-B559-833A6181C8B0}" srcOrd="0" destOrd="0" parTransId="{2997FB60-5A1C-4727-9DD4-98D1A5FC527E}" sibTransId="{5BC8C1D4-54BD-4A6D-BC87-067A20560AC8}"/>
    <dgm:cxn modelId="{8092EFCE-E14D-4704-AA42-E99B585B766B}" type="presOf" srcId="{0F69FEEA-D10E-44DE-974C-75FB134B66D2}" destId="{BB68D7E2-C0D4-448A-848E-C3B622835FBB}" srcOrd="0" destOrd="0" presId="urn:microsoft.com/office/officeart/2005/8/layout/orgChart1"/>
    <dgm:cxn modelId="{487149D9-6397-4423-87A8-E319A873B869}" type="presOf" srcId="{F6C63C7A-8E0B-42B0-9114-A78BB87AF72F}" destId="{69436ECE-5909-4E6E-8408-B2407298ACFD}" srcOrd="1" destOrd="0" presId="urn:microsoft.com/office/officeart/2005/8/layout/orgChart1"/>
    <dgm:cxn modelId="{641B49E7-2C1D-404D-B0C1-292299ADF51A}" srcId="{531BDF21-AD3D-458C-9626-F198E59E9C29}" destId="{46D4AD90-B305-4C74-8741-9E454EB80E15}" srcOrd="2" destOrd="0" parTransId="{3E749AEA-99BD-4306-85CA-465186ED3EBF}" sibTransId="{7A6A1C47-EB22-4B9E-B88D-61B2DD0219CD}"/>
    <dgm:cxn modelId="{CDDC99F0-BE2A-4299-BC3F-A042D274CA09}" type="presOf" srcId="{66564999-8B1E-42B9-97BB-4F7E5CA93065}" destId="{7B50FBF2-1A64-4282-930F-3C3B5201BB27}" srcOrd="0" destOrd="0" presId="urn:microsoft.com/office/officeart/2005/8/layout/orgChart1"/>
    <dgm:cxn modelId="{484953F4-2427-4A00-BBD9-756E0CD1D605}" type="presOf" srcId="{F039F3D9-03DC-4F3D-B35B-89DC2E0D8AE5}" destId="{606F39A5-A020-4C0F-808A-F072DE5745EE}" srcOrd="1" destOrd="0" presId="urn:microsoft.com/office/officeart/2005/8/layout/orgChart1"/>
    <dgm:cxn modelId="{2B2F6BF5-E3F7-4B03-8D1E-B1E5FD25E141}" type="presOf" srcId="{2997FB60-5A1C-4727-9DD4-98D1A5FC527E}" destId="{DE61DEEA-576E-4222-9DC1-9081B68757F4}" srcOrd="0" destOrd="0" presId="urn:microsoft.com/office/officeart/2005/8/layout/orgChart1"/>
    <dgm:cxn modelId="{D2978CF9-7D70-4471-A907-E18C2FE0065B}" type="presOf" srcId="{5714E604-1601-4834-9E96-AB5EE5EB9A6B}" destId="{796F3A3A-F23B-47ED-9556-F0F329F9B049}" srcOrd="1" destOrd="0" presId="urn:microsoft.com/office/officeart/2005/8/layout/orgChart1"/>
    <dgm:cxn modelId="{4DCB0BFC-67C5-4398-92F6-900DFFE96536}" type="presOf" srcId="{80454F6C-DEE9-434F-852F-758B5ADA55D7}" destId="{8A1C6D7A-7A54-4BC4-AF48-ED66ED703984}" srcOrd="1" destOrd="0" presId="urn:microsoft.com/office/officeart/2005/8/layout/orgChart1"/>
    <dgm:cxn modelId="{3E1C94AD-7AB1-4B4E-B51B-4407500DE3FA}" type="presParOf" srcId="{DE31AA06-03BD-4E49-9049-7C892C0EAE0E}" destId="{0E7B686C-6858-4C79-837D-1E0A93B3AA5D}" srcOrd="0" destOrd="0" presId="urn:microsoft.com/office/officeart/2005/8/layout/orgChart1"/>
    <dgm:cxn modelId="{62F257D0-60CC-47C0-856A-E8275C23A714}" type="presParOf" srcId="{0E7B686C-6858-4C79-837D-1E0A93B3AA5D}" destId="{51748BAF-29B5-4A39-9387-A81F7AFBA283}" srcOrd="0" destOrd="0" presId="urn:microsoft.com/office/officeart/2005/8/layout/orgChart1"/>
    <dgm:cxn modelId="{374DEBC7-7C5F-488F-B86B-29F4F1B318C4}" type="presParOf" srcId="{51748BAF-29B5-4A39-9387-A81F7AFBA283}" destId="{C304948D-68E7-47E7-BAC0-5A71DDC2F1B8}" srcOrd="0" destOrd="0" presId="urn:microsoft.com/office/officeart/2005/8/layout/orgChart1"/>
    <dgm:cxn modelId="{C0F41708-A0F9-4CF3-AD37-D36E53ABE150}" type="presParOf" srcId="{51748BAF-29B5-4A39-9387-A81F7AFBA283}" destId="{8A1C6D7A-7A54-4BC4-AF48-ED66ED703984}" srcOrd="1" destOrd="0" presId="urn:microsoft.com/office/officeart/2005/8/layout/orgChart1"/>
    <dgm:cxn modelId="{F66920DA-2301-443F-904B-4010894221CA}" type="presParOf" srcId="{0E7B686C-6858-4C79-837D-1E0A93B3AA5D}" destId="{537695ED-1B34-4C90-9219-79C6C3A14936}" srcOrd="1" destOrd="0" presId="urn:microsoft.com/office/officeart/2005/8/layout/orgChart1"/>
    <dgm:cxn modelId="{4FAD99AE-80EE-4BB1-8176-A380D5D71E1E}" type="presParOf" srcId="{0E7B686C-6858-4C79-837D-1E0A93B3AA5D}" destId="{FE1B740B-352F-49F7-AE45-2089BDA6E042}" srcOrd="2" destOrd="0" presId="urn:microsoft.com/office/officeart/2005/8/layout/orgChart1"/>
    <dgm:cxn modelId="{10C1D31F-69C1-4397-B4DA-77B1C3E70CFA}" type="presParOf" srcId="{DE31AA06-03BD-4E49-9049-7C892C0EAE0E}" destId="{D0BEB922-26EE-486E-86F2-F533B0717222}" srcOrd="1" destOrd="0" presId="urn:microsoft.com/office/officeart/2005/8/layout/orgChart1"/>
    <dgm:cxn modelId="{2C6F5EB6-3BD2-48AA-98FE-89C8DE0A9946}" type="presParOf" srcId="{D0BEB922-26EE-486E-86F2-F533B0717222}" destId="{6459AE91-EFD1-4D8E-B13D-0A442B57B1D3}" srcOrd="0" destOrd="0" presId="urn:microsoft.com/office/officeart/2005/8/layout/orgChart1"/>
    <dgm:cxn modelId="{2B7D4792-D496-45AD-B5FD-3E1E36A67030}" type="presParOf" srcId="{6459AE91-EFD1-4D8E-B13D-0A442B57B1D3}" destId="{697FB20E-C0B6-4830-997F-F22223007847}" srcOrd="0" destOrd="0" presId="urn:microsoft.com/office/officeart/2005/8/layout/orgChart1"/>
    <dgm:cxn modelId="{8571B947-A4DC-4E85-9345-8A753322AFDA}" type="presParOf" srcId="{6459AE91-EFD1-4D8E-B13D-0A442B57B1D3}" destId="{1F1E27F2-055C-4AC7-A1FF-5C8F95CA7BFB}" srcOrd="1" destOrd="0" presId="urn:microsoft.com/office/officeart/2005/8/layout/orgChart1"/>
    <dgm:cxn modelId="{DBD0B5F4-46B9-41E5-BFAB-D53DD76E8D2D}" type="presParOf" srcId="{D0BEB922-26EE-486E-86F2-F533B0717222}" destId="{016396EC-EE97-4913-A416-7B67A61C2E3C}" srcOrd="1" destOrd="0" presId="urn:microsoft.com/office/officeart/2005/8/layout/orgChart1"/>
    <dgm:cxn modelId="{756C8144-21B2-4B97-81ED-A324F34DEB5B}" type="presParOf" srcId="{016396EC-EE97-4913-A416-7B67A61C2E3C}" destId="{C07B3B4E-A558-4466-A35E-C153FB4DA5A3}" srcOrd="0" destOrd="0" presId="urn:microsoft.com/office/officeart/2005/8/layout/orgChart1"/>
    <dgm:cxn modelId="{9A5C374E-F0A3-4B82-B1A4-408D70419F67}" type="presParOf" srcId="{016396EC-EE97-4913-A416-7B67A61C2E3C}" destId="{489986C4-24A8-482C-A378-07F6456ED3ED}" srcOrd="1" destOrd="0" presId="urn:microsoft.com/office/officeart/2005/8/layout/orgChart1"/>
    <dgm:cxn modelId="{F1C8F7E8-8EB1-48C7-8B8D-3515A8B83FC7}" type="presParOf" srcId="{489986C4-24A8-482C-A378-07F6456ED3ED}" destId="{44A342EE-615E-4715-B466-217340165F5F}" srcOrd="0" destOrd="0" presId="urn:microsoft.com/office/officeart/2005/8/layout/orgChart1"/>
    <dgm:cxn modelId="{EA82949D-BF94-4276-B022-0246DEC033AC}" type="presParOf" srcId="{44A342EE-615E-4715-B466-217340165F5F}" destId="{4071F201-8CBB-43C0-9538-13E03735C68D}" srcOrd="0" destOrd="0" presId="urn:microsoft.com/office/officeart/2005/8/layout/orgChart1"/>
    <dgm:cxn modelId="{8FFA4DDF-CB1F-43EF-9399-411BAFD0C9BE}" type="presParOf" srcId="{44A342EE-615E-4715-B466-217340165F5F}" destId="{606F39A5-A020-4C0F-808A-F072DE5745EE}" srcOrd="1" destOrd="0" presId="urn:microsoft.com/office/officeart/2005/8/layout/orgChart1"/>
    <dgm:cxn modelId="{F2F21B10-2777-4DF6-846D-74F63623488E}" type="presParOf" srcId="{489986C4-24A8-482C-A378-07F6456ED3ED}" destId="{1DF8A96B-0D8B-4CD0-A829-824C3FA0A086}" srcOrd="1" destOrd="0" presId="urn:microsoft.com/office/officeart/2005/8/layout/orgChart1"/>
    <dgm:cxn modelId="{CF4579D1-8BE0-4585-A333-800970DBD24D}" type="presParOf" srcId="{1DF8A96B-0D8B-4CD0-A829-824C3FA0A086}" destId="{E815E4D8-EB8B-46BA-90F5-BBFC949EC148}" srcOrd="0" destOrd="0" presId="urn:microsoft.com/office/officeart/2005/8/layout/orgChart1"/>
    <dgm:cxn modelId="{DA18D70D-86F6-4463-ABE8-16B7EC7E4250}" type="presParOf" srcId="{1DF8A96B-0D8B-4CD0-A829-824C3FA0A086}" destId="{0CF90027-29C9-4D26-B9AF-68C46A82830C}" srcOrd="1" destOrd="0" presId="urn:microsoft.com/office/officeart/2005/8/layout/orgChart1"/>
    <dgm:cxn modelId="{4C7878F7-A72D-47B9-BA72-7BE96A0EA8B3}" type="presParOf" srcId="{0CF90027-29C9-4D26-B9AF-68C46A82830C}" destId="{673CBA85-5B24-48B1-847F-70EE6BCD53EF}" srcOrd="0" destOrd="0" presId="urn:microsoft.com/office/officeart/2005/8/layout/orgChart1"/>
    <dgm:cxn modelId="{27D17FE0-1911-449D-874C-E3F1F194C5F1}" type="presParOf" srcId="{673CBA85-5B24-48B1-847F-70EE6BCD53EF}" destId="{5B34891E-AEF3-4303-AD4C-AA47F438F23E}" srcOrd="0" destOrd="0" presId="urn:microsoft.com/office/officeart/2005/8/layout/orgChart1"/>
    <dgm:cxn modelId="{34F2DBD7-B419-488E-840C-FD8BBE92F136}" type="presParOf" srcId="{673CBA85-5B24-48B1-847F-70EE6BCD53EF}" destId="{AED1E2D1-245C-4549-AADC-7B485CCECB63}" srcOrd="1" destOrd="0" presId="urn:microsoft.com/office/officeart/2005/8/layout/orgChart1"/>
    <dgm:cxn modelId="{34AA8228-7815-4A8A-8B47-6AF33106ABEB}" type="presParOf" srcId="{0CF90027-29C9-4D26-B9AF-68C46A82830C}" destId="{57CF6CEB-0B16-4F4F-9FA9-B24FEF79E526}" srcOrd="1" destOrd="0" presId="urn:microsoft.com/office/officeart/2005/8/layout/orgChart1"/>
    <dgm:cxn modelId="{81471B0A-DB78-475E-B8D2-2975069144EE}" type="presParOf" srcId="{57CF6CEB-0B16-4F4F-9FA9-B24FEF79E526}" destId="{B27F5E69-D9BE-49DE-8C17-1A2B76B13F8C}" srcOrd="0" destOrd="0" presId="urn:microsoft.com/office/officeart/2005/8/layout/orgChart1"/>
    <dgm:cxn modelId="{3E3790A0-86AD-496D-ABC6-2546AECA06CE}" type="presParOf" srcId="{57CF6CEB-0B16-4F4F-9FA9-B24FEF79E526}" destId="{FACE5BC9-B0CA-4D9E-ACBA-B2C2F0B28C2B}" srcOrd="1" destOrd="0" presId="urn:microsoft.com/office/officeart/2005/8/layout/orgChart1"/>
    <dgm:cxn modelId="{49420FAB-0D06-4FE2-BC55-A9002C31B786}" type="presParOf" srcId="{FACE5BC9-B0CA-4D9E-ACBA-B2C2F0B28C2B}" destId="{4DA5FD0A-44C5-44F9-9F68-D1A6918C57F2}" srcOrd="0" destOrd="0" presId="urn:microsoft.com/office/officeart/2005/8/layout/orgChart1"/>
    <dgm:cxn modelId="{05D768A1-E385-4BF9-B9A5-26C2ACD868DE}" type="presParOf" srcId="{4DA5FD0A-44C5-44F9-9F68-D1A6918C57F2}" destId="{96603CBA-1941-48F0-AFFF-E91AA8F90244}" srcOrd="0" destOrd="0" presId="urn:microsoft.com/office/officeart/2005/8/layout/orgChart1"/>
    <dgm:cxn modelId="{31F771E0-93DD-4401-8C2B-5128522577EC}" type="presParOf" srcId="{4DA5FD0A-44C5-44F9-9F68-D1A6918C57F2}" destId="{DD131CD4-E7FC-4D61-86E5-E5C8437DB886}" srcOrd="1" destOrd="0" presId="urn:microsoft.com/office/officeart/2005/8/layout/orgChart1"/>
    <dgm:cxn modelId="{74FCD1E2-EF53-4D26-8081-43B839900136}" type="presParOf" srcId="{FACE5BC9-B0CA-4D9E-ACBA-B2C2F0B28C2B}" destId="{71696AF4-01E2-4519-AC49-0C7BEEBACB64}" srcOrd="1" destOrd="0" presId="urn:microsoft.com/office/officeart/2005/8/layout/orgChart1"/>
    <dgm:cxn modelId="{B1481597-1836-4393-94B9-B43E5CA8A296}" type="presParOf" srcId="{FACE5BC9-B0CA-4D9E-ACBA-B2C2F0B28C2B}" destId="{F3F24391-C082-4F29-A6EE-874589D5149A}" srcOrd="2" destOrd="0" presId="urn:microsoft.com/office/officeart/2005/8/layout/orgChart1"/>
    <dgm:cxn modelId="{C2B2C7D6-23D5-4155-9941-86D6067AB814}" type="presParOf" srcId="{57CF6CEB-0B16-4F4F-9FA9-B24FEF79E526}" destId="{5851FB3F-B954-44FF-967F-0E0E81E1325B}" srcOrd="2" destOrd="0" presId="urn:microsoft.com/office/officeart/2005/8/layout/orgChart1"/>
    <dgm:cxn modelId="{150DE1B3-93BD-4A19-A34C-27A02C9328AC}" type="presParOf" srcId="{57CF6CEB-0B16-4F4F-9FA9-B24FEF79E526}" destId="{4B09B359-9A4E-4076-9B38-183615B4434E}" srcOrd="3" destOrd="0" presId="urn:microsoft.com/office/officeart/2005/8/layout/orgChart1"/>
    <dgm:cxn modelId="{F99E39AC-EAC6-40B0-823E-753EEBC7CD1C}" type="presParOf" srcId="{4B09B359-9A4E-4076-9B38-183615B4434E}" destId="{459B0325-C0C9-4412-B6B3-CF9514032861}" srcOrd="0" destOrd="0" presId="urn:microsoft.com/office/officeart/2005/8/layout/orgChart1"/>
    <dgm:cxn modelId="{E539BE60-2994-4D17-AD0B-ABB9AD9F7C65}" type="presParOf" srcId="{459B0325-C0C9-4412-B6B3-CF9514032861}" destId="{29C21AF5-5B18-4E8C-9E3E-CB2EF5445D64}" srcOrd="0" destOrd="0" presId="urn:microsoft.com/office/officeart/2005/8/layout/orgChart1"/>
    <dgm:cxn modelId="{787449AB-1D02-4FA1-9199-FA8C868A2302}" type="presParOf" srcId="{459B0325-C0C9-4412-B6B3-CF9514032861}" destId="{69436ECE-5909-4E6E-8408-B2407298ACFD}" srcOrd="1" destOrd="0" presId="urn:microsoft.com/office/officeart/2005/8/layout/orgChart1"/>
    <dgm:cxn modelId="{76E8FFD3-ED87-4766-A3EF-04134E65448C}" type="presParOf" srcId="{4B09B359-9A4E-4076-9B38-183615B4434E}" destId="{D4C723CB-EB68-42B3-B615-DDA5343373C3}" srcOrd="1" destOrd="0" presId="urn:microsoft.com/office/officeart/2005/8/layout/orgChart1"/>
    <dgm:cxn modelId="{19F41A93-B4A1-40AD-9676-B45A8F371058}" type="presParOf" srcId="{4B09B359-9A4E-4076-9B38-183615B4434E}" destId="{0A356702-2F40-4B1E-AAEC-1D1ABDF829D3}" srcOrd="2" destOrd="0" presId="urn:microsoft.com/office/officeart/2005/8/layout/orgChart1"/>
    <dgm:cxn modelId="{EAE811BB-DB5B-4EFB-962F-6067A18E10F8}" type="presParOf" srcId="{0CF90027-29C9-4D26-B9AF-68C46A82830C}" destId="{4005D2A1-E694-454F-916E-C45E6307FE55}" srcOrd="2" destOrd="0" presId="urn:microsoft.com/office/officeart/2005/8/layout/orgChart1"/>
    <dgm:cxn modelId="{5D7D3A60-2D79-4E56-8674-74F976F5514F}" type="presParOf" srcId="{489986C4-24A8-482C-A378-07F6456ED3ED}" destId="{0DDB3D41-4259-41B4-9E06-88AFC1B450CD}" srcOrd="2" destOrd="0" presId="urn:microsoft.com/office/officeart/2005/8/layout/orgChart1"/>
    <dgm:cxn modelId="{A00FA218-9519-4F98-A887-BB9A643858D8}" type="presParOf" srcId="{D0BEB922-26EE-486E-86F2-F533B0717222}" destId="{2B6C917B-2A37-4B66-B2D8-CBFB81E876F1}" srcOrd="2" destOrd="0" presId="urn:microsoft.com/office/officeart/2005/8/layout/orgChart1"/>
    <dgm:cxn modelId="{677367C6-D649-47C2-A9AE-6282878DFFF3}" type="presParOf" srcId="{DE31AA06-03BD-4E49-9049-7C892C0EAE0E}" destId="{0BDF50CA-0EB2-4BBE-84DD-BDD9A8F516DB}" srcOrd="2" destOrd="0" presId="urn:microsoft.com/office/officeart/2005/8/layout/orgChart1"/>
    <dgm:cxn modelId="{378F228A-A516-42F1-9920-050622D644CE}" type="presParOf" srcId="{0BDF50CA-0EB2-4BBE-84DD-BDD9A8F516DB}" destId="{91866E36-C317-4367-83AF-7D480DE3EDED}" srcOrd="0" destOrd="0" presId="urn:microsoft.com/office/officeart/2005/8/layout/orgChart1"/>
    <dgm:cxn modelId="{8F09FE27-9DE8-4B6C-B66F-512CEA088D31}" type="presParOf" srcId="{91866E36-C317-4367-83AF-7D480DE3EDED}" destId="{7C2958B8-9A2C-490E-9F87-5BBBAEE82D15}" srcOrd="0" destOrd="0" presId="urn:microsoft.com/office/officeart/2005/8/layout/orgChart1"/>
    <dgm:cxn modelId="{E5A3F61B-BCE4-436C-BAAC-8E53491D1569}" type="presParOf" srcId="{91866E36-C317-4367-83AF-7D480DE3EDED}" destId="{2C18F1DE-2719-44C7-8C1E-55E7664D6303}" srcOrd="1" destOrd="0" presId="urn:microsoft.com/office/officeart/2005/8/layout/orgChart1"/>
    <dgm:cxn modelId="{87B4A37E-A420-4C27-8DE4-B4D1003E73C8}" type="presParOf" srcId="{0BDF50CA-0EB2-4BBE-84DD-BDD9A8F516DB}" destId="{CF856DAA-4463-416A-8C0E-F6ADC14DC692}" srcOrd="1" destOrd="0" presId="urn:microsoft.com/office/officeart/2005/8/layout/orgChart1"/>
    <dgm:cxn modelId="{3893FE99-617A-421C-80B3-6CE0CF075B8D}" type="presParOf" srcId="{0BDF50CA-0EB2-4BBE-84DD-BDD9A8F516DB}" destId="{F7BC7F79-4A74-480D-84CF-1DA75D089691}" srcOrd="2" destOrd="0" presId="urn:microsoft.com/office/officeart/2005/8/layout/orgChart1"/>
    <dgm:cxn modelId="{D3A69B02-95D5-49AA-AAB3-B84D8E3392D3}" type="presParOf" srcId="{DE31AA06-03BD-4E49-9049-7C892C0EAE0E}" destId="{A5098E82-4159-4DF8-A488-8CAA8A8120D6}" srcOrd="3" destOrd="0" presId="urn:microsoft.com/office/officeart/2005/8/layout/orgChart1"/>
    <dgm:cxn modelId="{CC431726-06D7-4AD8-BE57-46572AC3E878}" type="presParOf" srcId="{A5098E82-4159-4DF8-A488-8CAA8A8120D6}" destId="{C8FF7B87-9E04-4376-90F4-A9B4CC4F5631}" srcOrd="0" destOrd="0" presId="urn:microsoft.com/office/officeart/2005/8/layout/orgChart1"/>
    <dgm:cxn modelId="{9971C3F9-E961-4952-B260-B090D7FAE441}" type="presParOf" srcId="{C8FF7B87-9E04-4376-90F4-A9B4CC4F5631}" destId="{9976B6B0-C672-45D4-83A6-EBFB6FF6A809}" srcOrd="0" destOrd="0" presId="urn:microsoft.com/office/officeart/2005/8/layout/orgChart1"/>
    <dgm:cxn modelId="{DA68EF80-8058-42BE-B530-909A1C179F34}" type="presParOf" srcId="{C8FF7B87-9E04-4376-90F4-A9B4CC4F5631}" destId="{796F3A3A-F23B-47ED-9556-F0F329F9B049}" srcOrd="1" destOrd="0" presId="urn:microsoft.com/office/officeart/2005/8/layout/orgChart1"/>
    <dgm:cxn modelId="{AB8BE57E-B236-4231-85D5-AB32BE618AF8}" type="presParOf" srcId="{A5098E82-4159-4DF8-A488-8CAA8A8120D6}" destId="{72BC3736-23A8-4B84-ABEA-3948A0B38B8E}" srcOrd="1" destOrd="0" presId="urn:microsoft.com/office/officeart/2005/8/layout/orgChart1"/>
    <dgm:cxn modelId="{B50C1E36-6AF9-47C9-9C36-3541D6B9F950}" type="presParOf" srcId="{72BC3736-23A8-4B84-ABEA-3948A0B38B8E}" destId="{2FD84603-FBE0-40F3-A056-66685EE9C2CD}" srcOrd="0" destOrd="0" presId="urn:microsoft.com/office/officeart/2005/8/layout/orgChart1"/>
    <dgm:cxn modelId="{3DD2E27C-3702-4E4B-9853-60F4863B40CC}" type="presParOf" srcId="{72BC3736-23A8-4B84-ABEA-3948A0B38B8E}" destId="{8365140D-EE91-409B-A2C0-A684BBAEF40A}" srcOrd="1" destOrd="0" presId="urn:microsoft.com/office/officeart/2005/8/layout/orgChart1"/>
    <dgm:cxn modelId="{E267AB47-C92A-4194-86B4-63259CBD108D}" type="presParOf" srcId="{8365140D-EE91-409B-A2C0-A684BBAEF40A}" destId="{2EDA463B-1919-4940-9210-CEDA85506B7F}" srcOrd="0" destOrd="0" presId="urn:microsoft.com/office/officeart/2005/8/layout/orgChart1"/>
    <dgm:cxn modelId="{B52BF159-7023-4DD2-9CAC-3DDD41BC35EB}" type="presParOf" srcId="{2EDA463B-1919-4940-9210-CEDA85506B7F}" destId="{BB68D7E2-C0D4-448A-848E-C3B622835FBB}" srcOrd="0" destOrd="0" presId="urn:microsoft.com/office/officeart/2005/8/layout/orgChart1"/>
    <dgm:cxn modelId="{EA85126E-48F2-4529-97FC-EEA94A7F6456}" type="presParOf" srcId="{2EDA463B-1919-4940-9210-CEDA85506B7F}" destId="{721E8C8D-D3DC-436F-B8C2-1329F8AB2087}" srcOrd="1" destOrd="0" presId="urn:microsoft.com/office/officeart/2005/8/layout/orgChart1"/>
    <dgm:cxn modelId="{3138592A-78F5-46A9-AD89-44AFCDC346FF}" type="presParOf" srcId="{8365140D-EE91-409B-A2C0-A684BBAEF40A}" destId="{BD1EA145-9846-4CA2-A496-38B63E3473A1}" srcOrd="1" destOrd="0" presId="urn:microsoft.com/office/officeart/2005/8/layout/orgChart1"/>
    <dgm:cxn modelId="{2D1933B9-FC4E-4738-992F-1919BB4BDE57}" type="presParOf" srcId="{BD1EA145-9846-4CA2-A496-38B63E3473A1}" destId="{DE61DEEA-576E-4222-9DC1-9081B68757F4}" srcOrd="0" destOrd="0" presId="urn:microsoft.com/office/officeart/2005/8/layout/orgChart1"/>
    <dgm:cxn modelId="{55A3AD25-4228-4589-92DC-E4165E2A322A}" type="presParOf" srcId="{BD1EA145-9846-4CA2-A496-38B63E3473A1}" destId="{091B1965-A0BF-495A-BC97-D565E955A98D}" srcOrd="1" destOrd="0" presId="urn:microsoft.com/office/officeart/2005/8/layout/orgChart1"/>
    <dgm:cxn modelId="{1105285A-AB0B-48C9-89DB-85A624E234F5}" type="presParOf" srcId="{091B1965-A0BF-495A-BC97-D565E955A98D}" destId="{22F5E178-EE55-418F-8456-B36FF3E86538}" srcOrd="0" destOrd="0" presId="urn:microsoft.com/office/officeart/2005/8/layout/orgChart1"/>
    <dgm:cxn modelId="{ABC1F6ED-09A8-49A6-A191-54B5843555EB}" type="presParOf" srcId="{22F5E178-EE55-418F-8456-B36FF3E86538}" destId="{871BD8A7-0C05-471B-A0C1-70F614BBFA1A}" srcOrd="0" destOrd="0" presId="urn:microsoft.com/office/officeart/2005/8/layout/orgChart1"/>
    <dgm:cxn modelId="{44B0AA4D-7AF9-4093-B3A1-51A96802C116}" type="presParOf" srcId="{22F5E178-EE55-418F-8456-B36FF3E86538}" destId="{34FD80D3-1275-4171-8EBA-F8D8642D04B7}" srcOrd="1" destOrd="0" presId="urn:microsoft.com/office/officeart/2005/8/layout/orgChart1"/>
    <dgm:cxn modelId="{5C5C9687-BD19-4643-85D8-5FCD75926B4A}" type="presParOf" srcId="{091B1965-A0BF-495A-BC97-D565E955A98D}" destId="{F2A50814-5ADF-4476-8EBD-627141E24C8C}" srcOrd="1" destOrd="0" presId="urn:microsoft.com/office/officeart/2005/8/layout/orgChart1"/>
    <dgm:cxn modelId="{7C0EE01A-D3F6-4592-8664-ACCE67DC4D60}" type="presParOf" srcId="{091B1965-A0BF-495A-BC97-D565E955A98D}" destId="{04F5EBBE-052C-47DA-9693-89CDDF4383F8}" srcOrd="2" destOrd="0" presId="urn:microsoft.com/office/officeart/2005/8/layout/orgChart1"/>
    <dgm:cxn modelId="{B1FDFF96-B625-4202-92A4-A1FDC751DB72}" type="presParOf" srcId="{8365140D-EE91-409B-A2C0-A684BBAEF40A}" destId="{81BA25BF-80CE-4CF9-A605-C8A116136985}" srcOrd="2" destOrd="0" presId="urn:microsoft.com/office/officeart/2005/8/layout/orgChart1"/>
    <dgm:cxn modelId="{F745B5FE-0318-4363-BBD9-2FCA7B8CB50E}" type="presParOf" srcId="{A5098E82-4159-4DF8-A488-8CAA8A8120D6}" destId="{0AE18CE6-BEC3-4E44-900F-A0C79A128DB0}" srcOrd="2" destOrd="0" presId="urn:microsoft.com/office/officeart/2005/8/layout/orgChart1"/>
    <dgm:cxn modelId="{2FC0B283-9BCC-4344-BAD2-0FC7FF06D53E}" type="presParOf" srcId="{DE31AA06-03BD-4E49-9049-7C892C0EAE0E}" destId="{C6B68DA3-9C26-4DF0-A1BC-F1D6A057B9B6}" srcOrd="4" destOrd="0" presId="urn:microsoft.com/office/officeart/2005/8/layout/orgChart1"/>
    <dgm:cxn modelId="{344AA203-152B-4EED-A765-A6CFCF8F1711}" type="presParOf" srcId="{C6B68DA3-9C26-4DF0-A1BC-F1D6A057B9B6}" destId="{FA41D9D2-C02E-46FD-A033-8304963B0121}" srcOrd="0" destOrd="0" presId="urn:microsoft.com/office/officeart/2005/8/layout/orgChart1"/>
    <dgm:cxn modelId="{7446B4EA-BD0C-491A-BDF6-1C725568E638}" type="presParOf" srcId="{FA41D9D2-C02E-46FD-A033-8304963B0121}" destId="{7B50FBF2-1A64-4282-930F-3C3B5201BB27}" srcOrd="0" destOrd="0" presId="urn:microsoft.com/office/officeart/2005/8/layout/orgChart1"/>
    <dgm:cxn modelId="{8549745A-20C5-4359-BF55-4931AE7607B6}" type="presParOf" srcId="{FA41D9D2-C02E-46FD-A033-8304963B0121}" destId="{8B01FC4F-4566-4A71-BE32-4973EC0444BA}" srcOrd="1" destOrd="0" presId="urn:microsoft.com/office/officeart/2005/8/layout/orgChart1"/>
    <dgm:cxn modelId="{780B8DB0-D1BC-4000-86B5-9F44BDC731CE}" type="presParOf" srcId="{C6B68DA3-9C26-4DF0-A1BC-F1D6A057B9B6}" destId="{D500B060-79B9-4596-AF4E-1B8BA715627E}" srcOrd="1" destOrd="0" presId="urn:microsoft.com/office/officeart/2005/8/layout/orgChart1"/>
    <dgm:cxn modelId="{D7E075C8-D327-4689-BA38-C7F70FBFB055}" type="presParOf" srcId="{C6B68DA3-9C26-4DF0-A1BC-F1D6A057B9B6}" destId="{F57310D8-CD73-47F6-BDB2-70CC90FA1A3E}" srcOrd="2" destOrd="0" presId="urn:microsoft.com/office/officeart/2005/8/layout/orgChart1"/>
    <dgm:cxn modelId="{95809535-266A-449A-8AD5-89398270252B}" type="presParOf" srcId="{DE31AA06-03BD-4E49-9049-7C892C0EAE0E}" destId="{B0133C69-EC82-4356-AC0F-E5C6DDBDE36E}" srcOrd="5" destOrd="0" presId="urn:microsoft.com/office/officeart/2005/8/layout/orgChart1"/>
    <dgm:cxn modelId="{EB9E1558-4E40-42E5-A89D-0B7766C0E49F}" type="presParOf" srcId="{B0133C69-EC82-4356-AC0F-E5C6DDBDE36E}" destId="{592C3990-E03B-456F-ABBE-2EF7FC065B23}" srcOrd="0" destOrd="0" presId="urn:microsoft.com/office/officeart/2005/8/layout/orgChart1"/>
    <dgm:cxn modelId="{C8E70BB3-DAC6-4CA0-91E1-D006A87CC0EA}" type="presParOf" srcId="{592C3990-E03B-456F-ABBE-2EF7FC065B23}" destId="{FCA85A6F-F066-4F66-829A-5C8A8684B415}" srcOrd="0" destOrd="0" presId="urn:microsoft.com/office/officeart/2005/8/layout/orgChart1"/>
    <dgm:cxn modelId="{58A7ECCE-2C0F-4B04-B76B-31515A33C2E2}" type="presParOf" srcId="{592C3990-E03B-456F-ABBE-2EF7FC065B23}" destId="{BCD6CFF8-8F62-4814-B5EE-20DE7014EC06}" srcOrd="1" destOrd="0" presId="urn:microsoft.com/office/officeart/2005/8/layout/orgChart1"/>
    <dgm:cxn modelId="{ECD347CF-BC92-4212-BC37-11F98C268594}" type="presParOf" srcId="{B0133C69-EC82-4356-AC0F-E5C6DDBDE36E}" destId="{57096F5B-70AB-485B-82AD-0229478CA184}" srcOrd="1" destOrd="0" presId="urn:microsoft.com/office/officeart/2005/8/layout/orgChart1"/>
    <dgm:cxn modelId="{F292691F-507E-4710-B6C7-6A9774467375}" type="presParOf" srcId="{B0133C69-EC82-4356-AC0F-E5C6DDBDE36E}" destId="{FBB9A4E2-316B-40FE-A9EF-2C6D36E13F37}"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FD400690-65C0-453A-B8CF-F009E5F16344}"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en-US"/>
        </a:p>
      </dgm:t>
    </dgm:pt>
    <dgm:pt modelId="{4842E123-4FED-4251-8397-170E0B8D8292}">
      <dgm:prSet/>
      <dgm:spPr/>
      <dgm:t>
        <a:bodyPr/>
        <a:lstStyle/>
        <a:p>
          <a:pPr algn="ctr"/>
          <a:r>
            <a:rPr lang="en-US" b="0" i="1"/>
            <a:t>Fund Source Types</a:t>
          </a:r>
          <a:endParaRPr lang="en-US"/>
        </a:p>
      </dgm:t>
    </dgm:pt>
    <dgm:pt modelId="{4CEE021E-9261-47F1-AC70-7EF3248E9AA8}" type="parTrans" cxnId="{998E161D-6B5A-4E39-9F1F-7686B12A99B4}">
      <dgm:prSet/>
      <dgm:spPr/>
      <dgm:t>
        <a:bodyPr/>
        <a:lstStyle/>
        <a:p>
          <a:endParaRPr lang="en-US"/>
        </a:p>
      </dgm:t>
    </dgm:pt>
    <dgm:pt modelId="{EDC77498-1270-48EC-AE53-29D7594776B4}" type="sibTrans" cxnId="{998E161D-6B5A-4E39-9F1F-7686B12A99B4}">
      <dgm:prSet/>
      <dgm:spPr/>
      <dgm:t>
        <a:bodyPr/>
        <a:lstStyle/>
        <a:p>
          <a:endParaRPr lang="en-US"/>
        </a:p>
      </dgm:t>
    </dgm:pt>
    <dgm:pt modelId="{B956A692-9431-49ED-86C6-B39B67CDFAB5}" type="pres">
      <dgm:prSet presAssocID="{FD400690-65C0-453A-B8CF-F009E5F16344}" presName="linear" presStyleCnt="0">
        <dgm:presLayoutVars>
          <dgm:animLvl val="lvl"/>
          <dgm:resizeHandles val="exact"/>
        </dgm:presLayoutVars>
      </dgm:prSet>
      <dgm:spPr/>
    </dgm:pt>
    <dgm:pt modelId="{03A01BB7-5075-4827-839D-6AA5E8D09C3D}" type="pres">
      <dgm:prSet presAssocID="{4842E123-4FED-4251-8397-170E0B8D8292}" presName="parentText" presStyleLbl="node1" presStyleIdx="0" presStyleCnt="1">
        <dgm:presLayoutVars>
          <dgm:chMax val="0"/>
          <dgm:bulletEnabled val="1"/>
        </dgm:presLayoutVars>
      </dgm:prSet>
      <dgm:spPr/>
    </dgm:pt>
  </dgm:ptLst>
  <dgm:cxnLst>
    <dgm:cxn modelId="{998E161D-6B5A-4E39-9F1F-7686B12A99B4}" srcId="{FD400690-65C0-453A-B8CF-F009E5F16344}" destId="{4842E123-4FED-4251-8397-170E0B8D8292}" srcOrd="0" destOrd="0" parTransId="{4CEE021E-9261-47F1-AC70-7EF3248E9AA8}" sibTransId="{EDC77498-1270-48EC-AE53-29D7594776B4}"/>
    <dgm:cxn modelId="{55FA4F71-E8D4-43AD-BA97-996F7FCCC5D2}" type="presOf" srcId="{FD400690-65C0-453A-B8CF-F009E5F16344}" destId="{B956A692-9431-49ED-86C6-B39B67CDFAB5}" srcOrd="0" destOrd="0" presId="urn:microsoft.com/office/officeart/2005/8/layout/vList2"/>
    <dgm:cxn modelId="{E20342CE-E7F4-4E30-B56D-417FDB5159E7}" type="presOf" srcId="{4842E123-4FED-4251-8397-170E0B8D8292}" destId="{03A01BB7-5075-4827-839D-6AA5E8D09C3D}" srcOrd="0" destOrd="0" presId="urn:microsoft.com/office/officeart/2005/8/layout/vList2"/>
    <dgm:cxn modelId="{25FD235E-C367-492B-8E61-CE2B75CFAC11}" type="presParOf" srcId="{B956A692-9431-49ED-86C6-B39B67CDFAB5}" destId="{03A01BB7-5075-4827-839D-6AA5E8D09C3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840BEB-7365-4637-A797-E41AB9F28A07}" type="doc">
      <dgm:prSet loTypeId="urn:microsoft.com/office/officeart/2005/8/layout/default" loCatId="list" qsTypeId="urn:microsoft.com/office/officeart/2005/8/quickstyle/3d3" qsCatId="3D" csTypeId="urn:microsoft.com/office/officeart/2005/8/colors/accent0_3" csCatId="mainScheme" phldr="1"/>
      <dgm:spPr/>
      <dgm:t>
        <a:bodyPr/>
        <a:lstStyle/>
        <a:p>
          <a:endParaRPr lang="en-US"/>
        </a:p>
      </dgm:t>
    </dgm:pt>
    <dgm:pt modelId="{025AC1BC-8EE0-478A-B0EC-AF644FE6C248}">
      <dgm:prSet custT="1"/>
      <dgm:spPr/>
      <dgm:t>
        <a:bodyPr/>
        <a:lstStyle/>
        <a:p>
          <a:pPr algn="ctr">
            <a:buNone/>
          </a:pPr>
          <a:r>
            <a:rPr lang="en-US" sz="4800" dirty="0"/>
            <a:t>eVP</a:t>
          </a:r>
        </a:p>
        <a:p>
          <a:pPr algn="ctr">
            <a:buNone/>
          </a:pPr>
          <a:r>
            <a:rPr lang="en-US" sz="2400" b="1" dirty="0"/>
            <a:t>888-211-7440 option 2</a:t>
          </a:r>
        </a:p>
        <a:p>
          <a:pPr algn="ctr">
            <a:buNone/>
          </a:pPr>
          <a:r>
            <a:rPr lang="en-US" sz="2400" b="1" dirty="0">
              <a:hlinkClick xmlns:r="http://schemas.openxmlformats.org/officeDocument/2006/relationships" r:id="rId1"/>
            </a:rPr>
            <a:t>vendor@nc.gov</a:t>
          </a:r>
          <a:endParaRPr lang="en-US" sz="4400" dirty="0"/>
        </a:p>
      </dgm:t>
    </dgm:pt>
    <dgm:pt modelId="{4B0DF21B-DA85-4C7D-AC36-1F467DB800C4}" type="parTrans" cxnId="{FF39E593-378B-4173-93D3-AD30275FCFF0}">
      <dgm:prSet/>
      <dgm:spPr/>
      <dgm:t>
        <a:bodyPr/>
        <a:lstStyle/>
        <a:p>
          <a:endParaRPr lang="en-US" sz="2800">
            <a:solidFill>
              <a:schemeClr val="bg1"/>
            </a:solidFill>
          </a:endParaRPr>
        </a:p>
      </dgm:t>
    </dgm:pt>
    <dgm:pt modelId="{26EC512D-3826-41D7-B0B7-40D53C319823}" type="sibTrans" cxnId="{FF39E593-378B-4173-93D3-AD30275FCFF0}">
      <dgm:prSet/>
      <dgm:spPr/>
      <dgm:t>
        <a:bodyPr/>
        <a:lstStyle/>
        <a:p>
          <a:endParaRPr lang="en-US" sz="2800">
            <a:solidFill>
              <a:schemeClr val="bg1"/>
            </a:solidFill>
          </a:endParaRPr>
        </a:p>
      </dgm:t>
    </dgm:pt>
    <dgm:pt modelId="{1DE3C98C-FC6A-4E67-992B-F5B28FE73B4E}">
      <dgm:prSet custT="1"/>
      <dgm:spPr/>
      <dgm:t>
        <a:bodyPr/>
        <a:lstStyle/>
        <a:p>
          <a:pPr algn="ctr">
            <a:buNone/>
          </a:pPr>
          <a:r>
            <a:rPr lang="en-US" sz="4800" dirty="0"/>
            <a:t>IPS</a:t>
          </a:r>
        </a:p>
      </dgm:t>
    </dgm:pt>
    <dgm:pt modelId="{6413259E-F9B0-4639-8398-C10E56272940}" type="parTrans" cxnId="{4646A57E-BD1A-4B87-9159-2FEE3197810F}">
      <dgm:prSet/>
      <dgm:spPr/>
      <dgm:t>
        <a:bodyPr/>
        <a:lstStyle/>
        <a:p>
          <a:endParaRPr lang="en-US" sz="2800">
            <a:solidFill>
              <a:schemeClr val="bg1"/>
            </a:solidFill>
          </a:endParaRPr>
        </a:p>
      </dgm:t>
    </dgm:pt>
    <dgm:pt modelId="{1AE7FC3C-57DE-4710-910E-932924B8B14E}" type="sibTrans" cxnId="{4646A57E-BD1A-4B87-9159-2FEE3197810F}">
      <dgm:prSet/>
      <dgm:spPr/>
      <dgm:t>
        <a:bodyPr/>
        <a:lstStyle/>
        <a:p>
          <a:endParaRPr lang="en-US" sz="2800">
            <a:solidFill>
              <a:schemeClr val="bg1"/>
            </a:solidFill>
          </a:endParaRPr>
        </a:p>
      </dgm:t>
    </dgm:pt>
    <dgm:pt modelId="{54B558D5-C285-42CF-87BA-8AC3DEF8EF2A}">
      <dgm:prSet custT="1"/>
      <dgm:spPr/>
      <dgm:t>
        <a:bodyPr/>
        <a:lstStyle/>
        <a:p>
          <a:pPr algn="ctr">
            <a:buNone/>
          </a:pPr>
          <a:r>
            <a:rPr lang="en-US" sz="3200" b="1" dirty="0"/>
            <a:t>919-807-4500</a:t>
          </a:r>
        </a:p>
      </dgm:t>
    </dgm:pt>
    <dgm:pt modelId="{27D9DB3C-B45D-4C2E-B145-D1D1471B9607}" type="parTrans" cxnId="{AEDEE462-F984-4E85-AF27-118ACE991497}">
      <dgm:prSet/>
      <dgm:spPr/>
      <dgm:t>
        <a:bodyPr/>
        <a:lstStyle/>
        <a:p>
          <a:endParaRPr lang="en-US" sz="2800">
            <a:solidFill>
              <a:schemeClr val="bg1"/>
            </a:solidFill>
          </a:endParaRPr>
        </a:p>
      </dgm:t>
    </dgm:pt>
    <dgm:pt modelId="{A0577B7C-2185-436B-9064-E12FA744A14B}" type="sibTrans" cxnId="{AEDEE462-F984-4E85-AF27-118ACE991497}">
      <dgm:prSet/>
      <dgm:spPr/>
      <dgm:t>
        <a:bodyPr/>
        <a:lstStyle/>
        <a:p>
          <a:endParaRPr lang="en-US" sz="2800">
            <a:solidFill>
              <a:schemeClr val="bg1"/>
            </a:solidFill>
          </a:endParaRPr>
        </a:p>
      </dgm:t>
    </dgm:pt>
    <dgm:pt modelId="{09B8FE26-FCCE-49CB-A6D6-F6C01156241C}">
      <dgm:prSet custT="1"/>
      <dgm:spPr/>
      <dgm:t>
        <a:bodyPr/>
        <a:lstStyle/>
        <a:p>
          <a:pPr algn="ctr">
            <a:buNone/>
          </a:pPr>
          <a:r>
            <a:rPr lang="en-US" sz="4800" dirty="0"/>
            <a:t>HUB</a:t>
          </a:r>
        </a:p>
      </dgm:t>
    </dgm:pt>
    <dgm:pt modelId="{F572A78D-DDE8-4CF5-862F-08146D13287A}" type="parTrans" cxnId="{A9CCC77A-1B19-49F6-A577-5DA1948BA4E9}">
      <dgm:prSet/>
      <dgm:spPr/>
      <dgm:t>
        <a:bodyPr/>
        <a:lstStyle/>
        <a:p>
          <a:endParaRPr lang="en-US" sz="2800">
            <a:solidFill>
              <a:schemeClr val="bg1"/>
            </a:solidFill>
          </a:endParaRPr>
        </a:p>
      </dgm:t>
    </dgm:pt>
    <dgm:pt modelId="{82E6C864-2B57-462B-9991-3AA41BD86811}" type="sibTrans" cxnId="{A9CCC77A-1B19-49F6-A577-5DA1948BA4E9}">
      <dgm:prSet/>
      <dgm:spPr/>
      <dgm:t>
        <a:bodyPr/>
        <a:lstStyle/>
        <a:p>
          <a:endParaRPr lang="en-US" sz="2800">
            <a:solidFill>
              <a:schemeClr val="bg1"/>
            </a:solidFill>
          </a:endParaRPr>
        </a:p>
      </dgm:t>
    </dgm:pt>
    <dgm:pt modelId="{8EEA79F3-7ED4-4185-A233-07B1EB74548F}">
      <dgm:prSet custT="1"/>
      <dgm:spPr/>
      <dgm:t>
        <a:bodyPr/>
        <a:lstStyle/>
        <a:p>
          <a:pPr algn="ctr">
            <a:buNone/>
          </a:pPr>
          <a:r>
            <a:rPr lang="en-US" sz="3200" b="1" dirty="0"/>
            <a:t>919-807-2330</a:t>
          </a:r>
        </a:p>
      </dgm:t>
    </dgm:pt>
    <dgm:pt modelId="{E5E2B800-6C82-4D46-9B9A-2233532BE06B}" type="parTrans" cxnId="{62586FF0-5501-4F4F-BEBD-EB59322BB247}">
      <dgm:prSet/>
      <dgm:spPr/>
      <dgm:t>
        <a:bodyPr/>
        <a:lstStyle/>
        <a:p>
          <a:endParaRPr lang="en-US" sz="2800">
            <a:solidFill>
              <a:schemeClr val="bg1"/>
            </a:solidFill>
          </a:endParaRPr>
        </a:p>
      </dgm:t>
    </dgm:pt>
    <dgm:pt modelId="{5BB70371-A29F-45A7-96E5-A48666409D18}" type="sibTrans" cxnId="{62586FF0-5501-4F4F-BEBD-EB59322BB247}">
      <dgm:prSet/>
      <dgm:spPr/>
      <dgm:t>
        <a:bodyPr/>
        <a:lstStyle/>
        <a:p>
          <a:endParaRPr lang="en-US" sz="2800">
            <a:solidFill>
              <a:schemeClr val="bg1"/>
            </a:solidFill>
          </a:endParaRPr>
        </a:p>
      </dgm:t>
    </dgm:pt>
    <dgm:pt modelId="{0331C23C-BB1F-4718-9B79-15997BD86443}">
      <dgm:prSet custT="1"/>
      <dgm:spPr/>
      <dgm:t>
        <a:bodyPr/>
        <a:lstStyle/>
        <a:p>
          <a:pPr algn="ctr">
            <a:buNone/>
          </a:pPr>
          <a:r>
            <a:rPr lang="en-US" sz="2000" b="1" dirty="0">
              <a:hlinkClick xmlns:r="http://schemas.openxmlformats.org/officeDocument/2006/relationships" r:id="rId2"/>
            </a:rPr>
            <a:t>Huboffice.doa@doa.nc.gov</a:t>
          </a:r>
          <a:endParaRPr lang="en-US" sz="2000" b="1" dirty="0"/>
        </a:p>
      </dgm:t>
    </dgm:pt>
    <dgm:pt modelId="{B11DDD9B-C416-4D82-904A-D48CFEB1D88B}" type="parTrans" cxnId="{C2D3D908-FD57-4D30-93AF-62789304B29E}">
      <dgm:prSet/>
      <dgm:spPr/>
      <dgm:t>
        <a:bodyPr/>
        <a:lstStyle/>
        <a:p>
          <a:endParaRPr lang="en-US" sz="2800">
            <a:solidFill>
              <a:schemeClr val="bg1"/>
            </a:solidFill>
          </a:endParaRPr>
        </a:p>
      </dgm:t>
    </dgm:pt>
    <dgm:pt modelId="{F4984A71-3EFD-4CD1-A7FD-085D6610EAAC}" type="sibTrans" cxnId="{C2D3D908-FD57-4D30-93AF-62789304B29E}">
      <dgm:prSet/>
      <dgm:spPr/>
      <dgm:t>
        <a:bodyPr/>
        <a:lstStyle/>
        <a:p>
          <a:endParaRPr lang="en-US" sz="2800">
            <a:solidFill>
              <a:schemeClr val="bg1"/>
            </a:solidFill>
          </a:endParaRPr>
        </a:p>
      </dgm:t>
    </dgm:pt>
    <dgm:pt modelId="{C1CCA125-9C71-408F-91F8-649E62155D9D}">
      <dgm:prSet custT="1"/>
      <dgm:spPr/>
      <dgm:t>
        <a:bodyPr/>
        <a:lstStyle/>
        <a:p>
          <a:pPr algn="ctr">
            <a:buNone/>
          </a:pPr>
          <a:r>
            <a:rPr lang="en-US" sz="2000" b="1" dirty="0">
              <a:hlinkClick xmlns:r="http://schemas.openxmlformats.org/officeDocument/2006/relationships" r:id="rId3"/>
            </a:rPr>
            <a:t>doa.pchelpdesk@doa.nc.gov</a:t>
          </a:r>
          <a:endParaRPr lang="en-US" sz="3200" b="1" dirty="0"/>
        </a:p>
      </dgm:t>
    </dgm:pt>
    <dgm:pt modelId="{7631C062-1EC2-4EA0-A36F-83CEEC4A4D1E}" type="parTrans" cxnId="{8A7DBF12-45E7-4277-96B6-F1E1ADE88A9E}">
      <dgm:prSet/>
      <dgm:spPr/>
      <dgm:t>
        <a:bodyPr/>
        <a:lstStyle/>
        <a:p>
          <a:endParaRPr lang="en-US"/>
        </a:p>
      </dgm:t>
    </dgm:pt>
    <dgm:pt modelId="{F62A56BC-0C36-4D13-BBCF-8F1E1FC5EF35}" type="sibTrans" cxnId="{8A7DBF12-45E7-4277-96B6-F1E1ADE88A9E}">
      <dgm:prSet/>
      <dgm:spPr/>
      <dgm:t>
        <a:bodyPr/>
        <a:lstStyle/>
        <a:p>
          <a:endParaRPr lang="en-US"/>
        </a:p>
      </dgm:t>
    </dgm:pt>
    <dgm:pt modelId="{E0725E60-3332-409D-AF95-39816B2A2C16}">
      <dgm:prSet custT="1"/>
      <dgm:spPr/>
      <dgm:t>
        <a:bodyPr/>
        <a:lstStyle/>
        <a:p>
          <a:r>
            <a:rPr lang="en-US" sz="3600" b="0" dirty="0"/>
            <a:t>INTERSCOPE</a:t>
          </a:r>
        </a:p>
        <a:p>
          <a:r>
            <a:rPr lang="en-US" sz="2400" dirty="0"/>
            <a:t>919-807-4109</a:t>
          </a:r>
        </a:p>
        <a:p>
          <a:r>
            <a:rPr lang="en-US" sz="2000" b="1" u="sng" dirty="0">
              <a:solidFill>
                <a:schemeClr val="tx2">
                  <a:lumMod val="20000"/>
                  <a:lumOff val="80000"/>
                </a:schemeClr>
              </a:solidFill>
            </a:rPr>
            <a:t>interscope@doa.nc.gov</a:t>
          </a:r>
        </a:p>
      </dgm:t>
    </dgm:pt>
    <dgm:pt modelId="{1F11AFA6-D4F6-4388-8083-C127B801DEB9}" type="parTrans" cxnId="{2B2699E9-1225-4927-878F-253D1CF39559}">
      <dgm:prSet/>
      <dgm:spPr/>
      <dgm:t>
        <a:bodyPr/>
        <a:lstStyle/>
        <a:p>
          <a:endParaRPr lang="en-US"/>
        </a:p>
      </dgm:t>
    </dgm:pt>
    <dgm:pt modelId="{A62CBC40-9C44-4F76-957D-40490E171400}" type="sibTrans" cxnId="{2B2699E9-1225-4927-878F-253D1CF39559}">
      <dgm:prSet/>
      <dgm:spPr/>
      <dgm:t>
        <a:bodyPr/>
        <a:lstStyle/>
        <a:p>
          <a:endParaRPr lang="en-US"/>
        </a:p>
      </dgm:t>
    </dgm:pt>
    <dgm:pt modelId="{A0A0B3E6-EE55-4FE0-871D-FA101FF827B6}" type="pres">
      <dgm:prSet presAssocID="{48840BEB-7365-4637-A797-E41AB9F28A07}" presName="diagram" presStyleCnt="0">
        <dgm:presLayoutVars>
          <dgm:dir/>
          <dgm:resizeHandles val="exact"/>
        </dgm:presLayoutVars>
      </dgm:prSet>
      <dgm:spPr/>
    </dgm:pt>
    <dgm:pt modelId="{B2514778-1BF2-48D7-AE51-A1D03205F7B4}" type="pres">
      <dgm:prSet presAssocID="{025AC1BC-8EE0-478A-B0EC-AF644FE6C248}" presName="node" presStyleLbl="node1" presStyleIdx="0" presStyleCnt="4" custScaleX="109630">
        <dgm:presLayoutVars>
          <dgm:bulletEnabled val="1"/>
        </dgm:presLayoutVars>
      </dgm:prSet>
      <dgm:spPr/>
    </dgm:pt>
    <dgm:pt modelId="{BD43FAD2-E4F8-45D0-BD96-D4BEA9F6FFF3}" type="pres">
      <dgm:prSet presAssocID="{26EC512D-3826-41D7-B0B7-40D53C319823}" presName="sibTrans" presStyleCnt="0"/>
      <dgm:spPr/>
    </dgm:pt>
    <dgm:pt modelId="{1F1EEFC1-DDA2-44EC-870D-230496153FFC}" type="pres">
      <dgm:prSet presAssocID="{1DE3C98C-FC6A-4E67-992B-F5B28FE73B4E}" presName="node" presStyleLbl="node1" presStyleIdx="1" presStyleCnt="4" custScaleX="119595">
        <dgm:presLayoutVars>
          <dgm:bulletEnabled val="1"/>
        </dgm:presLayoutVars>
      </dgm:prSet>
      <dgm:spPr/>
    </dgm:pt>
    <dgm:pt modelId="{8B10C8B1-D7B5-42E7-B766-8121294CBFF7}" type="pres">
      <dgm:prSet presAssocID="{1AE7FC3C-57DE-4710-910E-932924B8B14E}" presName="sibTrans" presStyleCnt="0"/>
      <dgm:spPr/>
    </dgm:pt>
    <dgm:pt modelId="{EADEB45D-EDD8-404F-A417-E2FC13D28CB0}" type="pres">
      <dgm:prSet presAssocID="{09B8FE26-FCCE-49CB-A6D6-F6C01156241C}" presName="node" presStyleLbl="node1" presStyleIdx="2" presStyleCnt="4" custScaleX="116953" custLinFactNeighborX="1529" custLinFactNeighborY="-425">
        <dgm:presLayoutVars>
          <dgm:bulletEnabled val="1"/>
        </dgm:presLayoutVars>
      </dgm:prSet>
      <dgm:spPr/>
    </dgm:pt>
    <dgm:pt modelId="{1F6990D7-7BCF-4309-8F35-D10F53FA865C}" type="pres">
      <dgm:prSet presAssocID="{82E6C864-2B57-462B-9991-3AA41BD86811}" presName="sibTrans" presStyleCnt="0"/>
      <dgm:spPr/>
    </dgm:pt>
    <dgm:pt modelId="{436B37FF-5B83-45D3-BCFC-4D6BA32A6E32}" type="pres">
      <dgm:prSet presAssocID="{E0725E60-3332-409D-AF95-39816B2A2C16}" presName="node" presStyleLbl="node1" presStyleIdx="3" presStyleCnt="4">
        <dgm:presLayoutVars>
          <dgm:bulletEnabled val="1"/>
        </dgm:presLayoutVars>
      </dgm:prSet>
      <dgm:spPr/>
    </dgm:pt>
  </dgm:ptLst>
  <dgm:cxnLst>
    <dgm:cxn modelId="{C2D3D908-FD57-4D30-93AF-62789304B29E}" srcId="{09B8FE26-FCCE-49CB-A6D6-F6C01156241C}" destId="{0331C23C-BB1F-4718-9B79-15997BD86443}" srcOrd="1" destOrd="0" parTransId="{B11DDD9B-C416-4D82-904A-D48CFEB1D88B}" sibTransId="{F4984A71-3EFD-4CD1-A7FD-085D6610EAAC}"/>
    <dgm:cxn modelId="{8A7DBF12-45E7-4277-96B6-F1E1ADE88A9E}" srcId="{1DE3C98C-FC6A-4E67-992B-F5B28FE73B4E}" destId="{C1CCA125-9C71-408F-91F8-649E62155D9D}" srcOrd="1" destOrd="0" parTransId="{7631C062-1EC2-4EA0-A36F-83CEEC4A4D1E}" sibTransId="{F62A56BC-0C36-4D13-BBCF-8F1E1FC5EF35}"/>
    <dgm:cxn modelId="{E23C0531-FD46-473C-9FBC-A0F6D157AA9F}" type="presOf" srcId="{0331C23C-BB1F-4718-9B79-15997BD86443}" destId="{EADEB45D-EDD8-404F-A417-E2FC13D28CB0}" srcOrd="0" destOrd="2" presId="urn:microsoft.com/office/officeart/2005/8/layout/default"/>
    <dgm:cxn modelId="{AEDEE462-F984-4E85-AF27-118ACE991497}" srcId="{1DE3C98C-FC6A-4E67-992B-F5B28FE73B4E}" destId="{54B558D5-C285-42CF-87BA-8AC3DEF8EF2A}" srcOrd="0" destOrd="0" parTransId="{27D9DB3C-B45D-4C2E-B145-D1D1471B9607}" sibTransId="{A0577B7C-2185-436B-9064-E12FA744A14B}"/>
    <dgm:cxn modelId="{C06AA945-0247-4811-B18D-3C24B3293D16}" type="presOf" srcId="{1DE3C98C-FC6A-4E67-992B-F5B28FE73B4E}" destId="{1F1EEFC1-DDA2-44EC-870D-230496153FFC}" srcOrd="0" destOrd="0" presId="urn:microsoft.com/office/officeart/2005/8/layout/default"/>
    <dgm:cxn modelId="{76095777-4ED5-4AED-B1DC-66FA22573715}" type="presOf" srcId="{C1CCA125-9C71-408F-91F8-649E62155D9D}" destId="{1F1EEFC1-DDA2-44EC-870D-230496153FFC}" srcOrd="0" destOrd="2" presId="urn:microsoft.com/office/officeart/2005/8/layout/default"/>
    <dgm:cxn modelId="{A9CCC77A-1B19-49F6-A577-5DA1948BA4E9}" srcId="{48840BEB-7365-4637-A797-E41AB9F28A07}" destId="{09B8FE26-FCCE-49CB-A6D6-F6C01156241C}" srcOrd="2" destOrd="0" parTransId="{F572A78D-DDE8-4CF5-862F-08146D13287A}" sibTransId="{82E6C864-2B57-462B-9991-3AA41BD86811}"/>
    <dgm:cxn modelId="{4646A57E-BD1A-4B87-9159-2FEE3197810F}" srcId="{48840BEB-7365-4637-A797-E41AB9F28A07}" destId="{1DE3C98C-FC6A-4E67-992B-F5B28FE73B4E}" srcOrd="1" destOrd="0" parTransId="{6413259E-F9B0-4639-8398-C10E56272940}" sibTransId="{1AE7FC3C-57DE-4710-910E-932924B8B14E}"/>
    <dgm:cxn modelId="{FF39E593-378B-4173-93D3-AD30275FCFF0}" srcId="{48840BEB-7365-4637-A797-E41AB9F28A07}" destId="{025AC1BC-8EE0-478A-B0EC-AF644FE6C248}" srcOrd="0" destOrd="0" parTransId="{4B0DF21B-DA85-4C7D-AC36-1F467DB800C4}" sibTransId="{26EC512D-3826-41D7-B0B7-40D53C319823}"/>
    <dgm:cxn modelId="{CB900A95-8F38-44E8-8E40-415C7F232705}" type="presOf" srcId="{54B558D5-C285-42CF-87BA-8AC3DEF8EF2A}" destId="{1F1EEFC1-DDA2-44EC-870D-230496153FFC}" srcOrd="0" destOrd="1" presId="urn:microsoft.com/office/officeart/2005/8/layout/default"/>
    <dgm:cxn modelId="{E5E5F9A6-807B-49BF-8847-E8323C963E69}" type="presOf" srcId="{E0725E60-3332-409D-AF95-39816B2A2C16}" destId="{436B37FF-5B83-45D3-BCFC-4D6BA32A6E32}" srcOrd="0" destOrd="0" presId="urn:microsoft.com/office/officeart/2005/8/layout/default"/>
    <dgm:cxn modelId="{206DADB1-11EB-4530-97DC-633A261ACB0F}" type="presOf" srcId="{8EEA79F3-7ED4-4185-A233-07B1EB74548F}" destId="{EADEB45D-EDD8-404F-A417-E2FC13D28CB0}" srcOrd="0" destOrd="1" presId="urn:microsoft.com/office/officeart/2005/8/layout/default"/>
    <dgm:cxn modelId="{C1D213B7-7604-40C6-8D52-1DDE75DF9DD4}" type="presOf" srcId="{48840BEB-7365-4637-A797-E41AB9F28A07}" destId="{A0A0B3E6-EE55-4FE0-871D-FA101FF827B6}" srcOrd="0" destOrd="0" presId="urn:microsoft.com/office/officeart/2005/8/layout/default"/>
    <dgm:cxn modelId="{9A5ABDD1-B9C4-4205-ACAD-DC52B72255BE}" type="presOf" srcId="{025AC1BC-8EE0-478A-B0EC-AF644FE6C248}" destId="{B2514778-1BF2-48D7-AE51-A1D03205F7B4}" srcOrd="0" destOrd="0" presId="urn:microsoft.com/office/officeart/2005/8/layout/default"/>
    <dgm:cxn modelId="{126A09E0-4CF8-40DC-83C3-9346C2DB37AF}" type="presOf" srcId="{09B8FE26-FCCE-49CB-A6D6-F6C01156241C}" destId="{EADEB45D-EDD8-404F-A417-E2FC13D28CB0}" srcOrd="0" destOrd="0" presId="urn:microsoft.com/office/officeart/2005/8/layout/default"/>
    <dgm:cxn modelId="{2B2699E9-1225-4927-878F-253D1CF39559}" srcId="{48840BEB-7365-4637-A797-E41AB9F28A07}" destId="{E0725E60-3332-409D-AF95-39816B2A2C16}" srcOrd="3" destOrd="0" parTransId="{1F11AFA6-D4F6-4388-8083-C127B801DEB9}" sibTransId="{A62CBC40-9C44-4F76-957D-40490E171400}"/>
    <dgm:cxn modelId="{62586FF0-5501-4F4F-BEBD-EB59322BB247}" srcId="{09B8FE26-FCCE-49CB-A6D6-F6C01156241C}" destId="{8EEA79F3-7ED4-4185-A233-07B1EB74548F}" srcOrd="0" destOrd="0" parTransId="{E5E2B800-6C82-4D46-9B9A-2233532BE06B}" sibTransId="{5BB70371-A29F-45A7-96E5-A48666409D18}"/>
    <dgm:cxn modelId="{0964BA7C-F1D5-48B0-AA38-4440003AB915}" type="presParOf" srcId="{A0A0B3E6-EE55-4FE0-871D-FA101FF827B6}" destId="{B2514778-1BF2-48D7-AE51-A1D03205F7B4}" srcOrd="0" destOrd="0" presId="urn:microsoft.com/office/officeart/2005/8/layout/default"/>
    <dgm:cxn modelId="{1A0F6FD7-9D77-4942-A8B9-482ED19D7A22}" type="presParOf" srcId="{A0A0B3E6-EE55-4FE0-871D-FA101FF827B6}" destId="{BD43FAD2-E4F8-45D0-BD96-D4BEA9F6FFF3}" srcOrd="1" destOrd="0" presId="urn:microsoft.com/office/officeart/2005/8/layout/default"/>
    <dgm:cxn modelId="{CB3F6458-39FB-4AD3-8A92-14412C8A3DC3}" type="presParOf" srcId="{A0A0B3E6-EE55-4FE0-871D-FA101FF827B6}" destId="{1F1EEFC1-DDA2-44EC-870D-230496153FFC}" srcOrd="2" destOrd="0" presId="urn:microsoft.com/office/officeart/2005/8/layout/default"/>
    <dgm:cxn modelId="{58C159B4-CC45-46F8-A3F7-E4A73C999167}" type="presParOf" srcId="{A0A0B3E6-EE55-4FE0-871D-FA101FF827B6}" destId="{8B10C8B1-D7B5-42E7-B766-8121294CBFF7}" srcOrd="3" destOrd="0" presId="urn:microsoft.com/office/officeart/2005/8/layout/default"/>
    <dgm:cxn modelId="{0EAEEB9C-6D1B-47CE-9280-8D22186AB0EA}" type="presParOf" srcId="{A0A0B3E6-EE55-4FE0-871D-FA101FF827B6}" destId="{EADEB45D-EDD8-404F-A417-E2FC13D28CB0}" srcOrd="4" destOrd="0" presId="urn:microsoft.com/office/officeart/2005/8/layout/default"/>
    <dgm:cxn modelId="{F4578AD2-CEA8-48A9-A569-0582420FC631}" type="presParOf" srcId="{A0A0B3E6-EE55-4FE0-871D-FA101FF827B6}" destId="{1F6990D7-7BCF-4309-8F35-D10F53FA865C}" srcOrd="5" destOrd="0" presId="urn:microsoft.com/office/officeart/2005/8/layout/default"/>
    <dgm:cxn modelId="{232EA1BD-C8C0-4A20-86B3-FD02544A9A0A}" type="presParOf" srcId="{A0A0B3E6-EE55-4FE0-871D-FA101FF827B6}" destId="{436B37FF-5B83-45D3-BCFC-4D6BA32A6E32}"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50.xml><?xml version="1.0" encoding="utf-8"?>
<dgm:dataModel xmlns:dgm="http://schemas.openxmlformats.org/drawingml/2006/diagram" xmlns:a="http://schemas.openxmlformats.org/drawingml/2006/main">
  <dgm:ptLst>
    <dgm:pt modelId="{C0FCB8F9-5251-41F9-A966-4F2D8F5FD14D}" type="doc">
      <dgm:prSet loTypeId="urn:microsoft.com/office/officeart/2005/8/layout/hList6" loCatId="list" qsTypeId="urn:microsoft.com/office/officeart/2005/8/quickstyle/3d4" qsCatId="3D" csTypeId="urn:microsoft.com/office/officeart/2005/8/colors/accent2_2" csCatId="accent2"/>
      <dgm:spPr/>
      <dgm:t>
        <a:bodyPr/>
        <a:lstStyle/>
        <a:p>
          <a:endParaRPr lang="en-US"/>
        </a:p>
      </dgm:t>
    </dgm:pt>
    <dgm:pt modelId="{47246745-865D-4882-A9F4-B0B54D91AE03}">
      <dgm:prSet custT="1"/>
      <dgm:spPr/>
      <dgm:t>
        <a:bodyPr/>
        <a:lstStyle/>
        <a:p>
          <a:r>
            <a:rPr lang="en-US" sz="1400"/>
            <a:t>There are 6 different sources of funds within Interscope+ system.</a:t>
          </a:r>
        </a:p>
      </dgm:t>
    </dgm:pt>
    <dgm:pt modelId="{ECBAA546-2C81-473E-A97D-5F85F46EAA60}" type="parTrans" cxnId="{4DFB8E2E-0C38-49C9-81B0-6F91653895E7}">
      <dgm:prSet/>
      <dgm:spPr/>
      <dgm:t>
        <a:bodyPr/>
        <a:lstStyle/>
        <a:p>
          <a:endParaRPr lang="en-US" sz="1800"/>
        </a:p>
      </dgm:t>
    </dgm:pt>
    <dgm:pt modelId="{11BFC061-4A08-4F3D-929F-4118FCA677CF}" type="sibTrans" cxnId="{4DFB8E2E-0C38-49C9-81B0-6F91653895E7}">
      <dgm:prSet/>
      <dgm:spPr/>
      <dgm:t>
        <a:bodyPr/>
        <a:lstStyle/>
        <a:p>
          <a:endParaRPr lang="en-US" sz="1800"/>
        </a:p>
      </dgm:t>
    </dgm:pt>
    <dgm:pt modelId="{D39D174C-5C7E-42E1-89E1-05C34E5DB7E2}">
      <dgm:prSet custT="1"/>
      <dgm:spPr/>
      <dgm:t>
        <a:bodyPr/>
        <a:lstStyle/>
        <a:p>
          <a:r>
            <a:rPr lang="en-US" sz="1400" b="1"/>
            <a:t>General Fund</a:t>
          </a:r>
          <a:r>
            <a:rPr lang="en-US" sz="1400"/>
            <a:t>: Appropriated funds </a:t>
          </a:r>
        </a:p>
      </dgm:t>
    </dgm:pt>
    <dgm:pt modelId="{2FE01BE1-4662-4AD5-ABEC-6CDF1D6EEB50}" type="parTrans" cxnId="{D19B4BA8-3536-45A3-84F5-A55A8F7430F2}">
      <dgm:prSet/>
      <dgm:spPr/>
      <dgm:t>
        <a:bodyPr/>
        <a:lstStyle/>
        <a:p>
          <a:endParaRPr lang="en-US" sz="1800"/>
        </a:p>
      </dgm:t>
    </dgm:pt>
    <dgm:pt modelId="{C62F332C-6028-43C1-BCA6-0CE0EFA912F5}" type="sibTrans" cxnId="{D19B4BA8-3536-45A3-84F5-A55A8F7430F2}">
      <dgm:prSet/>
      <dgm:spPr/>
      <dgm:t>
        <a:bodyPr/>
        <a:lstStyle/>
        <a:p>
          <a:endParaRPr lang="en-US" sz="1800"/>
        </a:p>
      </dgm:t>
    </dgm:pt>
    <dgm:pt modelId="{27670D4F-6177-4540-8715-74972CD63C20}">
      <dgm:prSet custT="1"/>
      <dgm:spPr/>
      <dgm:t>
        <a:bodyPr/>
        <a:lstStyle/>
        <a:p>
          <a:r>
            <a:rPr lang="en-US" sz="1400" b="1"/>
            <a:t>Non-General Fund</a:t>
          </a:r>
          <a:r>
            <a:rPr lang="en-US" sz="1400"/>
            <a:t>: Receipts, grants, gifts, cash, County appropriated funds, etc. </a:t>
          </a:r>
        </a:p>
      </dgm:t>
    </dgm:pt>
    <dgm:pt modelId="{FBCF763E-411C-44C0-8EEB-4445B7F87D6B}" type="parTrans" cxnId="{00B983E1-B124-441F-916A-1976F28CF1F5}">
      <dgm:prSet/>
      <dgm:spPr/>
      <dgm:t>
        <a:bodyPr/>
        <a:lstStyle/>
        <a:p>
          <a:endParaRPr lang="en-US" sz="1800"/>
        </a:p>
      </dgm:t>
    </dgm:pt>
    <dgm:pt modelId="{FAF2BB11-3EEB-4C5F-84E1-3E7691D0E7D6}" type="sibTrans" cxnId="{00B983E1-B124-441F-916A-1976F28CF1F5}">
      <dgm:prSet/>
      <dgm:spPr/>
      <dgm:t>
        <a:bodyPr/>
        <a:lstStyle/>
        <a:p>
          <a:endParaRPr lang="en-US" sz="1800"/>
        </a:p>
      </dgm:t>
    </dgm:pt>
    <dgm:pt modelId="{F32A9CD3-60C0-4729-99C4-FD5CFBC2A717}">
      <dgm:prSet custT="1"/>
      <dgm:spPr/>
      <dgm:t>
        <a:bodyPr/>
        <a:lstStyle/>
        <a:p>
          <a:r>
            <a:rPr lang="en-US" sz="1400" b="1"/>
            <a:t>State Debt</a:t>
          </a:r>
          <a:r>
            <a:rPr lang="en-US" sz="1400"/>
            <a:t>: State Bonds, COPS, or Special Indebtedness </a:t>
          </a:r>
        </a:p>
      </dgm:t>
    </dgm:pt>
    <dgm:pt modelId="{F255FA40-C611-4F56-852F-B30E305922FF}" type="parTrans" cxnId="{5474EB5A-B098-4FAC-A260-BFCBDEF369F6}">
      <dgm:prSet/>
      <dgm:spPr/>
      <dgm:t>
        <a:bodyPr/>
        <a:lstStyle/>
        <a:p>
          <a:endParaRPr lang="en-US" sz="1800"/>
        </a:p>
      </dgm:t>
    </dgm:pt>
    <dgm:pt modelId="{F7BB3288-30B1-4AFD-AD49-10443B29961F}" type="sibTrans" cxnId="{5474EB5A-B098-4FAC-A260-BFCBDEF369F6}">
      <dgm:prSet/>
      <dgm:spPr/>
      <dgm:t>
        <a:bodyPr/>
        <a:lstStyle/>
        <a:p>
          <a:endParaRPr lang="en-US" sz="1800"/>
        </a:p>
      </dgm:t>
    </dgm:pt>
    <dgm:pt modelId="{7BFE817A-7B6E-4267-A1F1-859B4EBCEFED}">
      <dgm:prSet custT="1"/>
      <dgm:spPr/>
      <dgm:t>
        <a:bodyPr/>
        <a:lstStyle/>
        <a:p>
          <a:r>
            <a:rPr lang="en-US" sz="1400" b="1"/>
            <a:t>Non-State Debt</a:t>
          </a:r>
          <a:r>
            <a:rPr lang="en-US" sz="1400"/>
            <a:t>: Debt issued by the institutions, county, or entity other than the State of North Carolina</a:t>
          </a:r>
        </a:p>
      </dgm:t>
    </dgm:pt>
    <dgm:pt modelId="{5DB78559-88B7-4E0B-BB6A-25312189A3E0}" type="parTrans" cxnId="{1F2957AC-5875-4E0F-8E73-5BC2A0F92B12}">
      <dgm:prSet/>
      <dgm:spPr/>
      <dgm:t>
        <a:bodyPr/>
        <a:lstStyle/>
        <a:p>
          <a:endParaRPr lang="en-US" sz="1800"/>
        </a:p>
      </dgm:t>
    </dgm:pt>
    <dgm:pt modelId="{8D07D966-B54F-4D3A-94A5-0B00378830F3}" type="sibTrans" cxnId="{1F2957AC-5875-4E0F-8E73-5BC2A0F92B12}">
      <dgm:prSet/>
      <dgm:spPr/>
      <dgm:t>
        <a:bodyPr/>
        <a:lstStyle/>
        <a:p>
          <a:endParaRPr lang="en-US" sz="1800"/>
        </a:p>
      </dgm:t>
    </dgm:pt>
    <dgm:pt modelId="{1CF61B59-446C-4092-AE5D-8D53247172D2}">
      <dgm:prSet custT="1"/>
      <dgm:spPr/>
      <dgm:t>
        <a:bodyPr/>
        <a:lstStyle/>
        <a:p>
          <a:r>
            <a:rPr lang="en-US" sz="1400" b="1"/>
            <a:t>R&amp;R</a:t>
          </a:r>
          <a:r>
            <a:rPr lang="en-US" sz="1400"/>
            <a:t>: Funding for R&amp;R from appropriations </a:t>
          </a:r>
        </a:p>
      </dgm:t>
    </dgm:pt>
    <dgm:pt modelId="{23293171-601C-41E1-9977-DE08391CBF01}" type="parTrans" cxnId="{70D8DD88-07E4-482C-BD9E-2854B544E7FE}">
      <dgm:prSet/>
      <dgm:spPr/>
      <dgm:t>
        <a:bodyPr/>
        <a:lstStyle/>
        <a:p>
          <a:endParaRPr lang="en-US" sz="1800"/>
        </a:p>
      </dgm:t>
    </dgm:pt>
    <dgm:pt modelId="{6B96E132-59C7-47BE-B6DA-47AB94EB613A}" type="sibTrans" cxnId="{70D8DD88-07E4-482C-BD9E-2854B544E7FE}">
      <dgm:prSet/>
      <dgm:spPr/>
      <dgm:t>
        <a:bodyPr/>
        <a:lstStyle/>
        <a:p>
          <a:endParaRPr lang="en-US" sz="1800"/>
        </a:p>
      </dgm:t>
    </dgm:pt>
    <dgm:pt modelId="{CDA43705-42B2-4585-AF69-582E9B53E85C}">
      <dgm:prSet custT="1"/>
      <dgm:spPr/>
      <dgm:t>
        <a:bodyPr/>
        <a:lstStyle/>
        <a:p>
          <a:r>
            <a:rPr lang="en-US" sz="1400" b="1"/>
            <a:t>R&amp;R Debt</a:t>
          </a:r>
          <a:r>
            <a:rPr lang="en-US" sz="1400"/>
            <a:t>: Funding for R&amp;R from State Debt, such as Special Indebtedness or COPS</a:t>
          </a:r>
        </a:p>
      </dgm:t>
    </dgm:pt>
    <dgm:pt modelId="{6A0007A7-7216-4D3D-8CB0-C261657682D5}" type="parTrans" cxnId="{4749D77E-9560-4667-A65B-C9F13748CD40}">
      <dgm:prSet/>
      <dgm:spPr/>
      <dgm:t>
        <a:bodyPr/>
        <a:lstStyle/>
        <a:p>
          <a:endParaRPr lang="en-US" sz="1800"/>
        </a:p>
      </dgm:t>
    </dgm:pt>
    <dgm:pt modelId="{75AE2BCA-5BB9-4532-95CF-34CB6C85E045}" type="sibTrans" cxnId="{4749D77E-9560-4667-A65B-C9F13748CD40}">
      <dgm:prSet/>
      <dgm:spPr/>
      <dgm:t>
        <a:bodyPr/>
        <a:lstStyle/>
        <a:p>
          <a:endParaRPr lang="en-US" sz="1800"/>
        </a:p>
      </dgm:t>
    </dgm:pt>
    <dgm:pt modelId="{618FCC1F-7CFF-444F-B561-5EF09A4572C9}" type="pres">
      <dgm:prSet presAssocID="{C0FCB8F9-5251-41F9-A966-4F2D8F5FD14D}" presName="Name0" presStyleCnt="0">
        <dgm:presLayoutVars>
          <dgm:dir/>
          <dgm:resizeHandles val="exact"/>
        </dgm:presLayoutVars>
      </dgm:prSet>
      <dgm:spPr/>
    </dgm:pt>
    <dgm:pt modelId="{D3FD3DD8-FBFD-40F9-8E1D-9053A8390E20}" type="pres">
      <dgm:prSet presAssocID="{47246745-865D-4882-A9F4-B0B54D91AE03}" presName="node" presStyleLbl="node1" presStyleIdx="0" presStyleCnt="7">
        <dgm:presLayoutVars>
          <dgm:bulletEnabled val="1"/>
        </dgm:presLayoutVars>
      </dgm:prSet>
      <dgm:spPr/>
    </dgm:pt>
    <dgm:pt modelId="{5C607158-809F-4EBB-8E07-072B7B9050A4}" type="pres">
      <dgm:prSet presAssocID="{11BFC061-4A08-4F3D-929F-4118FCA677CF}" presName="sibTrans" presStyleCnt="0"/>
      <dgm:spPr/>
    </dgm:pt>
    <dgm:pt modelId="{7EE22731-7049-4E37-8106-BDD213D38BD2}" type="pres">
      <dgm:prSet presAssocID="{D39D174C-5C7E-42E1-89E1-05C34E5DB7E2}" presName="node" presStyleLbl="node1" presStyleIdx="1" presStyleCnt="7">
        <dgm:presLayoutVars>
          <dgm:bulletEnabled val="1"/>
        </dgm:presLayoutVars>
      </dgm:prSet>
      <dgm:spPr/>
    </dgm:pt>
    <dgm:pt modelId="{83416AB2-27AE-4A07-A1FB-FAE2B0B61264}" type="pres">
      <dgm:prSet presAssocID="{C62F332C-6028-43C1-BCA6-0CE0EFA912F5}" presName="sibTrans" presStyleCnt="0"/>
      <dgm:spPr/>
    </dgm:pt>
    <dgm:pt modelId="{39F03A25-A0F8-4B5E-91DD-64A0443394A8}" type="pres">
      <dgm:prSet presAssocID="{27670D4F-6177-4540-8715-74972CD63C20}" presName="node" presStyleLbl="node1" presStyleIdx="2" presStyleCnt="7">
        <dgm:presLayoutVars>
          <dgm:bulletEnabled val="1"/>
        </dgm:presLayoutVars>
      </dgm:prSet>
      <dgm:spPr/>
    </dgm:pt>
    <dgm:pt modelId="{E45F1711-2979-4D6F-8743-CA6D3B08F06E}" type="pres">
      <dgm:prSet presAssocID="{FAF2BB11-3EEB-4C5F-84E1-3E7691D0E7D6}" presName="sibTrans" presStyleCnt="0"/>
      <dgm:spPr/>
    </dgm:pt>
    <dgm:pt modelId="{1A4421A7-AB3B-49C0-91ED-110549952430}" type="pres">
      <dgm:prSet presAssocID="{F32A9CD3-60C0-4729-99C4-FD5CFBC2A717}" presName="node" presStyleLbl="node1" presStyleIdx="3" presStyleCnt="7">
        <dgm:presLayoutVars>
          <dgm:bulletEnabled val="1"/>
        </dgm:presLayoutVars>
      </dgm:prSet>
      <dgm:spPr/>
    </dgm:pt>
    <dgm:pt modelId="{799EE695-7A7A-43A1-B20B-DAF77F0A5BCD}" type="pres">
      <dgm:prSet presAssocID="{F7BB3288-30B1-4AFD-AD49-10443B29961F}" presName="sibTrans" presStyleCnt="0"/>
      <dgm:spPr/>
    </dgm:pt>
    <dgm:pt modelId="{CD22BEEF-260D-424E-A6DA-8B43EBDA24FB}" type="pres">
      <dgm:prSet presAssocID="{7BFE817A-7B6E-4267-A1F1-859B4EBCEFED}" presName="node" presStyleLbl="node1" presStyleIdx="4" presStyleCnt="7">
        <dgm:presLayoutVars>
          <dgm:bulletEnabled val="1"/>
        </dgm:presLayoutVars>
      </dgm:prSet>
      <dgm:spPr/>
    </dgm:pt>
    <dgm:pt modelId="{125BC5C4-7874-4DCD-9844-474F99BD5131}" type="pres">
      <dgm:prSet presAssocID="{8D07D966-B54F-4D3A-94A5-0B00378830F3}" presName="sibTrans" presStyleCnt="0"/>
      <dgm:spPr/>
    </dgm:pt>
    <dgm:pt modelId="{EF17B605-658E-4458-8C6E-0D296F399F96}" type="pres">
      <dgm:prSet presAssocID="{1CF61B59-446C-4092-AE5D-8D53247172D2}" presName="node" presStyleLbl="node1" presStyleIdx="5" presStyleCnt="7">
        <dgm:presLayoutVars>
          <dgm:bulletEnabled val="1"/>
        </dgm:presLayoutVars>
      </dgm:prSet>
      <dgm:spPr/>
    </dgm:pt>
    <dgm:pt modelId="{DB684D3C-FA3B-453A-8F77-2FA1484B61F6}" type="pres">
      <dgm:prSet presAssocID="{6B96E132-59C7-47BE-B6DA-47AB94EB613A}" presName="sibTrans" presStyleCnt="0"/>
      <dgm:spPr/>
    </dgm:pt>
    <dgm:pt modelId="{E9A10CC3-A66C-4925-8CEA-56865ED6A28A}" type="pres">
      <dgm:prSet presAssocID="{CDA43705-42B2-4585-AF69-582E9B53E85C}" presName="node" presStyleLbl="node1" presStyleIdx="6" presStyleCnt="7">
        <dgm:presLayoutVars>
          <dgm:bulletEnabled val="1"/>
        </dgm:presLayoutVars>
      </dgm:prSet>
      <dgm:spPr/>
    </dgm:pt>
  </dgm:ptLst>
  <dgm:cxnLst>
    <dgm:cxn modelId="{61563610-7AB2-4808-8152-FAAD1C18FD33}" type="presOf" srcId="{C0FCB8F9-5251-41F9-A966-4F2D8F5FD14D}" destId="{618FCC1F-7CFF-444F-B561-5EF09A4572C9}" srcOrd="0" destOrd="0" presId="urn:microsoft.com/office/officeart/2005/8/layout/hList6"/>
    <dgm:cxn modelId="{45CB8A24-285E-4320-81E8-E42C9ED1B4A2}" type="presOf" srcId="{27670D4F-6177-4540-8715-74972CD63C20}" destId="{39F03A25-A0F8-4B5E-91DD-64A0443394A8}" srcOrd="0" destOrd="0" presId="urn:microsoft.com/office/officeart/2005/8/layout/hList6"/>
    <dgm:cxn modelId="{4DFB8E2E-0C38-49C9-81B0-6F91653895E7}" srcId="{C0FCB8F9-5251-41F9-A966-4F2D8F5FD14D}" destId="{47246745-865D-4882-A9F4-B0B54D91AE03}" srcOrd="0" destOrd="0" parTransId="{ECBAA546-2C81-473E-A97D-5F85F46EAA60}" sibTransId="{11BFC061-4A08-4F3D-929F-4118FCA677CF}"/>
    <dgm:cxn modelId="{A6A04C38-C841-48FD-A27E-8DD02DE36AF1}" type="presOf" srcId="{7BFE817A-7B6E-4267-A1F1-859B4EBCEFED}" destId="{CD22BEEF-260D-424E-A6DA-8B43EBDA24FB}" srcOrd="0" destOrd="0" presId="urn:microsoft.com/office/officeart/2005/8/layout/hList6"/>
    <dgm:cxn modelId="{5474EB5A-B098-4FAC-A260-BFCBDEF369F6}" srcId="{C0FCB8F9-5251-41F9-A966-4F2D8F5FD14D}" destId="{F32A9CD3-60C0-4729-99C4-FD5CFBC2A717}" srcOrd="3" destOrd="0" parTransId="{F255FA40-C611-4F56-852F-B30E305922FF}" sibTransId="{F7BB3288-30B1-4AFD-AD49-10443B29961F}"/>
    <dgm:cxn modelId="{7B03F37A-5AFA-41C7-84DF-491CD2A63DD0}" type="presOf" srcId="{F32A9CD3-60C0-4729-99C4-FD5CFBC2A717}" destId="{1A4421A7-AB3B-49C0-91ED-110549952430}" srcOrd="0" destOrd="0" presId="urn:microsoft.com/office/officeart/2005/8/layout/hList6"/>
    <dgm:cxn modelId="{4749D77E-9560-4667-A65B-C9F13748CD40}" srcId="{C0FCB8F9-5251-41F9-A966-4F2D8F5FD14D}" destId="{CDA43705-42B2-4585-AF69-582E9B53E85C}" srcOrd="6" destOrd="0" parTransId="{6A0007A7-7216-4D3D-8CB0-C261657682D5}" sibTransId="{75AE2BCA-5BB9-4532-95CF-34CB6C85E045}"/>
    <dgm:cxn modelId="{70D8DD88-07E4-482C-BD9E-2854B544E7FE}" srcId="{C0FCB8F9-5251-41F9-A966-4F2D8F5FD14D}" destId="{1CF61B59-446C-4092-AE5D-8D53247172D2}" srcOrd="5" destOrd="0" parTransId="{23293171-601C-41E1-9977-DE08391CBF01}" sibTransId="{6B96E132-59C7-47BE-B6DA-47AB94EB613A}"/>
    <dgm:cxn modelId="{9D83818F-27D3-4CDF-BE0B-3A7669CC6CA9}" type="presOf" srcId="{CDA43705-42B2-4585-AF69-582E9B53E85C}" destId="{E9A10CC3-A66C-4925-8CEA-56865ED6A28A}" srcOrd="0" destOrd="0" presId="urn:microsoft.com/office/officeart/2005/8/layout/hList6"/>
    <dgm:cxn modelId="{2114A2A4-F9C9-48A6-87F4-91A0C1CA8A54}" type="presOf" srcId="{D39D174C-5C7E-42E1-89E1-05C34E5DB7E2}" destId="{7EE22731-7049-4E37-8106-BDD213D38BD2}" srcOrd="0" destOrd="0" presId="urn:microsoft.com/office/officeart/2005/8/layout/hList6"/>
    <dgm:cxn modelId="{D19B4BA8-3536-45A3-84F5-A55A8F7430F2}" srcId="{C0FCB8F9-5251-41F9-A966-4F2D8F5FD14D}" destId="{D39D174C-5C7E-42E1-89E1-05C34E5DB7E2}" srcOrd="1" destOrd="0" parTransId="{2FE01BE1-4662-4AD5-ABEC-6CDF1D6EEB50}" sibTransId="{C62F332C-6028-43C1-BCA6-0CE0EFA912F5}"/>
    <dgm:cxn modelId="{1F2957AC-5875-4E0F-8E73-5BC2A0F92B12}" srcId="{C0FCB8F9-5251-41F9-A966-4F2D8F5FD14D}" destId="{7BFE817A-7B6E-4267-A1F1-859B4EBCEFED}" srcOrd="4" destOrd="0" parTransId="{5DB78559-88B7-4E0B-BB6A-25312189A3E0}" sibTransId="{8D07D966-B54F-4D3A-94A5-0B00378830F3}"/>
    <dgm:cxn modelId="{746759B1-E047-4072-8985-777A2BD604FB}" type="presOf" srcId="{1CF61B59-446C-4092-AE5D-8D53247172D2}" destId="{EF17B605-658E-4458-8C6E-0D296F399F96}" srcOrd="0" destOrd="0" presId="urn:microsoft.com/office/officeart/2005/8/layout/hList6"/>
    <dgm:cxn modelId="{8341DABF-B0EF-488A-B236-BAE2A143C0B9}" type="presOf" srcId="{47246745-865D-4882-A9F4-B0B54D91AE03}" destId="{D3FD3DD8-FBFD-40F9-8E1D-9053A8390E20}" srcOrd="0" destOrd="0" presId="urn:microsoft.com/office/officeart/2005/8/layout/hList6"/>
    <dgm:cxn modelId="{00B983E1-B124-441F-916A-1976F28CF1F5}" srcId="{C0FCB8F9-5251-41F9-A966-4F2D8F5FD14D}" destId="{27670D4F-6177-4540-8715-74972CD63C20}" srcOrd="2" destOrd="0" parTransId="{FBCF763E-411C-44C0-8EEB-4445B7F87D6B}" sibTransId="{FAF2BB11-3EEB-4C5F-84E1-3E7691D0E7D6}"/>
    <dgm:cxn modelId="{65AFA251-2E2E-4CC8-8D92-58310D0B70A2}" type="presParOf" srcId="{618FCC1F-7CFF-444F-B561-5EF09A4572C9}" destId="{D3FD3DD8-FBFD-40F9-8E1D-9053A8390E20}" srcOrd="0" destOrd="0" presId="urn:microsoft.com/office/officeart/2005/8/layout/hList6"/>
    <dgm:cxn modelId="{8B7CA6C1-5519-43EB-A86E-998FDC93193F}" type="presParOf" srcId="{618FCC1F-7CFF-444F-B561-5EF09A4572C9}" destId="{5C607158-809F-4EBB-8E07-072B7B9050A4}" srcOrd="1" destOrd="0" presId="urn:microsoft.com/office/officeart/2005/8/layout/hList6"/>
    <dgm:cxn modelId="{59F5873B-679F-4A1F-A99F-D314BB067268}" type="presParOf" srcId="{618FCC1F-7CFF-444F-B561-5EF09A4572C9}" destId="{7EE22731-7049-4E37-8106-BDD213D38BD2}" srcOrd="2" destOrd="0" presId="urn:microsoft.com/office/officeart/2005/8/layout/hList6"/>
    <dgm:cxn modelId="{0F66FED9-A8C1-4C54-BD36-BCB5C86677FA}" type="presParOf" srcId="{618FCC1F-7CFF-444F-B561-5EF09A4572C9}" destId="{83416AB2-27AE-4A07-A1FB-FAE2B0B61264}" srcOrd="3" destOrd="0" presId="urn:microsoft.com/office/officeart/2005/8/layout/hList6"/>
    <dgm:cxn modelId="{9BCA8442-EF70-4058-856D-CB1FD665E33D}" type="presParOf" srcId="{618FCC1F-7CFF-444F-B561-5EF09A4572C9}" destId="{39F03A25-A0F8-4B5E-91DD-64A0443394A8}" srcOrd="4" destOrd="0" presId="urn:microsoft.com/office/officeart/2005/8/layout/hList6"/>
    <dgm:cxn modelId="{2A5FBC7B-EB84-4B81-99C0-4E13795FFF80}" type="presParOf" srcId="{618FCC1F-7CFF-444F-B561-5EF09A4572C9}" destId="{E45F1711-2979-4D6F-8743-CA6D3B08F06E}" srcOrd="5" destOrd="0" presId="urn:microsoft.com/office/officeart/2005/8/layout/hList6"/>
    <dgm:cxn modelId="{410BC141-724C-466A-9651-0C32BFFE3ED4}" type="presParOf" srcId="{618FCC1F-7CFF-444F-B561-5EF09A4572C9}" destId="{1A4421A7-AB3B-49C0-91ED-110549952430}" srcOrd="6" destOrd="0" presId="urn:microsoft.com/office/officeart/2005/8/layout/hList6"/>
    <dgm:cxn modelId="{A20BBAE5-0360-4213-897F-E93BCF058174}" type="presParOf" srcId="{618FCC1F-7CFF-444F-B561-5EF09A4572C9}" destId="{799EE695-7A7A-43A1-B20B-DAF77F0A5BCD}" srcOrd="7" destOrd="0" presId="urn:microsoft.com/office/officeart/2005/8/layout/hList6"/>
    <dgm:cxn modelId="{97840584-85AE-4CDA-8B85-A7D0E3B324B3}" type="presParOf" srcId="{618FCC1F-7CFF-444F-B561-5EF09A4572C9}" destId="{CD22BEEF-260D-424E-A6DA-8B43EBDA24FB}" srcOrd="8" destOrd="0" presId="urn:microsoft.com/office/officeart/2005/8/layout/hList6"/>
    <dgm:cxn modelId="{EBD408DC-5A01-4A9B-B347-DAA4983D64AC}" type="presParOf" srcId="{618FCC1F-7CFF-444F-B561-5EF09A4572C9}" destId="{125BC5C4-7874-4DCD-9844-474F99BD5131}" srcOrd="9" destOrd="0" presId="urn:microsoft.com/office/officeart/2005/8/layout/hList6"/>
    <dgm:cxn modelId="{C6D002C5-4831-4809-8C39-76A21EC954D8}" type="presParOf" srcId="{618FCC1F-7CFF-444F-B561-5EF09A4572C9}" destId="{EF17B605-658E-4458-8C6E-0D296F399F96}" srcOrd="10" destOrd="0" presId="urn:microsoft.com/office/officeart/2005/8/layout/hList6"/>
    <dgm:cxn modelId="{163FC991-7366-43C6-A12E-B0C77650726F}" type="presParOf" srcId="{618FCC1F-7CFF-444F-B561-5EF09A4572C9}" destId="{DB684D3C-FA3B-453A-8F77-2FA1484B61F6}" srcOrd="11" destOrd="0" presId="urn:microsoft.com/office/officeart/2005/8/layout/hList6"/>
    <dgm:cxn modelId="{BEECD732-5165-4520-9E66-01E5955A87BF}" type="presParOf" srcId="{618FCC1F-7CFF-444F-B561-5EF09A4572C9}" destId="{E9A10CC3-A66C-4925-8CEA-56865ED6A28A}" srcOrd="12" destOrd="0" presId="urn:microsoft.com/office/officeart/2005/8/layout/h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06BCCBE0-ED81-42F9-A677-123D02C0A9C4}" type="doc">
      <dgm:prSet loTypeId="urn:microsoft.com/office/officeart/2005/8/layout/hProcess9" loCatId="process" qsTypeId="urn:microsoft.com/office/officeart/2005/8/quickstyle/simple5" qsCatId="simple" csTypeId="urn:microsoft.com/office/officeart/2005/8/colors/colorful4" csCatId="colorful" phldr="1"/>
      <dgm:spPr/>
      <dgm:t>
        <a:bodyPr/>
        <a:lstStyle/>
        <a:p>
          <a:endParaRPr lang="en-US"/>
        </a:p>
      </dgm:t>
    </dgm:pt>
    <dgm:pt modelId="{6DE4F8B6-5201-40E0-A1C2-D5D6A20C4477}">
      <dgm:prSet custT="1"/>
      <dgm:spPr/>
      <dgm:t>
        <a:bodyPr/>
        <a:lstStyle/>
        <a:p>
          <a:r>
            <a:rPr lang="en-US" sz="1800" b="1" u="sng" dirty="0"/>
            <a:t>Standard Project </a:t>
          </a:r>
          <a:r>
            <a:rPr lang="en-US" sz="1800" dirty="0"/>
            <a:t>- Default project type that will apply to most Capital projects.</a:t>
          </a:r>
        </a:p>
      </dgm:t>
    </dgm:pt>
    <dgm:pt modelId="{D06C6CBC-5AB2-43A0-8F48-4712974C7BD0}" type="parTrans" cxnId="{166BE4BD-9CE7-4C37-A427-CAC390C41B21}">
      <dgm:prSet/>
      <dgm:spPr/>
      <dgm:t>
        <a:bodyPr/>
        <a:lstStyle/>
        <a:p>
          <a:endParaRPr lang="en-US"/>
        </a:p>
      </dgm:t>
    </dgm:pt>
    <dgm:pt modelId="{C9AEF527-87E4-4A95-A80B-187C26AE3FC0}" type="sibTrans" cxnId="{166BE4BD-9CE7-4C37-A427-CAC390C41B21}">
      <dgm:prSet/>
      <dgm:spPr/>
      <dgm:t>
        <a:bodyPr/>
        <a:lstStyle/>
        <a:p>
          <a:endParaRPr lang="en-US"/>
        </a:p>
      </dgm:t>
    </dgm:pt>
    <dgm:pt modelId="{62C867BB-8B30-4E33-B2AF-00DCA690E857}">
      <dgm:prSet custT="1"/>
      <dgm:spPr/>
      <dgm:t>
        <a:bodyPr/>
        <a:lstStyle/>
        <a:p>
          <a:r>
            <a:rPr lang="en-US" sz="1800" b="1" u="sng" dirty="0"/>
            <a:t>Performance Contract </a:t>
          </a:r>
          <a:r>
            <a:rPr lang="en-US" sz="1800" dirty="0"/>
            <a:t>- Applies to Guaranteed Energy Savings Performance Contracts</a:t>
          </a:r>
        </a:p>
      </dgm:t>
    </dgm:pt>
    <dgm:pt modelId="{C99C3B35-0670-42E8-A417-44BD66CE739D}" type="parTrans" cxnId="{9D5DE8C3-AE31-48CD-979D-EB0B312CE64C}">
      <dgm:prSet/>
      <dgm:spPr/>
      <dgm:t>
        <a:bodyPr/>
        <a:lstStyle/>
        <a:p>
          <a:endParaRPr lang="en-US"/>
        </a:p>
      </dgm:t>
    </dgm:pt>
    <dgm:pt modelId="{8DB0382C-B7A7-40E9-B03C-9CE385823CA2}" type="sibTrans" cxnId="{9D5DE8C3-AE31-48CD-979D-EB0B312CE64C}">
      <dgm:prSet/>
      <dgm:spPr/>
      <dgm:t>
        <a:bodyPr/>
        <a:lstStyle/>
        <a:p>
          <a:endParaRPr lang="en-US"/>
        </a:p>
      </dgm:t>
    </dgm:pt>
    <dgm:pt modelId="{330AB831-C3A3-4FB3-A927-9B8E796CD7F0}">
      <dgm:prSet custT="1"/>
      <dgm:spPr/>
      <dgm:t>
        <a:bodyPr/>
        <a:lstStyle/>
        <a:p>
          <a:r>
            <a:rPr lang="en-US" sz="1600" b="1" u="sng" dirty="0"/>
            <a:t>Foundation Projects </a:t>
          </a:r>
          <a:r>
            <a:rPr lang="en-US" sz="1600" dirty="0"/>
            <a:t>- Applies primarily to UNC System projects that are designed/constructed by a foundation but must be reviewed by SCO</a:t>
          </a:r>
        </a:p>
      </dgm:t>
    </dgm:pt>
    <dgm:pt modelId="{2891E1A3-4D5B-403E-AD80-B41E1FFB091B}" type="parTrans" cxnId="{CBEFBB83-A815-4238-9D30-8CA318BDD540}">
      <dgm:prSet/>
      <dgm:spPr/>
      <dgm:t>
        <a:bodyPr/>
        <a:lstStyle/>
        <a:p>
          <a:endParaRPr lang="en-US"/>
        </a:p>
      </dgm:t>
    </dgm:pt>
    <dgm:pt modelId="{D849CFA7-0923-416C-8B9D-F8703C33AA59}" type="sibTrans" cxnId="{CBEFBB83-A815-4238-9D30-8CA318BDD540}">
      <dgm:prSet/>
      <dgm:spPr/>
      <dgm:t>
        <a:bodyPr/>
        <a:lstStyle/>
        <a:p>
          <a:endParaRPr lang="en-US"/>
        </a:p>
      </dgm:t>
    </dgm:pt>
    <dgm:pt modelId="{F20E31FA-C552-4303-8D62-8C64B9381B06}" type="pres">
      <dgm:prSet presAssocID="{06BCCBE0-ED81-42F9-A677-123D02C0A9C4}" presName="CompostProcess" presStyleCnt="0">
        <dgm:presLayoutVars>
          <dgm:dir/>
          <dgm:resizeHandles val="exact"/>
        </dgm:presLayoutVars>
      </dgm:prSet>
      <dgm:spPr/>
    </dgm:pt>
    <dgm:pt modelId="{362D22D7-E0FE-483C-863D-2EA5478D780F}" type="pres">
      <dgm:prSet presAssocID="{06BCCBE0-ED81-42F9-A677-123D02C0A9C4}" presName="arrow" presStyleLbl="bgShp" presStyleIdx="0" presStyleCnt="1"/>
      <dgm:spPr/>
    </dgm:pt>
    <dgm:pt modelId="{9334E823-9EC2-4ACD-9E5C-A3BC36D0496E}" type="pres">
      <dgm:prSet presAssocID="{06BCCBE0-ED81-42F9-A677-123D02C0A9C4}" presName="linearProcess" presStyleCnt="0"/>
      <dgm:spPr/>
    </dgm:pt>
    <dgm:pt modelId="{0CD6A065-2565-4B2E-838B-A89F205BF46F}" type="pres">
      <dgm:prSet presAssocID="{6DE4F8B6-5201-40E0-A1C2-D5D6A20C4477}" presName="textNode" presStyleLbl="node1" presStyleIdx="0" presStyleCnt="3">
        <dgm:presLayoutVars>
          <dgm:bulletEnabled val="1"/>
        </dgm:presLayoutVars>
      </dgm:prSet>
      <dgm:spPr/>
    </dgm:pt>
    <dgm:pt modelId="{67D13BEC-FF37-47A1-AFA5-AADFA34D5EE5}" type="pres">
      <dgm:prSet presAssocID="{C9AEF527-87E4-4A95-A80B-187C26AE3FC0}" presName="sibTrans" presStyleCnt="0"/>
      <dgm:spPr/>
    </dgm:pt>
    <dgm:pt modelId="{4BB1B1CE-D2C8-4027-B266-EC46430CC09A}" type="pres">
      <dgm:prSet presAssocID="{62C867BB-8B30-4E33-B2AF-00DCA690E857}" presName="textNode" presStyleLbl="node1" presStyleIdx="1" presStyleCnt="3">
        <dgm:presLayoutVars>
          <dgm:bulletEnabled val="1"/>
        </dgm:presLayoutVars>
      </dgm:prSet>
      <dgm:spPr/>
    </dgm:pt>
    <dgm:pt modelId="{1993BD0C-F8FF-49C2-B4EE-B4950DC03689}" type="pres">
      <dgm:prSet presAssocID="{8DB0382C-B7A7-40E9-B03C-9CE385823CA2}" presName="sibTrans" presStyleCnt="0"/>
      <dgm:spPr/>
    </dgm:pt>
    <dgm:pt modelId="{A4940369-4050-415D-A484-C19197069D5A}" type="pres">
      <dgm:prSet presAssocID="{330AB831-C3A3-4FB3-A927-9B8E796CD7F0}" presName="textNode" presStyleLbl="node1" presStyleIdx="2" presStyleCnt="3">
        <dgm:presLayoutVars>
          <dgm:bulletEnabled val="1"/>
        </dgm:presLayoutVars>
      </dgm:prSet>
      <dgm:spPr/>
    </dgm:pt>
  </dgm:ptLst>
  <dgm:cxnLst>
    <dgm:cxn modelId="{A368AC2A-1113-47ED-84EE-659F029225DD}" type="presOf" srcId="{330AB831-C3A3-4FB3-A927-9B8E796CD7F0}" destId="{A4940369-4050-415D-A484-C19197069D5A}" srcOrd="0" destOrd="0" presId="urn:microsoft.com/office/officeart/2005/8/layout/hProcess9"/>
    <dgm:cxn modelId="{CBEFBB83-A815-4238-9D30-8CA318BDD540}" srcId="{06BCCBE0-ED81-42F9-A677-123D02C0A9C4}" destId="{330AB831-C3A3-4FB3-A927-9B8E796CD7F0}" srcOrd="2" destOrd="0" parTransId="{2891E1A3-4D5B-403E-AD80-B41E1FFB091B}" sibTransId="{D849CFA7-0923-416C-8B9D-F8703C33AA59}"/>
    <dgm:cxn modelId="{785621B1-FEEE-40E3-945D-CC1B4FA2C1A7}" type="presOf" srcId="{06BCCBE0-ED81-42F9-A677-123D02C0A9C4}" destId="{F20E31FA-C552-4303-8D62-8C64B9381B06}" srcOrd="0" destOrd="0" presId="urn:microsoft.com/office/officeart/2005/8/layout/hProcess9"/>
    <dgm:cxn modelId="{166BE4BD-9CE7-4C37-A427-CAC390C41B21}" srcId="{06BCCBE0-ED81-42F9-A677-123D02C0A9C4}" destId="{6DE4F8B6-5201-40E0-A1C2-D5D6A20C4477}" srcOrd="0" destOrd="0" parTransId="{D06C6CBC-5AB2-43A0-8F48-4712974C7BD0}" sibTransId="{C9AEF527-87E4-4A95-A80B-187C26AE3FC0}"/>
    <dgm:cxn modelId="{9D5DE8C3-AE31-48CD-979D-EB0B312CE64C}" srcId="{06BCCBE0-ED81-42F9-A677-123D02C0A9C4}" destId="{62C867BB-8B30-4E33-B2AF-00DCA690E857}" srcOrd="1" destOrd="0" parTransId="{C99C3B35-0670-42E8-A417-44BD66CE739D}" sibTransId="{8DB0382C-B7A7-40E9-B03C-9CE385823CA2}"/>
    <dgm:cxn modelId="{F2AE74D7-DE90-4379-A941-C52ACAC31022}" type="presOf" srcId="{62C867BB-8B30-4E33-B2AF-00DCA690E857}" destId="{4BB1B1CE-D2C8-4027-B266-EC46430CC09A}" srcOrd="0" destOrd="0" presId="urn:microsoft.com/office/officeart/2005/8/layout/hProcess9"/>
    <dgm:cxn modelId="{7ABE73F3-D349-4D17-88ED-AA23B747D5BB}" type="presOf" srcId="{6DE4F8B6-5201-40E0-A1C2-D5D6A20C4477}" destId="{0CD6A065-2565-4B2E-838B-A89F205BF46F}" srcOrd="0" destOrd="0" presId="urn:microsoft.com/office/officeart/2005/8/layout/hProcess9"/>
    <dgm:cxn modelId="{D0BE58FC-2B72-4AC9-A070-3D34D9C23761}" type="presParOf" srcId="{F20E31FA-C552-4303-8D62-8C64B9381B06}" destId="{362D22D7-E0FE-483C-863D-2EA5478D780F}" srcOrd="0" destOrd="0" presId="urn:microsoft.com/office/officeart/2005/8/layout/hProcess9"/>
    <dgm:cxn modelId="{5C4FAFE0-1C07-4A86-9A8E-D2E54DD46474}" type="presParOf" srcId="{F20E31FA-C552-4303-8D62-8C64B9381B06}" destId="{9334E823-9EC2-4ACD-9E5C-A3BC36D0496E}" srcOrd="1" destOrd="0" presId="urn:microsoft.com/office/officeart/2005/8/layout/hProcess9"/>
    <dgm:cxn modelId="{9B921B1B-6A8E-44F3-B280-FEA5F77A9CEC}" type="presParOf" srcId="{9334E823-9EC2-4ACD-9E5C-A3BC36D0496E}" destId="{0CD6A065-2565-4B2E-838B-A89F205BF46F}" srcOrd="0" destOrd="0" presId="urn:microsoft.com/office/officeart/2005/8/layout/hProcess9"/>
    <dgm:cxn modelId="{82B1EAB6-613E-4CA3-B657-C9BBDD96BAF6}" type="presParOf" srcId="{9334E823-9EC2-4ACD-9E5C-A3BC36D0496E}" destId="{67D13BEC-FF37-47A1-AFA5-AADFA34D5EE5}" srcOrd="1" destOrd="0" presId="urn:microsoft.com/office/officeart/2005/8/layout/hProcess9"/>
    <dgm:cxn modelId="{94FD6C84-0709-4A36-85BC-3D59831DAC2D}" type="presParOf" srcId="{9334E823-9EC2-4ACD-9E5C-A3BC36D0496E}" destId="{4BB1B1CE-D2C8-4027-B266-EC46430CC09A}" srcOrd="2" destOrd="0" presId="urn:microsoft.com/office/officeart/2005/8/layout/hProcess9"/>
    <dgm:cxn modelId="{CA57690E-1D53-4C21-A96A-EF32F8CA2071}" type="presParOf" srcId="{9334E823-9EC2-4ACD-9E5C-A3BC36D0496E}" destId="{1993BD0C-F8FF-49C2-B4EE-B4950DC03689}" srcOrd="3" destOrd="0" presId="urn:microsoft.com/office/officeart/2005/8/layout/hProcess9"/>
    <dgm:cxn modelId="{A7F52DD7-1EC7-4495-B24A-A011837A8840}" type="presParOf" srcId="{9334E823-9EC2-4ACD-9E5C-A3BC36D0496E}" destId="{A4940369-4050-415D-A484-C19197069D5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7B89574E-C71E-4950-BB72-F0CE65D7B985}" type="doc">
      <dgm:prSet loTypeId="urn:microsoft.com/office/officeart/2005/8/layout/hProcess9" loCatId="process" qsTypeId="urn:microsoft.com/office/officeart/2005/8/quickstyle/3d3" qsCatId="3D" csTypeId="urn:microsoft.com/office/officeart/2005/8/colors/colorful5" csCatId="colorful"/>
      <dgm:spPr/>
      <dgm:t>
        <a:bodyPr/>
        <a:lstStyle/>
        <a:p>
          <a:endParaRPr lang="en-US"/>
        </a:p>
      </dgm:t>
    </dgm:pt>
    <dgm:pt modelId="{228D9E73-0EB2-4C89-8F27-B7D1D2306106}">
      <dgm:prSet custT="1"/>
      <dgm:spPr/>
      <dgm:t>
        <a:bodyPr/>
        <a:lstStyle/>
        <a:p>
          <a:r>
            <a:rPr lang="en-US" sz="1400" b="1" u="sng" dirty="0"/>
            <a:t>Non-Code-Item Projects </a:t>
          </a:r>
          <a:r>
            <a:rPr lang="en-US" sz="1400" dirty="0"/>
            <a:t>- Projects that do not go through the normal State authorization process, such as county funded projects at Community Colleges, or projects completed with operating funds. This will also be used for reporting small project HUB information. May have code review. An Estimated Project Completion date, Funding Source, and Fiscal Year Funded must be entered. These fields appear for entry only when the Non-Code-Item type is selected.  Example: Electrical</a:t>
          </a:r>
          <a:br>
            <a:rPr lang="en-US" sz="1400" dirty="0"/>
          </a:br>
          <a:endParaRPr lang="en-US" sz="1400" dirty="0"/>
        </a:p>
      </dgm:t>
    </dgm:pt>
    <dgm:pt modelId="{1E031795-63A7-4C08-84AD-0DECFF1DF742}" type="parTrans" cxnId="{B7374D7D-5479-403C-BE69-78F9BF277F53}">
      <dgm:prSet/>
      <dgm:spPr/>
      <dgm:t>
        <a:bodyPr/>
        <a:lstStyle/>
        <a:p>
          <a:endParaRPr lang="en-US"/>
        </a:p>
      </dgm:t>
    </dgm:pt>
    <dgm:pt modelId="{F41C1280-1236-407D-B8FD-68CCFACBDC54}" type="sibTrans" cxnId="{B7374D7D-5479-403C-BE69-78F9BF277F53}">
      <dgm:prSet/>
      <dgm:spPr/>
      <dgm:t>
        <a:bodyPr/>
        <a:lstStyle/>
        <a:p>
          <a:endParaRPr lang="en-US"/>
        </a:p>
      </dgm:t>
    </dgm:pt>
    <dgm:pt modelId="{44AF6EB3-1041-4140-B3AE-5170939DDA84}">
      <dgm:prSet/>
      <dgm:spPr/>
      <dgm:t>
        <a:bodyPr/>
        <a:lstStyle/>
        <a:p>
          <a:r>
            <a:rPr lang="en-US" b="1" u="sng"/>
            <a:t>Non-Code-Item (HUB Only) </a:t>
          </a:r>
          <a:r>
            <a:rPr lang="en-US"/>
            <a:t>– Small Non-Code-Item projects that do not require a design contract, package or code review.  Example: Painting</a:t>
          </a:r>
        </a:p>
      </dgm:t>
    </dgm:pt>
    <dgm:pt modelId="{16FE2121-311F-49A4-BB96-10C6EF6D5F9D}" type="parTrans" cxnId="{F0C95944-FF49-442D-8A98-66BFF80F4BE8}">
      <dgm:prSet/>
      <dgm:spPr/>
      <dgm:t>
        <a:bodyPr/>
        <a:lstStyle/>
        <a:p>
          <a:endParaRPr lang="en-US"/>
        </a:p>
      </dgm:t>
    </dgm:pt>
    <dgm:pt modelId="{29789F13-E55D-4D69-AE84-74998C5333F1}" type="sibTrans" cxnId="{F0C95944-FF49-442D-8A98-66BFF80F4BE8}">
      <dgm:prSet/>
      <dgm:spPr/>
      <dgm:t>
        <a:bodyPr/>
        <a:lstStyle/>
        <a:p>
          <a:endParaRPr lang="en-US"/>
        </a:p>
      </dgm:t>
    </dgm:pt>
    <dgm:pt modelId="{2809ABF0-331F-4836-877A-578EB56B5624}" type="pres">
      <dgm:prSet presAssocID="{7B89574E-C71E-4950-BB72-F0CE65D7B985}" presName="CompostProcess" presStyleCnt="0">
        <dgm:presLayoutVars>
          <dgm:dir/>
          <dgm:resizeHandles val="exact"/>
        </dgm:presLayoutVars>
      </dgm:prSet>
      <dgm:spPr/>
    </dgm:pt>
    <dgm:pt modelId="{E171B1EC-9163-4F79-BE6D-5316996916D3}" type="pres">
      <dgm:prSet presAssocID="{7B89574E-C71E-4950-BB72-F0CE65D7B985}" presName="arrow" presStyleLbl="bgShp" presStyleIdx="0" presStyleCnt="1"/>
      <dgm:spPr/>
    </dgm:pt>
    <dgm:pt modelId="{76B09C43-2E93-4DE3-A0B1-4B422279BFFE}" type="pres">
      <dgm:prSet presAssocID="{7B89574E-C71E-4950-BB72-F0CE65D7B985}" presName="linearProcess" presStyleCnt="0"/>
      <dgm:spPr/>
    </dgm:pt>
    <dgm:pt modelId="{333AEAA4-06E4-42A2-B2F1-544810D0D5DD}" type="pres">
      <dgm:prSet presAssocID="{228D9E73-0EB2-4C89-8F27-B7D1D2306106}" presName="textNode" presStyleLbl="node1" presStyleIdx="0" presStyleCnt="2">
        <dgm:presLayoutVars>
          <dgm:bulletEnabled val="1"/>
        </dgm:presLayoutVars>
      </dgm:prSet>
      <dgm:spPr/>
    </dgm:pt>
    <dgm:pt modelId="{E1B7A472-9ED6-4524-A513-B34880FDF49B}" type="pres">
      <dgm:prSet presAssocID="{F41C1280-1236-407D-B8FD-68CCFACBDC54}" presName="sibTrans" presStyleCnt="0"/>
      <dgm:spPr/>
    </dgm:pt>
    <dgm:pt modelId="{F1E406D1-D38A-44F3-85DD-6B3060CD23E2}" type="pres">
      <dgm:prSet presAssocID="{44AF6EB3-1041-4140-B3AE-5170939DDA84}" presName="textNode" presStyleLbl="node1" presStyleIdx="1" presStyleCnt="2">
        <dgm:presLayoutVars>
          <dgm:bulletEnabled val="1"/>
        </dgm:presLayoutVars>
      </dgm:prSet>
      <dgm:spPr/>
    </dgm:pt>
  </dgm:ptLst>
  <dgm:cxnLst>
    <dgm:cxn modelId="{B4766701-1052-49AF-88F0-A8CF0822A899}" type="presOf" srcId="{228D9E73-0EB2-4C89-8F27-B7D1D2306106}" destId="{333AEAA4-06E4-42A2-B2F1-544810D0D5DD}" srcOrd="0" destOrd="0" presId="urn:microsoft.com/office/officeart/2005/8/layout/hProcess9"/>
    <dgm:cxn modelId="{2FADFB36-A786-4F21-AD7D-505DB4A2EC41}" type="presOf" srcId="{7B89574E-C71E-4950-BB72-F0CE65D7B985}" destId="{2809ABF0-331F-4836-877A-578EB56B5624}" srcOrd="0" destOrd="0" presId="urn:microsoft.com/office/officeart/2005/8/layout/hProcess9"/>
    <dgm:cxn modelId="{97BB153F-6A25-4BB3-AF8D-DE0EEB0EC55B}" type="presOf" srcId="{44AF6EB3-1041-4140-B3AE-5170939DDA84}" destId="{F1E406D1-D38A-44F3-85DD-6B3060CD23E2}" srcOrd="0" destOrd="0" presId="urn:microsoft.com/office/officeart/2005/8/layout/hProcess9"/>
    <dgm:cxn modelId="{F0C95944-FF49-442D-8A98-66BFF80F4BE8}" srcId="{7B89574E-C71E-4950-BB72-F0CE65D7B985}" destId="{44AF6EB3-1041-4140-B3AE-5170939DDA84}" srcOrd="1" destOrd="0" parTransId="{16FE2121-311F-49A4-BB96-10C6EF6D5F9D}" sibTransId="{29789F13-E55D-4D69-AE84-74998C5333F1}"/>
    <dgm:cxn modelId="{B7374D7D-5479-403C-BE69-78F9BF277F53}" srcId="{7B89574E-C71E-4950-BB72-F0CE65D7B985}" destId="{228D9E73-0EB2-4C89-8F27-B7D1D2306106}" srcOrd="0" destOrd="0" parTransId="{1E031795-63A7-4C08-84AD-0DECFF1DF742}" sibTransId="{F41C1280-1236-407D-B8FD-68CCFACBDC54}"/>
    <dgm:cxn modelId="{9A69345E-E740-4D5A-AD72-0B13CC96E6D5}" type="presParOf" srcId="{2809ABF0-331F-4836-877A-578EB56B5624}" destId="{E171B1EC-9163-4F79-BE6D-5316996916D3}" srcOrd="0" destOrd="0" presId="urn:microsoft.com/office/officeart/2005/8/layout/hProcess9"/>
    <dgm:cxn modelId="{6087B7BF-CA8D-45CF-B7BA-37F917798112}" type="presParOf" srcId="{2809ABF0-331F-4836-877A-578EB56B5624}" destId="{76B09C43-2E93-4DE3-A0B1-4B422279BFFE}" srcOrd="1" destOrd="0" presId="urn:microsoft.com/office/officeart/2005/8/layout/hProcess9"/>
    <dgm:cxn modelId="{82C7227F-8F04-452C-BD1F-DA2F76E36F31}" type="presParOf" srcId="{76B09C43-2E93-4DE3-A0B1-4B422279BFFE}" destId="{333AEAA4-06E4-42A2-B2F1-544810D0D5DD}" srcOrd="0" destOrd="0" presId="urn:microsoft.com/office/officeart/2005/8/layout/hProcess9"/>
    <dgm:cxn modelId="{D8B0C625-2A55-4B80-8026-68C7F43BDEAE}" type="presParOf" srcId="{76B09C43-2E93-4DE3-A0B1-4B422279BFFE}" destId="{E1B7A472-9ED6-4524-A513-B34880FDF49B}" srcOrd="1" destOrd="0" presId="urn:microsoft.com/office/officeart/2005/8/layout/hProcess9"/>
    <dgm:cxn modelId="{9C39E46B-D22B-486A-BB82-B29148BB5F13}" type="presParOf" srcId="{76B09C43-2E93-4DE3-A0B1-4B422279BFFE}" destId="{F1E406D1-D38A-44F3-85DD-6B3060CD23E2}"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D72043FF-5466-41F2-A74C-18323C0B283B}" type="doc">
      <dgm:prSet loTypeId="urn:microsoft.com/office/officeart/2008/layout/VerticalCurvedList" loCatId="list" qsTypeId="urn:microsoft.com/office/officeart/2005/8/quickstyle/simple1" qsCatId="simple" csTypeId="urn:microsoft.com/office/officeart/2005/8/colors/colorful4" csCatId="colorful"/>
      <dgm:spPr/>
      <dgm:t>
        <a:bodyPr/>
        <a:lstStyle/>
        <a:p>
          <a:endParaRPr lang="en-US"/>
        </a:p>
      </dgm:t>
    </dgm:pt>
    <dgm:pt modelId="{043DCC4D-39A2-4B28-9935-8DB01C184210}">
      <dgm:prSet/>
      <dgm:spPr/>
      <dgm:t>
        <a:bodyPr/>
        <a:lstStyle/>
        <a:p>
          <a:r>
            <a:rPr lang="en-US"/>
            <a:t>HUB Only projects are inherently Non-Code-Item projects.  </a:t>
          </a:r>
        </a:p>
      </dgm:t>
    </dgm:pt>
    <dgm:pt modelId="{7465279E-6B5D-420F-ABB5-D58748FFC35A}" type="parTrans" cxnId="{D2816C2C-5476-47F9-A62C-188782D499E5}">
      <dgm:prSet/>
      <dgm:spPr/>
      <dgm:t>
        <a:bodyPr/>
        <a:lstStyle/>
        <a:p>
          <a:endParaRPr lang="en-US"/>
        </a:p>
      </dgm:t>
    </dgm:pt>
    <dgm:pt modelId="{DB38F474-73FE-4417-9062-BE2AABCB06C2}" type="sibTrans" cxnId="{D2816C2C-5476-47F9-A62C-188782D499E5}">
      <dgm:prSet/>
      <dgm:spPr/>
      <dgm:t>
        <a:bodyPr/>
        <a:lstStyle/>
        <a:p>
          <a:endParaRPr lang="en-US"/>
        </a:p>
      </dgm:t>
    </dgm:pt>
    <dgm:pt modelId="{D5BDF8C0-2A55-408E-AFC6-0C06E94264CC}">
      <dgm:prSet/>
      <dgm:spPr/>
      <dgm:t>
        <a:bodyPr/>
        <a:lstStyle/>
        <a:p>
          <a:r>
            <a:rPr lang="en-US"/>
            <a:t>There are no fund assignments or financial controls. </a:t>
          </a:r>
        </a:p>
      </dgm:t>
    </dgm:pt>
    <dgm:pt modelId="{9F2D2166-2EA7-467A-A362-6744F47EB364}" type="parTrans" cxnId="{1F35CB70-91C7-4C2A-8C20-8BA9A63A21F8}">
      <dgm:prSet/>
      <dgm:spPr/>
      <dgm:t>
        <a:bodyPr/>
        <a:lstStyle/>
        <a:p>
          <a:endParaRPr lang="en-US"/>
        </a:p>
      </dgm:t>
    </dgm:pt>
    <dgm:pt modelId="{71D80B79-311A-43B0-B98B-6F702BF89986}" type="sibTrans" cxnId="{1F35CB70-91C7-4C2A-8C20-8BA9A63A21F8}">
      <dgm:prSet/>
      <dgm:spPr/>
      <dgm:t>
        <a:bodyPr/>
        <a:lstStyle/>
        <a:p>
          <a:endParaRPr lang="en-US"/>
        </a:p>
      </dgm:t>
    </dgm:pt>
    <dgm:pt modelId="{3FCA77F9-36D9-40ED-81B8-EFAC61AE455C}">
      <dgm:prSet/>
      <dgm:spPr/>
      <dgm:t>
        <a:bodyPr/>
        <a:lstStyle/>
        <a:p>
          <a:r>
            <a:rPr lang="en-US"/>
            <a:t>HUB Only projects do not have a design contract or Interscope package.</a:t>
          </a:r>
        </a:p>
      </dgm:t>
    </dgm:pt>
    <dgm:pt modelId="{45325F18-8680-4A5E-9B86-37C4AC498A41}" type="parTrans" cxnId="{14478B1F-24A6-401F-929A-660F22894DE9}">
      <dgm:prSet/>
      <dgm:spPr/>
      <dgm:t>
        <a:bodyPr/>
        <a:lstStyle/>
        <a:p>
          <a:endParaRPr lang="en-US"/>
        </a:p>
      </dgm:t>
    </dgm:pt>
    <dgm:pt modelId="{AD7C680C-CC3B-4400-B988-CB3AB3FC17E5}" type="sibTrans" cxnId="{14478B1F-24A6-401F-929A-660F22894DE9}">
      <dgm:prSet/>
      <dgm:spPr/>
      <dgm:t>
        <a:bodyPr/>
        <a:lstStyle/>
        <a:p>
          <a:endParaRPr lang="en-US"/>
        </a:p>
      </dgm:t>
    </dgm:pt>
    <dgm:pt modelId="{0F78302E-B67D-42F0-A78F-CFDC028A023E}">
      <dgm:prSet/>
      <dgm:spPr/>
      <dgm:t>
        <a:bodyPr/>
        <a:lstStyle/>
        <a:p>
          <a:r>
            <a:rPr lang="en-US"/>
            <a:t>HUB Only Construction contracts may not exceed $300,000</a:t>
          </a:r>
        </a:p>
      </dgm:t>
    </dgm:pt>
    <dgm:pt modelId="{E5709278-BF51-4601-80A5-E85985334888}" type="parTrans" cxnId="{B6F1AD48-30F6-4881-B05F-4D5B5D9ED2DA}">
      <dgm:prSet/>
      <dgm:spPr/>
      <dgm:t>
        <a:bodyPr/>
        <a:lstStyle/>
        <a:p>
          <a:endParaRPr lang="en-US"/>
        </a:p>
      </dgm:t>
    </dgm:pt>
    <dgm:pt modelId="{81067139-C46E-46A0-AE53-F32C484D1AB0}" type="sibTrans" cxnId="{B6F1AD48-30F6-4881-B05F-4D5B5D9ED2DA}">
      <dgm:prSet/>
      <dgm:spPr/>
      <dgm:t>
        <a:bodyPr/>
        <a:lstStyle/>
        <a:p>
          <a:endParaRPr lang="en-US"/>
        </a:p>
      </dgm:t>
    </dgm:pt>
    <dgm:pt modelId="{0E82AC38-6FC5-4498-A3D2-A346BE9E38CF}" type="pres">
      <dgm:prSet presAssocID="{D72043FF-5466-41F2-A74C-18323C0B283B}" presName="Name0" presStyleCnt="0">
        <dgm:presLayoutVars>
          <dgm:chMax val="7"/>
          <dgm:chPref val="7"/>
          <dgm:dir/>
        </dgm:presLayoutVars>
      </dgm:prSet>
      <dgm:spPr/>
    </dgm:pt>
    <dgm:pt modelId="{E9B78346-A980-4BF8-BA6F-B91769E3C63A}" type="pres">
      <dgm:prSet presAssocID="{D72043FF-5466-41F2-A74C-18323C0B283B}" presName="Name1" presStyleCnt="0"/>
      <dgm:spPr/>
    </dgm:pt>
    <dgm:pt modelId="{567BA852-DE0E-4ADF-B879-9379B61AE27C}" type="pres">
      <dgm:prSet presAssocID="{D72043FF-5466-41F2-A74C-18323C0B283B}" presName="cycle" presStyleCnt="0"/>
      <dgm:spPr/>
    </dgm:pt>
    <dgm:pt modelId="{52C368A1-F249-47BC-BDB5-9F4BE3E8201E}" type="pres">
      <dgm:prSet presAssocID="{D72043FF-5466-41F2-A74C-18323C0B283B}" presName="srcNode" presStyleLbl="node1" presStyleIdx="0" presStyleCnt="4"/>
      <dgm:spPr/>
    </dgm:pt>
    <dgm:pt modelId="{9C96DF8C-FC95-45F0-BE41-F8CE02EF08BB}" type="pres">
      <dgm:prSet presAssocID="{D72043FF-5466-41F2-A74C-18323C0B283B}" presName="conn" presStyleLbl="parChTrans1D2" presStyleIdx="0" presStyleCnt="1"/>
      <dgm:spPr/>
    </dgm:pt>
    <dgm:pt modelId="{023EFE51-B64F-4EAC-9296-73C0BDFE7460}" type="pres">
      <dgm:prSet presAssocID="{D72043FF-5466-41F2-A74C-18323C0B283B}" presName="extraNode" presStyleLbl="node1" presStyleIdx="0" presStyleCnt="4"/>
      <dgm:spPr/>
    </dgm:pt>
    <dgm:pt modelId="{3E5EDD19-8EA6-44F2-A850-01BBC52602BD}" type="pres">
      <dgm:prSet presAssocID="{D72043FF-5466-41F2-A74C-18323C0B283B}" presName="dstNode" presStyleLbl="node1" presStyleIdx="0" presStyleCnt="4"/>
      <dgm:spPr/>
    </dgm:pt>
    <dgm:pt modelId="{F884FC5F-351D-45BB-8710-2FEB3D8CCC8C}" type="pres">
      <dgm:prSet presAssocID="{043DCC4D-39A2-4B28-9935-8DB01C184210}" presName="text_1" presStyleLbl="node1" presStyleIdx="0" presStyleCnt="4">
        <dgm:presLayoutVars>
          <dgm:bulletEnabled val="1"/>
        </dgm:presLayoutVars>
      </dgm:prSet>
      <dgm:spPr/>
    </dgm:pt>
    <dgm:pt modelId="{0081B00D-9B5E-4253-A9AC-5C428E2BC10C}" type="pres">
      <dgm:prSet presAssocID="{043DCC4D-39A2-4B28-9935-8DB01C184210}" presName="accent_1" presStyleCnt="0"/>
      <dgm:spPr/>
    </dgm:pt>
    <dgm:pt modelId="{A2AE2549-3B97-4BE8-9E9A-D80D5A4C7C1B}" type="pres">
      <dgm:prSet presAssocID="{043DCC4D-39A2-4B28-9935-8DB01C184210}" presName="accentRepeatNode" presStyleLbl="solidFgAcc1" presStyleIdx="0" presStyleCnt="4"/>
      <dgm:spPr/>
    </dgm:pt>
    <dgm:pt modelId="{385BF434-E82E-43FB-B3FB-C4F299A299FE}" type="pres">
      <dgm:prSet presAssocID="{D5BDF8C0-2A55-408E-AFC6-0C06E94264CC}" presName="text_2" presStyleLbl="node1" presStyleIdx="1" presStyleCnt="4">
        <dgm:presLayoutVars>
          <dgm:bulletEnabled val="1"/>
        </dgm:presLayoutVars>
      </dgm:prSet>
      <dgm:spPr/>
    </dgm:pt>
    <dgm:pt modelId="{E70D28D8-A739-4E53-B499-BBEE9CE1FAC4}" type="pres">
      <dgm:prSet presAssocID="{D5BDF8C0-2A55-408E-AFC6-0C06E94264CC}" presName="accent_2" presStyleCnt="0"/>
      <dgm:spPr/>
    </dgm:pt>
    <dgm:pt modelId="{9EBEB73C-C08D-4A10-A216-2F4BDDB336DD}" type="pres">
      <dgm:prSet presAssocID="{D5BDF8C0-2A55-408E-AFC6-0C06E94264CC}" presName="accentRepeatNode" presStyleLbl="solidFgAcc1" presStyleIdx="1" presStyleCnt="4"/>
      <dgm:spPr/>
    </dgm:pt>
    <dgm:pt modelId="{A2D3B2E8-458B-4D33-BA07-88AAE1EFA779}" type="pres">
      <dgm:prSet presAssocID="{3FCA77F9-36D9-40ED-81B8-EFAC61AE455C}" presName="text_3" presStyleLbl="node1" presStyleIdx="2" presStyleCnt="4">
        <dgm:presLayoutVars>
          <dgm:bulletEnabled val="1"/>
        </dgm:presLayoutVars>
      </dgm:prSet>
      <dgm:spPr/>
    </dgm:pt>
    <dgm:pt modelId="{7E9F5052-6F74-4720-BFD2-56A843D36B13}" type="pres">
      <dgm:prSet presAssocID="{3FCA77F9-36D9-40ED-81B8-EFAC61AE455C}" presName="accent_3" presStyleCnt="0"/>
      <dgm:spPr/>
    </dgm:pt>
    <dgm:pt modelId="{E917AAAA-74E7-4F7C-8866-471E19384F1B}" type="pres">
      <dgm:prSet presAssocID="{3FCA77F9-36D9-40ED-81B8-EFAC61AE455C}" presName="accentRepeatNode" presStyleLbl="solidFgAcc1" presStyleIdx="2" presStyleCnt="4"/>
      <dgm:spPr/>
    </dgm:pt>
    <dgm:pt modelId="{7BE77169-6145-48F9-A39B-23AB7CDC500C}" type="pres">
      <dgm:prSet presAssocID="{0F78302E-B67D-42F0-A78F-CFDC028A023E}" presName="text_4" presStyleLbl="node1" presStyleIdx="3" presStyleCnt="4">
        <dgm:presLayoutVars>
          <dgm:bulletEnabled val="1"/>
        </dgm:presLayoutVars>
      </dgm:prSet>
      <dgm:spPr/>
    </dgm:pt>
    <dgm:pt modelId="{83A7BDF8-8627-4F8E-BFDA-A7386B7956C1}" type="pres">
      <dgm:prSet presAssocID="{0F78302E-B67D-42F0-A78F-CFDC028A023E}" presName="accent_4" presStyleCnt="0"/>
      <dgm:spPr/>
    </dgm:pt>
    <dgm:pt modelId="{D8C99F0A-C708-48B4-8920-8F407449FC7F}" type="pres">
      <dgm:prSet presAssocID="{0F78302E-B67D-42F0-A78F-CFDC028A023E}" presName="accentRepeatNode" presStyleLbl="solidFgAcc1" presStyleIdx="3" presStyleCnt="4"/>
      <dgm:spPr/>
    </dgm:pt>
  </dgm:ptLst>
  <dgm:cxnLst>
    <dgm:cxn modelId="{14478B1F-24A6-401F-929A-660F22894DE9}" srcId="{D72043FF-5466-41F2-A74C-18323C0B283B}" destId="{3FCA77F9-36D9-40ED-81B8-EFAC61AE455C}" srcOrd="2" destOrd="0" parTransId="{45325F18-8680-4A5E-9B86-37C4AC498A41}" sibTransId="{AD7C680C-CC3B-4400-B988-CB3AB3FC17E5}"/>
    <dgm:cxn modelId="{D2816C2C-5476-47F9-A62C-188782D499E5}" srcId="{D72043FF-5466-41F2-A74C-18323C0B283B}" destId="{043DCC4D-39A2-4B28-9935-8DB01C184210}" srcOrd="0" destOrd="0" parTransId="{7465279E-6B5D-420F-ABB5-D58748FFC35A}" sibTransId="{DB38F474-73FE-4417-9062-BE2AABCB06C2}"/>
    <dgm:cxn modelId="{56402764-8D9A-49E6-8FBF-D167990838E9}" type="presOf" srcId="{043DCC4D-39A2-4B28-9935-8DB01C184210}" destId="{F884FC5F-351D-45BB-8710-2FEB3D8CCC8C}" srcOrd="0" destOrd="0" presId="urn:microsoft.com/office/officeart/2008/layout/VerticalCurvedList"/>
    <dgm:cxn modelId="{578CD346-ED56-4540-A5FA-CA19799F4C71}" type="presOf" srcId="{D5BDF8C0-2A55-408E-AFC6-0C06E94264CC}" destId="{385BF434-E82E-43FB-B3FB-C4F299A299FE}" srcOrd="0" destOrd="0" presId="urn:microsoft.com/office/officeart/2008/layout/VerticalCurvedList"/>
    <dgm:cxn modelId="{B6F1AD48-30F6-4881-B05F-4D5B5D9ED2DA}" srcId="{D72043FF-5466-41F2-A74C-18323C0B283B}" destId="{0F78302E-B67D-42F0-A78F-CFDC028A023E}" srcOrd="3" destOrd="0" parTransId="{E5709278-BF51-4601-80A5-E85985334888}" sibTransId="{81067139-C46E-46A0-AE53-F32C484D1AB0}"/>
    <dgm:cxn modelId="{1F35CB70-91C7-4C2A-8C20-8BA9A63A21F8}" srcId="{D72043FF-5466-41F2-A74C-18323C0B283B}" destId="{D5BDF8C0-2A55-408E-AFC6-0C06E94264CC}" srcOrd="1" destOrd="0" parTransId="{9F2D2166-2EA7-467A-A362-6744F47EB364}" sibTransId="{71D80B79-311A-43B0-B98B-6F702BF89986}"/>
    <dgm:cxn modelId="{8C3BD778-E6BD-4926-BCFC-C61767707FF5}" type="presOf" srcId="{DB38F474-73FE-4417-9062-BE2AABCB06C2}" destId="{9C96DF8C-FC95-45F0-BE41-F8CE02EF08BB}" srcOrd="0" destOrd="0" presId="urn:microsoft.com/office/officeart/2008/layout/VerticalCurvedList"/>
    <dgm:cxn modelId="{46697F7C-DE0E-4E36-8B49-82770786098F}" type="presOf" srcId="{3FCA77F9-36D9-40ED-81B8-EFAC61AE455C}" destId="{A2D3B2E8-458B-4D33-BA07-88AAE1EFA779}" srcOrd="0" destOrd="0" presId="urn:microsoft.com/office/officeart/2008/layout/VerticalCurvedList"/>
    <dgm:cxn modelId="{EF62048A-50E6-4E4B-8824-4B05AD3EDDEF}" type="presOf" srcId="{0F78302E-B67D-42F0-A78F-CFDC028A023E}" destId="{7BE77169-6145-48F9-A39B-23AB7CDC500C}" srcOrd="0" destOrd="0" presId="urn:microsoft.com/office/officeart/2008/layout/VerticalCurvedList"/>
    <dgm:cxn modelId="{4E71EADE-E067-43FB-A617-392246FECE54}" type="presOf" srcId="{D72043FF-5466-41F2-A74C-18323C0B283B}" destId="{0E82AC38-6FC5-4498-A3D2-A346BE9E38CF}" srcOrd="0" destOrd="0" presId="urn:microsoft.com/office/officeart/2008/layout/VerticalCurvedList"/>
    <dgm:cxn modelId="{7BA469DE-21AE-42F3-B194-870A899FEEF2}" type="presParOf" srcId="{0E82AC38-6FC5-4498-A3D2-A346BE9E38CF}" destId="{E9B78346-A980-4BF8-BA6F-B91769E3C63A}" srcOrd="0" destOrd="0" presId="urn:microsoft.com/office/officeart/2008/layout/VerticalCurvedList"/>
    <dgm:cxn modelId="{832FFF6B-224C-4EE9-A6A0-A91BB70360E8}" type="presParOf" srcId="{E9B78346-A980-4BF8-BA6F-B91769E3C63A}" destId="{567BA852-DE0E-4ADF-B879-9379B61AE27C}" srcOrd="0" destOrd="0" presId="urn:microsoft.com/office/officeart/2008/layout/VerticalCurvedList"/>
    <dgm:cxn modelId="{5E35B023-3C23-4A87-BBA4-44F75C848659}" type="presParOf" srcId="{567BA852-DE0E-4ADF-B879-9379B61AE27C}" destId="{52C368A1-F249-47BC-BDB5-9F4BE3E8201E}" srcOrd="0" destOrd="0" presId="urn:microsoft.com/office/officeart/2008/layout/VerticalCurvedList"/>
    <dgm:cxn modelId="{84BD7262-EA48-4370-916E-C980C27DCB83}" type="presParOf" srcId="{567BA852-DE0E-4ADF-B879-9379B61AE27C}" destId="{9C96DF8C-FC95-45F0-BE41-F8CE02EF08BB}" srcOrd="1" destOrd="0" presId="urn:microsoft.com/office/officeart/2008/layout/VerticalCurvedList"/>
    <dgm:cxn modelId="{C4A4C167-C2ED-4C83-B51E-D203BB900C08}" type="presParOf" srcId="{567BA852-DE0E-4ADF-B879-9379B61AE27C}" destId="{023EFE51-B64F-4EAC-9296-73C0BDFE7460}" srcOrd="2" destOrd="0" presId="urn:microsoft.com/office/officeart/2008/layout/VerticalCurvedList"/>
    <dgm:cxn modelId="{1F748FD1-CE0C-44D2-ABB8-E9807C9B4D8E}" type="presParOf" srcId="{567BA852-DE0E-4ADF-B879-9379B61AE27C}" destId="{3E5EDD19-8EA6-44F2-A850-01BBC52602BD}" srcOrd="3" destOrd="0" presId="urn:microsoft.com/office/officeart/2008/layout/VerticalCurvedList"/>
    <dgm:cxn modelId="{53E0E4E1-DA98-4FD3-9F9A-27D74EA3D9D1}" type="presParOf" srcId="{E9B78346-A980-4BF8-BA6F-B91769E3C63A}" destId="{F884FC5F-351D-45BB-8710-2FEB3D8CCC8C}" srcOrd="1" destOrd="0" presId="urn:microsoft.com/office/officeart/2008/layout/VerticalCurvedList"/>
    <dgm:cxn modelId="{2AD52EC6-F9D7-4743-A004-ADBBFECD075B}" type="presParOf" srcId="{E9B78346-A980-4BF8-BA6F-B91769E3C63A}" destId="{0081B00D-9B5E-4253-A9AC-5C428E2BC10C}" srcOrd="2" destOrd="0" presId="urn:microsoft.com/office/officeart/2008/layout/VerticalCurvedList"/>
    <dgm:cxn modelId="{35C7DF3A-FD02-4D91-9537-DC19504C7436}" type="presParOf" srcId="{0081B00D-9B5E-4253-A9AC-5C428E2BC10C}" destId="{A2AE2549-3B97-4BE8-9E9A-D80D5A4C7C1B}" srcOrd="0" destOrd="0" presId="urn:microsoft.com/office/officeart/2008/layout/VerticalCurvedList"/>
    <dgm:cxn modelId="{37A3C412-0D3A-43E3-B84C-A30EDB6DD71C}" type="presParOf" srcId="{E9B78346-A980-4BF8-BA6F-B91769E3C63A}" destId="{385BF434-E82E-43FB-B3FB-C4F299A299FE}" srcOrd="3" destOrd="0" presId="urn:microsoft.com/office/officeart/2008/layout/VerticalCurvedList"/>
    <dgm:cxn modelId="{1034BC49-EE14-4574-871B-94981663B5A6}" type="presParOf" srcId="{E9B78346-A980-4BF8-BA6F-B91769E3C63A}" destId="{E70D28D8-A739-4E53-B499-BBEE9CE1FAC4}" srcOrd="4" destOrd="0" presId="urn:microsoft.com/office/officeart/2008/layout/VerticalCurvedList"/>
    <dgm:cxn modelId="{5483FD04-050F-4578-8CBB-50E0C98250F0}" type="presParOf" srcId="{E70D28D8-A739-4E53-B499-BBEE9CE1FAC4}" destId="{9EBEB73C-C08D-4A10-A216-2F4BDDB336DD}" srcOrd="0" destOrd="0" presId="urn:microsoft.com/office/officeart/2008/layout/VerticalCurvedList"/>
    <dgm:cxn modelId="{0883DD9A-E269-404B-8E83-F7C352F18619}" type="presParOf" srcId="{E9B78346-A980-4BF8-BA6F-B91769E3C63A}" destId="{A2D3B2E8-458B-4D33-BA07-88AAE1EFA779}" srcOrd="5" destOrd="0" presId="urn:microsoft.com/office/officeart/2008/layout/VerticalCurvedList"/>
    <dgm:cxn modelId="{65BA2CEE-90DF-4E10-82FA-6A21B7AB9E96}" type="presParOf" srcId="{E9B78346-A980-4BF8-BA6F-B91769E3C63A}" destId="{7E9F5052-6F74-4720-BFD2-56A843D36B13}" srcOrd="6" destOrd="0" presId="urn:microsoft.com/office/officeart/2008/layout/VerticalCurvedList"/>
    <dgm:cxn modelId="{5C27E6E3-DC6D-42DC-B092-C4B12A0303C8}" type="presParOf" srcId="{7E9F5052-6F74-4720-BFD2-56A843D36B13}" destId="{E917AAAA-74E7-4F7C-8866-471E19384F1B}" srcOrd="0" destOrd="0" presId="urn:microsoft.com/office/officeart/2008/layout/VerticalCurvedList"/>
    <dgm:cxn modelId="{322F4AE3-5F74-4BC9-948D-E32FA9C31BFF}" type="presParOf" srcId="{E9B78346-A980-4BF8-BA6F-B91769E3C63A}" destId="{7BE77169-6145-48F9-A39B-23AB7CDC500C}" srcOrd="7" destOrd="0" presId="urn:microsoft.com/office/officeart/2008/layout/VerticalCurvedList"/>
    <dgm:cxn modelId="{4824455B-9EEC-4EE2-B156-9A8A13B1CFDB}" type="presParOf" srcId="{E9B78346-A980-4BF8-BA6F-B91769E3C63A}" destId="{83A7BDF8-8627-4F8E-BFDA-A7386B7956C1}" srcOrd="8" destOrd="0" presId="urn:microsoft.com/office/officeart/2008/layout/VerticalCurvedList"/>
    <dgm:cxn modelId="{A8B2ADF8-C471-4B5E-8515-13E12AA9A1CF}" type="presParOf" srcId="{83A7BDF8-8627-4F8E-BFDA-A7386B7956C1}" destId="{D8C99F0A-C708-48B4-8920-8F407449FC7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0BF5673A-07F7-4933-AF0B-57DCDC167336}"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78949A2E-BF40-4351-B7AA-2C81AF685B20}">
      <dgm:prSet/>
      <dgm:spPr/>
      <dgm:t>
        <a:bodyPr/>
        <a:lstStyle/>
        <a:p>
          <a:pPr algn="ctr"/>
          <a:r>
            <a:rPr lang="en-US" baseline="0" dirty="0"/>
            <a:t>TRAINING</a:t>
          </a:r>
          <a:endParaRPr lang="en-US" dirty="0"/>
        </a:p>
      </dgm:t>
    </dgm:pt>
    <dgm:pt modelId="{497478B1-2B29-44C1-B4CD-988D27D094E1}" type="parTrans" cxnId="{19B4A447-A727-4CD1-8BEA-534613FBC32B}">
      <dgm:prSet/>
      <dgm:spPr/>
      <dgm:t>
        <a:bodyPr/>
        <a:lstStyle/>
        <a:p>
          <a:endParaRPr lang="en-US"/>
        </a:p>
      </dgm:t>
    </dgm:pt>
    <dgm:pt modelId="{B0954DD4-DF25-45FE-B100-528F35F5C247}" type="sibTrans" cxnId="{19B4A447-A727-4CD1-8BEA-534613FBC32B}">
      <dgm:prSet/>
      <dgm:spPr/>
      <dgm:t>
        <a:bodyPr/>
        <a:lstStyle/>
        <a:p>
          <a:endParaRPr lang="en-US"/>
        </a:p>
      </dgm:t>
    </dgm:pt>
    <dgm:pt modelId="{BBA82933-5E40-4B71-87FA-E37E224DDB4B}" type="pres">
      <dgm:prSet presAssocID="{0BF5673A-07F7-4933-AF0B-57DCDC167336}" presName="linear" presStyleCnt="0">
        <dgm:presLayoutVars>
          <dgm:animLvl val="lvl"/>
          <dgm:resizeHandles val="exact"/>
        </dgm:presLayoutVars>
      </dgm:prSet>
      <dgm:spPr/>
    </dgm:pt>
    <dgm:pt modelId="{6C4AF731-DF05-4A34-AB22-9E97A178BC18}" type="pres">
      <dgm:prSet presAssocID="{78949A2E-BF40-4351-B7AA-2C81AF685B20}" presName="parentText" presStyleLbl="node1" presStyleIdx="0" presStyleCnt="1" custScaleY="68297">
        <dgm:presLayoutVars>
          <dgm:chMax val="0"/>
          <dgm:bulletEnabled val="1"/>
        </dgm:presLayoutVars>
      </dgm:prSet>
      <dgm:spPr/>
    </dgm:pt>
  </dgm:ptLst>
  <dgm:cxnLst>
    <dgm:cxn modelId="{C5F52A35-58FA-42D9-85A3-BD3A7F3D5093}" type="presOf" srcId="{78949A2E-BF40-4351-B7AA-2C81AF685B20}" destId="{6C4AF731-DF05-4A34-AB22-9E97A178BC18}" srcOrd="0" destOrd="0" presId="urn:microsoft.com/office/officeart/2005/8/layout/vList2"/>
    <dgm:cxn modelId="{19B4A447-A727-4CD1-8BEA-534613FBC32B}" srcId="{0BF5673A-07F7-4933-AF0B-57DCDC167336}" destId="{78949A2E-BF40-4351-B7AA-2C81AF685B20}" srcOrd="0" destOrd="0" parTransId="{497478B1-2B29-44C1-B4CD-988D27D094E1}" sibTransId="{B0954DD4-DF25-45FE-B100-528F35F5C247}"/>
    <dgm:cxn modelId="{40A4FB99-11E7-4D71-ACB7-34097EC61EBC}" type="presOf" srcId="{0BF5673A-07F7-4933-AF0B-57DCDC167336}" destId="{BBA82933-5E40-4B71-87FA-E37E224DDB4B}" srcOrd="0" destOrd="0" presId="urn:microsoft.com/office/officeart/2005/8/layout/vList2"/>
    <dgm:cxn modelId="{EF6E3C90-79CC-45A5-AF7A-313B8914309D}" type="presParOf" srcId="{BBA82933-5E40-4B71-87FA-E37E224DDB4B}" destId="{6C4AF731-DF05-4A34-AB22-9E97A178BC1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AAAA4F07-672E-4D8D-BDAD-D5B03DE31E87}"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54390E6A-D7D1-4125-BD5E-6D19B346B844}">
      <dgm:prSet/>
      <dgm:spPr/>
      <dgm:t>
        <a:bodyPr/>
        <a:lstStyle/>
        <a:p>
          <a:r>
            <a:rPr lang="en-US">
              <a:latin typeface="Univers Light" panose="020B0403020202020204" pitchFamily="34" charset="0"/>
            </a:rPr>
            <a:t>CPC Training</a:t>
          </a:r>
        </a:p>
      </dgm:t>
    </dgm:pt>
    <dgm:pt modelId="{71F67353-046E-4811-9BDC-8402D698087C}" type="parTrans" cxnId="{E42FE01E-2CDA-464C-9DDA-3F7E3BCF42CC}">
      <dgm:prSet/>
      <dgm:spPr/>
      <dgm:t>
        <a:bodyPr/>
        <a:lstStyle/>
        <a:p>
          <a:endParaRPr lang="en-US">
            <a:latin typeface="Univers Light" panose="020B0403020202020204" pitchFamily="34" charset="0"/>
          </a:endParaRPr>
        </a:p>
      </dgm:t>
    </dgm:pt>
    <dgm:pt modelId="{A58E31A0-4D9B-40BC-9647-89D38EE7CDF6}" type="sibTrans" cxnId="{E42FE01E-2CDA-464C-9DDA-3F7E3BCF42CC}">
      <dgm:prSet/>
      <dgm:spPr/>
      <dgm:t>
        <a:bodyPr/>
        <a:lstStyle/>
        <a:p>
          <a:endParaRPr lang="en-US">
            <a:latin typeface="Univers Light" panose="020B0403020202020204" pitchFamily="34" charset="0"/>
          </a:endParaRPr>
        </a:p>
      </dgm:t>
    </dgm:pt>
    <dgm:pt modelId="{0958BB08-5F1E-4481-8E98-6A637D05C712}">
      <dgm:prSet custT="1"/>
      <dgm:spPr/>
      <dgm:t>
        <a:bodyPr/>
        <a:lstStyle/>
        <a:p>
          <a:r>
            <a:rPr lang="en-US" sz="2000" dirty="0">
              <a:solidFill>
                <a:schemeClr val="bg1"/>
              </a:solidFill>
              <a:latin typeface="Univers Light" panose="020B0403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November14, 2019</a:t>
          </a:r>
          <a:br>
            <a:rPr lang="en-US" sz="2500" dirty="0">
              <a:solidFill>
                <a:schemeClr val="bg1"/>
              </a:solidFill>
              <a:latin typeface="Univers Light" panose="020B0403020202020204" pitchFamily="34" charset="0"/>
            </a:rPr>
          </a:br>
          <a:r>
            <a:rPr lang="en-US" sz="1800" dirty="0">
              <a:solidFill>
                <a:schemeClr val="bg1"/>
              </a:solidFill>
              <a:latin typeface="Univers Light" panose="020B0403020202020204" pitchFamily="34" charset="0"/>
            </a:rPr>
            <a:t>Community College</a:t>
          </a:r>
        </a:p>
      </dgm:t>
      <dgm:extLst>
        <a:ext uri="{E40237B7-FDA0-4F09-8148-C483321AD2D9}">
          <dgm14:cNvPr xmlns:dgm14="http://schemas.microsoft.com/office/drawing/2010/diagram" id="0" name="">
            <a:hlinkClick xmlns:r="http://schemas.openxmlformats.org/officeDocument/2006/relationships" r:id="rId2"/>
          </dgm14:cNvPr>
        </a:ext>
      </dgm:extLst>
    </dgm:pt>
    <dgm:pt modelId="{E12A613C-5948-4D04-AE7B-E11BB6C699D8}" type="parTrans" cxnId="{7F9B60D9-6FCE-43B2-BD95-8099604E042A}">
      <dgm:prSet/>
      <dgm:spPr/>
      <dgm:t>
        <a:bodyPr/>
        <a:lstStyle/>
        <a:p>
          <a:endParaRPr lang="en-US">
            <a:latin typeface="Univers Light" panose="020B0403020202020204" pitchFamily="34" charset="0"/>
          </a:endParaRPr>
        </a:p>
      </dgm:t>
    </dgm:pt>
    <dgm:pt modelId="{C921155A-0F62-412E-A1C3-A3C7CD28F59D}" type="sibTrans" cxnId="{7F9B60D9-6FCE-43B2-BD95-8099604E042A}">
      <dgm:prSet/>
      <dgm:spPr/>
      <dgm:t>
        <a:bodyPr/>
        <a:lstStyle/>
        <a:p>
          <a:endParaRPr lang="en-US">
            <a:latin typeface="Univers Light" panose="020B0403020202020204" pitchFamily="34" charset="0"/>
          </a:endParaRPr>
        </a:p>
      </dgm:t>
    </dgm:pt>
    <dgm:pt modelId="{44140A63-A689-4268-ADFC-AD87B0C3AA47}">
      <dgm:prSet/>
      <dgm:spPr/>
      <dgm:t>
        <a:bodyPr/>
        <a:lstStyle/>
        <a:p>
          <a:r>
            <a:rPr lang="en-US" dirty="0">
              <a:latin typeface="Univers Light" panose="020B0403020202020204" pitchFamily="34" charset="0"/>
            </a:rPr>
            <a:t>Interscope + Training</a:t>
          </a:r>
        </a:p>
      </dgm:t>
    </dgm:pt>
    <dgm:pt modelId="{798EE3E5-3F02-419F-B31F-096D384F603C}" type="parTrans" cxnId="{F611F02E-B66B-4347-8D7E-BAD1CB95E8FC}">
      <dgm:prSet/>
      <dgm:spPr/>
      <dgm:t>
        <a:bodyPr/>
        <a:lstStyle/>
        <a:p>
          <a:endParaRPr lang="en-US">
            <a:latin typeface="Univers Light" panose="020B0403020202020204" pitchFamily="34" charset="0"/>
          </a:endParaRPr>
        </a:p>
      </dgm:t>
    </dgm:pt>
    <dgm:pt modelId="{F76BB0AC-E350-4990-844A-D5392D46D547}" type="sibTrans" cxnId="{F611F02E-B66B-4347-8D7E-BAD1CB95E8FC}">
      <dgm:prSet/>
      <dgm:spPr/>
      <dgm:t>
        <a:bodyPr/>
        <a:lstStyle/>
        <a:p>
          <a:endParaRPr lang="en-US">
            <a:latin typeface="Univers Light" panose="020B0403020202020204" pitchFamily="34" charset="0"/>
          </a:endParaRPr>
        </a:p>
      </dgm:t>
    </dgm:pt>
    <dgm:pt modelId="{733B6CF5-3595-4903-BC1C-6D57771E8775}">
      <dgm:prSet custT="1"/>
      <dgm:spPr/>
      <dgm:t>
        <a:bodyPr/>
        <a:lstStyle/>
        <a:p>
          <a:r>
            <a:rPr lang="en-US" sz="2400" dirty="0">
              <a:latin typeface="Univers Light" panose="020B0403020202020204" pitchFamily="34" charset="0"/>
            </a:rPr>
            <a:t>Sept 10, 2019 </a:t>
          </a:r>
          <a:r>
            <a:rPr lang="en-US" sz="1600" dirty="0">
              <a:latin typeface="Univers Light" panose="020B0403020202020204" pitchFamily="34" charset="0"/>
            </a:rPr>
            <a:t>University</a:t>
          </a:r>
          <a:endParaRPr lang="en-US" sz="1800" dirty="0">
            <a:solidFill>
              <a:schemeClr val="accent6">
                <a:lumMod val="75000"/>
              </a:schemeClr>
            </a:solidFill>
            <a:latin typeface="Univers Light" panose="020B0403020202020204" pitchFamily="34" charset="0"/>
          </a:endParaRPr>
        </a:p>
      </dgm:t>
    </dgm:pt>
    <dgm:pt modelId="{55D5D451-5337-4DBE-91CA-BB907EAB9F0A}" type="parTrans" cxnId="{9C3BB913-639E-44B5-AD28-960CF818FFBE}">
      <dgm:prSet/>
      <dgm:spPr/>
      <dgm:t>
        <a:bodyPr/>
        <a:lstStyle/>
        <a:p>
          <a:endParaRPr lang="en-US">
            <a:latin typeface="Univers Light" panose="020B0403020202020204" pitchFamily="34" charset="0"/>
          </a:endParaRPr>
        </a:p>
      </dgm:t>
    </dgm:pt>
    <dgm:pt modelId="{2E3914E9-5766-425C-9D0F-35CFADDF6E90}" type="sibTrans" cxnId="{9C3BB913-639E-44B5-AD28-960CF818FFBE}">
      <dgm:prSet/>
      <dgm:spPr/>
      <dgm:t>
        <a:bodyPr/>
        <a:lstStyle/>
        <a:p>
          <a:endParaRPr lang="en-US">
            <a:latin typeface="Univers Light" panose="020B0403020202020204" pitchFamily="34" charset="0"/>
          </a:endParaRPr>
        </a:p>
      </dgm:t>
    </dgm:pt>
    <dgm:pt modelId="{C7912C68-3428-4DB8-819A-1BFA76712A94}">
      <dgm:prSet custT="1"/>
      <dgm:spPr/>
      <dgm:t>
        <a:bodyPr/>
        <a:lstStyle/>
        <a:p>
          <a:r>
            <a:rPr lang="en-US" sz="2500" dirty="0">
              <a:solidFill>
                <a:schemeClr val="bg1"/>
              </a:solidFill>
              <a:latin typeface="Univers Light" panose="020B0403020202020204" pitchFamily="34" charset="0"/>
            </a:rPr>
            <a:t>October 9, 2019</a:t>
          </a:r>
          <a:br>
            <a:rPr lang="en-US" sz="2500" dirty="0">
              <a:solidFill>
                <a:schemeClr val="accent6">
                  <a:lumMod val="75000"/>
                </a:schemeClr>
              </a:solidFill>
              <a:latin typeface="Univers Light" panose="020B0403020202020204" pitchFamily="34" charset="0"/>
            </a:rPr>
          </a:br>
          <a:r>
            <a:rPr lang="en-US" sz="1400" dirty="0">
              <a:solidFill>
                <a:schemeClr val="bg1"/>
              </a:solidFill>
              <a:latin typeface="Univers Light" panose="020B0403020202020204" pitchFamily="34" charset="0"/>
            </a:rPr>
            <a:t>University Advanced</a:t>
          </a:r>
        </a:p>
      </dgm:t>
    </dgm:pt>
    <dgm:pt modelId="{E541F9EB-93F4-4350-9E4A-59D26B1E0759}" type="parTrans" cxnId="{B387B29A-33B9-4A63-A210-480DCC892604}">
      <dgm:prSet/>
      <dgm:spPr/>
      <dgm:t>
        <a:bodyPr/>
        <a:lstStyle/>
        <a:p>
          <a:endParaRPr lang="en-US">
            <a:latin typeface="Univers Light" panose="020B0403020202020204" pitchFamily="34" charset="0"/>
          </a:endParaRPr>
        </a:p>
      </dgm:t>
    </dgm:pt>
    <dgm:pt modelId="{997D2E7B-F149-4DBA-BEF0-88A41E98DE77}" type="sibTrans" cxnId="{B387B29A-33B9-4A63-A210-480DCC892604}">
      <dgm:prSet/>
      <dgm:spPr/>
      <dgm:t>
        <a:bodyPr/>
        <a:lstStyle/>
        <a:p>
          <a:endParaRPr lang="en-US">
            <a:latin typeface="Univers Light" panose="020B0403020202020204" pitchFamily="34" charset="0"/>
          </a:endParaRPr>
        </a:p>
      </dgm:t>
    </dgm:pt>
    <dgm:pt modelId="{436A9FBA-6E9C-412D-9D7F-A4402D614DE2}">
      <dgm:prSet/>
      <dgm:spPr/>
      <dgm:t>
        <a:bodyPr/>
        <a:lstStyle/>
        <a:p>
          <a:r>
            <a:rPr lang="en-US" sz="2500" dirty="0">
              <a:solidFill>
                <a:schemeClr val="bg1"/>
              </a:solidFill>
              <a:latin typeface="Univers Light" panose="020B0403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October 22, 2019</a:t>
          </a:r>
          <a:endParaRPr lang="en-US" sz="2500" dirty="0">
            <a:solidFill>
              <a:schemeClr val="bg1"/>
            </a:solidFill>
            <a:latin typeface="Univers Light" panose="020B0403020202020204" pitchFamily="34" charset="0"/>
          </a:endParaRPr>
        </a:p>
      </dgm:t>
    </dgm:pt>
    <dgm:pt modelId="{A4EC024C-F6AE-4502-A837-E7B69E8A838D}" type="parTrans" cxnId="{C7ECB721-D9C2-4386-9C63-605C2E5A876A}">
      <dgm:prSet/>
      <dgm:spPr/>
      <dgm:t>
        <a:bodyPr/>
        <a:lstStyle/>
        <a:p>
          <a:endParaRPr lang="en-US">
            <a:latin typeface="Univers Light" panose="020B0403020202020204" pitchFamily="34" charset="0"/>
          </a:endParaRPr>
        </a:p>
      </dgm:t>
    </dgm:pt>
    <dgm:pt modelId="{8457483D-7DF2-4578-A710-B5B9D892FC47}" type="sibTrans" cxnId="{C7ECB721-D9C2-4386-9C63-605C2E5A876A}">
      <dgm:prSet/>
      <dgm:spPr/>
      <dgm:t>
        <a:bodyPr/>
        <a:lstStyle/>
        <a:p>
          <a:endParaRPr lang="en-US">
            <a:latin typeface="Univers Light" panose="020B0403020202020204" pitchFamily="34" charset="0"/>
          </a:endParaRPr>
        </a:p>
      </dgm:t>
    </dgm:pt>
    <dgm:pt modelId="{1A2802FB-3B42-4F3A-8867-B0BBB385E8C1}">
      <dgm:prSet custT="1"/>
      <dgm:spPr/>
      <dgm:t>
        <a:bodyPr/>
        <a:lstStyle/>
        <a:p>
          <a:r>
            <a:rPr lang="en-US" sz="2500" dirty="0">
              <a:latin typeface="Univers Light" panose="020B0403020202020204" pitchFamily="34" charset="0"/>
            </a:rPr>
            <a:t>November 5, 2019 </a:t>
          </a:r>
          <a:r>
            <a:rPr lang="en-US" sz="1600" dirty="0">
              <a:latin typeface="Univers Light" panose="020B0403020202020204" pitchFamily="34" charset="0"/>
            </a:rPr>
            <a:t>University</a:t>
          </a:r>
          <a:endParaRPr lang="en-US" sz="2500" dirty="0">
            <a:latin typeface="Univers Light" panose="020B0403020202020204" pitchFamily="34" charset="0"/>
          </a:endParaRPr>
        </a:p>
      </dgm:t>
    </dgm:pt>
    <dgm:pt modelId="{9508319E-8CE3-43FB-96B2-20884A738EB1}" type="parTrans" cxnId="{518D9D42-8FCB-4206-8403-718CC84B8BBD}">
      <dgm:prSet/>
      <dgm:spPr/>
      <dgm:t>
        <a:bodyPr/>
        <a:lstStyle/>
        <a:p>
          <a:endParaRPr lang="en-US">
            <a:latin typeface="Univers Light" panose="020B0403020202020204" pitchFamily="34" charset="0"/>
          </a:endParaRPr>
        </a:p>
      </dgm:t>
    </dgm:pt>
    <dgm:pt modelId="{1CBF6B43-5FCF-4CE8-9BF3-EC33A316F67A}" type="sibTrans" cxnId="{518D9D42-8FCB-4206-8403-718CC84B8BBD}">
      <dgm:prSet/>
      <dgm:spPr/>
      <dgm:t>
        <a:bodyPr/>
        <a:lstStyle/>
        <a:p>
          <a:endParaRPr lang="en-US">
            <a:latin typeface="Univers Light" panose="020B0403020202020204" pitchFamily="34" charset="0"/>
          </a:endParaRPr>
        </a:p>
      </dgm:t>
    </dgm:pt>
    <dgm:pt modelId="{F9275B1D-C090-45E0-8933-3DE6BBF7674E}">
      <dgm:prSet/>
      <dgm:spPr/>
      <dgm:t>
        <a:bodyPr/>
        <a:lstStyle/>
        <a:p>
          <a:pPr algn="ctr"/>
          <a:r>
            <a:rPr lang="en-US" b="1" dirty="0">
              <a:latin typeface="Univers Light" panose="020B0403020202020204" pitchFamily="34" charset="0"/>
            </a:rPr>
            <a:t>Designer and Contractor Training </a:t>
          </a:r>
          <a:r>
            <a:rPr lang="en-US" dirty="0">
              <a:latin typeface="Univers Light" panose="020B0403020202020204" pitchFamily="34" charset="0"/>
            </a:rPr>
            <a:t>by Request</a:t>
          </a:r>
        </a:p>
      </dgm:t>
    </dgm:pt>
    <dgm:pt modelId="{8520D92A-1005-4F5B-BD5B-4237D9103620}" type="parTrans" cxnId="{52A234BE-1869-428E-9FFC-A191CDC29B6F}">
      <dgm:prSet/>
      <dgm:spPr/>
      <dgm:t>
        <a:bodyPr/>
        <a:lstStyle/>
        <a:p>
          <a:endParaRPr lang="en-US">
            <a:latin typeface="Univers Light" panose="020B0403020202020204" pitchFamily="34" charset="0"/>
          </a:endParaRPr>
        </a:p>
      </dgm:t>
    </dgm:pt>
    <dgm:pt modelId="{E59D437A-4DE7-424E-97A7-497F049B6C5E}" type="sibTrans" cxnId="{52A234BE-1869-428E-9FFC-A191CDC29B6F}">
      <dgm:prSet/>
      <dgm:spPr/>
      <dgm:t>
        <a:bodyPr/>
        <a:lstStyle/>
        <a:p>
          <a:endParaRPr lang="en-US">
            <a:latin typeface="Univers Light" panose="020B0403020202020204" pitchFamily="34" charset="0"/>
          </a:endParaRPr>
        </a:p>
      </dgm:t>
    </dgm:pt>
    <dgm:pt modelId="{23C1DE16-B055-430B-99D3-5A9E80BDCC53}">
      <dgm:prSet custT="1"/>
      <dgm:spPr/>
      <dgm:t>
        <a:bodyPr/>
        <a:lstStyle/>
        <a:p>
          <a:r>
            <a:rPr lang="en-US" sz="2000" dirty="0">
              <a:latin typeface="Univers Light" panose="020B0403020202020204" pitchFamily="34" charset="0"/>
            </a:rPr>
            <a:t>Contact</a:t>
          </a:r>
          <a:r>
            <a:rPr lang="en-US" sz="2400" dirty="0">
              <a:latin typeface="Univers Light" panose="020B0403020202020204" pitchFamily="34" charset="0"/>
            </a:rPr>
            <a:t> </a:t>
          </a:r>
          <a:r>
            <a:rPr lang="en-US" sz="1800" dirty="0">
              <a:solidFill>
                <a:schemeClr val="accent6">
                  <a:lumMod val="75000"/>
                </a:schemeClr>
              </a:solidFill>
              <a:latin typeface="Univers Light" panose="020B0403020202020204" pitchFamily="34" charset="0"/>
              <a:hlinkClick xmlns:r="http://schemas.openxmlformats.org/officeDocument/2006/relationships" r:id="rId4">
                <a:extLst>
                  <a:ext uri="{A12FA001-AC4F-418D-AE19-62706E023703}">
                    <ahyp:hlinkClr xmlns:ahyp="http://schemas.microsoft.com/office/drawing/2018/hyperlinkcolor" val="tx"/>
                  </a:ext>
                </a:extLst>
              </a:hlinkClick>
            </a:rPr>
            <a:t>LeaAnne Hahnel</a:t>
          </a:r>
          <a:endParaRPr lang="en-US" sz="2400" dirty="0">
            <a:solidFill>
              <a:schemeClr val="accent6">
                <a:lumMod val="75000"/>
              </a:schemeClr>
            </a:solidFill>
            <a:latin typeface="Univers Light" panose="020B0403020202020204" pitchFamily="34" charset="0"/>
          </a:endParaRPr>
        </a:p>
      </dgm:t>
    </dgm:pt>
    <dgm:pt modelId="{3FD80F17-306A-48A6-B434-39CB96DA6275}" type="parTrans" cxnId="{45A82DD1-F422-467B-90C1-42CC9966CD3B}">
      <dgm:prSet/>
      <dgm:spPr/>
      <dgm:t>
        <a:bodyPr/>
        <a:lstStyle/>
        <a:p>
          <a:endParaRPr lang="en-US">
            <a:latin typeface="Univers Light" panose="020B0403020202020204" pitchFamily="34" charset="0"/>
          </a:endParaRPr>
        </a:p>
      </dgm:t>
    </dgm:pt>
    <dgm:pt modelId="{70620E6C-1F44-4C2C-932D-C9F43F46212F}" type="sibTrans" cxnId="{45A82DD1-F422-467B-90C1-42CC9966CD3B}">
      <dgm:prSet/>
      <dgm:spPr/>
      <dgm:t>
        <a:bodyPr/>
        <a:lstStyle/>
        <a:p>
          <a:endParaRPr lang="en-US">
            <a:latin typeface="Univers Light" panose="020B0403020202020204" pitchFamily="34" charset="0"/>
          </a:endParaRPr>
        </a:p>
      </dgm:t>
    </dgm:pt>
    <dgm:pt modelId="{A3F4579A-311C-4A67-89D2-C245C52AFB99}">
      <dgm:prSet custT="1"/>
      <dgm:spPr/>
      <dgm:t>
        <a:bodyPr/>
        <a:lstStyle/>
        <a:p>
          <a:r>
            <a:rPr lang="en-US" sz="2000" dirty="0">
              <a:solidFill>
                <a:schemeClr val="bg1"/>
              </a:solidFill>
              <a:latin typeface="Univers Light" panose="020B0403020202020204" pitchFamily="34" charset="0"/>
              <a:hlinkClick xmlns:r="http://schemas.openxmlformats.org/officeDocument/2006/relationships" r:id="rId5">
                <a:extLst>
                  <a:ext uri="{A12FA001-AC4F-418D-AE19-62706E023703}">
                    <ahyp:hlinkClr xmlns:ahyp="http://schemas.microsoft.com/office/drawing/2018/hyperlinkcolor" val="tx"/>
                  </a:ext>
                </a:extLst>
              </a:hlinkClick>
            </a:rPr>
            <a:t>November 14, 2019 </a:t>
          </a:r>
          <a:r>
            <a:rPr lang="en-US" sz="2000" dirty="0" err="1">
              <a:solidFill>
                <a:schemeClr val="bg1"/>
              </a:solidFill>
              <a:latin typeface="Univers Light" panose="020B0403020202020204" pitchFamily="34" charset="0"/>
              <a:hlinkClick xmlns:r="http://schemas.openxmlformats.org/officeDocument/2006/relationships" r:id="rId5">
                <a:extLst>
                  <a:ext uri="{A12FA001-AC4F-418D-AE19-62706E023703}">
                    <ahyp:hlinkClr xmlns:ahyp="http://schemas.microsoft.com/office/drawing/2018/hyperlinkcolor" val="tx"/>
                  </a:ext>
                </a:extLst>
              </a:hlinkClick>
            </a:rPr>
            <a:t>WebEX</a:t>
          </a:r>
          <a:br>
            <a:rPr lang="en-US" sz="2500" dirty="0">
              <a:solidFill>
                <a:schemeClr val="bg1"/>
              </a:solidFill>
              <a:latin typeface="Univers Light" panose="020B0403020202020204" pitchFamily="34" charset="0"/>
            </a:rPr>
          </a:br>
          <a:r>
            <a:rPr lang="en-US" sz="1800" dirty="0">
              <a:solidFill>
                <a:schemeClr val="bg1"/>
              </a:solidFill>
              <a:latin typeface="Univers Light" panose="020B0403020202020204" pitchFamily="34" charset="0"/>
            </a:rPr>
            <a:t>Community College</a:t>
          </a:r>
          <a:endParaRPr lang="en-US" sz="2500" dirty="0">
            <a:solidFill>
              <a:schemeClr val="bg1"/>
            </a:solidFill>
            <a:latin typeface="Univers Light" panose="020B0403020202020204" pitchFamily="34" charset="0"/>
          </a:endParaRPr>
        </a:p>
      </dgm:t>
    </dgm:pt>
    <dgm:pt modelId="{427919F1-5FD7-4557-97EE-65F8B45226DB}" type="parTrans" cxnId="{6B2657F9-B022-490E-A86C-F1644AA005D6}">
      <dgm:prSet/>
      <dgm:spPr/>
      <dgm:t>
        <a:bodyPr/>
        <a:lstStyle/>
        <a:p>
          <a:endParaRPr lang="en-US"/>
        </a:p>
      </dgm:t>
    </dgm:pt>
    <dgm:pt modelId="{6B2EB261-C8CE-4CCB-AB08-D7199731F7D7}" type="sibTrans" cxnId="{6B2657F9-B022-490E-A86C-F1644AA005D6}">
      <dgm:prSet/>
      <dgm:spPr/>
      <dgm:t>
        <a:bodyPr/>
        <a:lstStyle/>
        <a:p>
          <a:endParaRPr lang="en-US"/>
        </a:p>
      </dgm:t>
    </dgm:pt>
    <dgm:pt modelId="{91568B52-5C16-4C33-97D5-F02D11442A81}">
      <dgm:prSet custT="1"/>
      <dgm:spPr/>
      <dgm:t>
        <a:bodyPr/>
        <a:lstStyle/>
        <a:p>
          <a:r>
            <a:rPr lang="en-US" sz="2400" dirty="0">
              <a:solidFill>
                <a:schemeClr val="bg1"/>
              </a:solidFill>
              <a:latin typeface="Univers Light" panose="020B0403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November 13, 2019</a:t>
          </a:r>
          <a:br>
            <a:rPr lang="en-US" sz="2400" dirty="0">
              <a:solidFill>
                <a:schemeClr val="accent6">
                  <a:lumMod val="75000"/>
                </a:schemeClr>
              </a:solidFill>
              <a:latin typeface="Univers Light" panose="020B0403020202020204" pitchFamily="34" charset="0"/>
            </a:rPr>
          </a:br>
          <a:r>
            <a:rPr lang="en-US" sz="1800" dirty="0">
              <a:solidFill>
                <a:schemeClr val="bg1"/>
              </a:solidFill>
              <a:latin typeface="Univers Light" panose="020B0403020202020204" pitchFamily="34" charset="0"/>
            </a:rPr>
            <a:t>Community College Intro</a:t>
          </a:r>
          <a:endParaRPr lang="en-US" sz="2400" dirty="0">
            <a:latin typeface="Univers Light" panose="020B0403020202020204" pitchFamily="34" charset="0"/>
          </a:endParaRPr>
        </a:p>
      </dgm:t>
    </dgm:pt>
    <dgm:pt modelId="{3C93DB2A-EE00-45F6-8DED-AC70E8814572}" type="parTrans" cxnId="{76CAF53B-A807-48C8-8239-367A3EF00069}">
      <dgm:prSet/>
      <dgm:spPr/>
    </dgm:pt>
    <dgm:pt modelId="{C9549BAE-2DA2-4D9E-AB37-3457FF135323}" type="sibTrans" cxnId="{76CAF53B-A807-48C8-8239-367A3EF00069}">
      <dgm:prSet/>
      <dgm:spPr/>
    </dgm:pt>
    <dgm:pt modelId="{A7EA6456-AD7B-4E6E-A4DF-2F2D0DD10F56}" type="pres">
      <dgm:prSet presAssocID="{AAAA4F07-672E-4D8D-BDAD-D5B03DE31E87}" presName="Name0" presStyleCnt="0">
        <dgm:presLayoutVars>
          <dgm:dir/>
          <dgm:animLvl val="lvl"/>
          <dgm:resizeHandles val="exact"/>
        </dgm:presLayoutVars>
      </dgm:prSet>
      <dgm:spPr/>
    </dgm:pt>
    <dgm:pt modelId="{A7120970-17AD-49A0-A409-0666B7D6A330}" type="pres">
      <dgm:prSet presAssocID="{54390E6A-D7D1-4125-BD5E-6D19B346B844}" presName="composite" presStyleCnt="0"/>
      <dgm:spPr/>
    </dgm:pt>
    <dgm:pt modelId="{45D68E8A-40F2-46B7-BC61-BB31FC44C08A}" type="pres">
      <dgm:prSet presAssocID="{54390E6A-D7D1-4125-BD5E-6D19B346B844}" presName="parTx" presStyleLbl="alignNode1" presStyleIdx="0" presStyleCnt="3" custLinFactX="8477" custLinFactNeighborX="100000" custLinFactNeighborY="2737">
        <dgm:presLayoutVars>
          <dgm:chMax val="0"/>
          <dgm:chPref val="0"/>
          <dgm:bulletEnabled val="1"/>
        </dgm:presLayoutVars>
      </dgm:prSet>
      <dgm:spPr/>
    </dgm:pt>
    <dgm:pt modelId="{CE02743B-F57E-4904-A804-4113AAFC0402}" type="pres">
      <dgm:prSet presAssocID="{54390E6A-D7D1-4125-BD5E-6D19B346B844}" presName="desTx" presStyleLbl="alignAccFollowNode1" presStyleIdx="0" presStyleCnt="3" custLinFactX="9072" custLinFactNeighborX="100000" custLinFactNeighborY="841">
        <dgm:presLayoutVars>
          <dgm:bulletEnabled val="1"/>
        </dgm:presLayoutVars>
      </dgm:prSet>
      <dgm:spPr/>
    </dgm:pt>
    <dgm:pt modelId="{BA36C639-BB3A-4429-B291-2F772DE6D4A5}" type="pres">
      <dgm:prSet presAssocID="{A58E31A0-4D9B-40BC-9647-89D38EE7CDF6}" presName="space" presStyleCnt="0"/>
      <dgm:spPr/>
    </dgm:pt>
    <dgm:pt modelId="{88B666CA-B189-466D-8B13-3A202CE09D7E}" type="pres">
      <dgm:prSet presAssocID="{44140A63-A689-4268-ADFC-AD87B0C3AA47}" presName="composite" presStyleCnt="0"/>
      <dgm:spPr/>
    </dgm:pt>
    <dgm:pt modelId="{CE6A4B25-133C-44B2-9924-502C3FD19B1A}" type="pres">
      <dgm:prSet presAssocID="{44140A63-A689-4268-ADFC-AD87B0C3AA47}" presName="parTx" presStyleLbl="alignNode1" presStyleIdx="1" presStyleCnt="3" custScaleY="95302" custLinFactX="4203" custLinFactNeighborX="100000" custLinFactNeighborY="1690">
        <dgm:presLayoutVars>
          <dgm:chMax val="0"/>
          <dgm:chPref val="0"/>
          <dgm:bulletEnabled val="1"/>
        </dgm:presLayoutVars>
      </dgm:prSet>
      <dgm:spPr/>
    </dgm:pt>
    <dgm:pt modelId="{C0E13378-0685-4316-A799-7A18638C1820}" type="pres">
      <dgm:prSet presAssocID="{44140A63-A689-4268-ADFC-AD87B0C3AA47}" presName="desTx" presStyleLbl="alignAccFollowNode1" presStyleIdx="1" presStyleCnt="3" custLinFactX="4203" custLinFactNeighborX="100000" custLinFactNeighborY="782">
        <dgm:presLayoutVars>
          <dgm:bulletEnabled val="1"/>
        </dgm:presLayoutVars>
      </dgm:prSet>
      <dgm:spPr/>
    </dgm:pt>
    <dgm:pt modelId="{EEA06D3C-2220-4B0E-A5A4-D8E23E7CB23F}" type="pres">
      <dgm:prSet presAssocID="{F76BB0AC-E350-4990-844A-D5392D46D547}" presName="space" presStyleCnt="0"/>
      <dgm:spPr/>
    </dgm:pt>
    <dgm:pt modelId="{52D209B5-D0ED-47BA-B6B6-D150162C3650}" type="pres">
      <dgm:prSet presAssocID="{F9275B1D-C090-45E0-8933-3DE6BBF7674E}" presName="composite" presStyleCnt="0"/>
      <dgm:spPr/>
    </dgm:pt>
    <dgm:pt modelId="{6FA125A3-73C5-4E2E-961A-A0A3D1466D14}" type="pres">
      <dgm:prSet presAssocID="{F9275B1D-C090-45E0-8933-3DE6BBF7674E}" presName="parTx" presStyleLbl="alignNode1" presStyleIdx="2" presStyleCnt="3" custLinFactX="-100000" custLinFactNeighborX="-125144" custLinFactNeighborY="2826">
        <dgm:presLayoutVars>
          <dgm:chMax val="0"/>
          <dgm:chPref val="0"/>
          <dgm:bulletEnabled val="1"/>
        </dgm:presLayoutVars>
      </dgm:prSet>
      <dgm:spPr/>
    </dgm:pt>
    <dgm:pt modelId="{A4A404C6-1E89-4E98-A6ED-AC2C39829649}" type="pres">
      <dgm:prSet presAssocID="{F9275B1D-C090-45E0-8933-3DE6BBF7674E}" presName="desTx" presStyleLbl="alignAccFollowNode1" presStyleIdx="2" presStyleCnt="3" custLinFactX="-100000" custLinFactNeighborX="-125473" custLinFactNeighborY="2293">
        <dgm:presLayoutVars>
          <dgm:bulletEnabled val="1"/>
        </dgm:presLayoutVars>
      </dgm:prSet>
      <dgm:spPr/>
    </dgm:pt>
  </dgm:ptLst>
  <dgm:cxnLst>
    <dgm:cxn modelId="{9C3BB913-639E-44B5-AD28-960CF818FFBE}" srcId="{44140A63-A689-4268-ADFC-AD87B0C3AA47}" destId="{733B6CF5-3595-4903-BC1C-6D57771E8775}" srcOrd="0" destOrd="0" parTransId="{55D5D451-5337-4DBE-91CA-BB907EAB9F0A}" sibTransId="{2E3914E9-5766-425C-9D0F-35CFADDF6E90}"/>
    <dgm:cxn modelId="{E42FE01E-2CDA-464C-9DDA-3F7E3BCF42CC}" srcId="{AAAA4F07-672E-4D8D-BDAD-D5B03DE31E87}" destId="{54390E6A-D7D1-4125-BD5E-6D19B346B844}" srcOrd="0" destOrd="0" parTransId="{71F67353-046E-4811-9BDC-8402D698087C}" sibTransId="{A58E31A0-4D9B-40BC-9647-89D38EE7CDF6}"/>
    <dgm:cxn modelId="{C7ECB721-D9C2-4386-9C63-605C2E5A876A}" srcId="{44140A63-A689-4268-ADFC-AD87B0C3AA47}" destId="{436A9FBA-6E9C-412D-9D7F-A4402D614DE2}" srcOrd="2" destOrd="0" parTransId="{A4EC024C-F6AE-4502-A837-E7B69E8A838D}" sibTransId="{8457483D-7DF2-4578-A710-B5B9D892FC47}"/>
    <dgm:cxn modelId="{A8F05B25-2D3A-43A4-A25E-A21F20A8A0C0}" type="presOf" srcId="{54390E6A-D7D1-4125-BD5E-6D19B346B844}" destId="{45D68E8A-40F2-46B7-BC61-BB31FC44C08A}" srcOrd="0" destOrd="0" presId="urn:microsoft.com/office/officeart/2005/8/layout/hList1"/>
    <dgm:cxn modelId="{F611F02E-B66B-4347-8D7E-BAD1CB95E8FC}" srcId="{AAAA4F07-672E-4D8D-BDAD-D5B03DE31E87}" destId="{44140A63-A689-4268-ADFC-AD87B0C3AA47}" srcOrd="1" destOrd="0" parTransId="{798EE3E5-3F02-419F-B31F-096D384F603C}" sibTransId="{F76BB0AC-E350-4990-844A-D5392D46D547}"/>
    <dgm:cxn modelId="{D23C3B32-EDD5-4EE9-8930-945487403A3F}" type="presOf" srcId="{C7912C68-3428-4DB8-819A-1BFA76712A94}" destId="{C0E13378-0685-4316-A799-7A18638C1820}" srcOrd="0" destOrd="1" presId="urn:microsoft.com/office/officeart/2005/8/layout/hList1"/>
    <dgm:cxn modelId="{145E2536-2B96-4038-823C-985D394DCB6B}" type="presOf" srcId="{436A9FBA-6E9C-412D-9D7F-A4402D614DE2}" destId="{C0E13378-0685-4316-A799-7A18638C1820}" srcOrd="0" destOrd="2" presId="urn:microsoft.com/office/officeart/2005/8/layout/hList1"/>
    <dgm:cxn modelId="{76CAF53B-A807-48C8-8239-367A3EF00069}" srcId="{44140A63-A689-4268-ADFC-AD87B0C3AA47}" destId="{91568B52-5C16-4C33-97D5-F02D11442A81}" srcOrd="4" destOrd="0" parTransId="{3C93DB2A-EE00-45F6-8DED-AC70E8814572}" sibTransId="{C9549BAE-2DA2-4D9E-AB37-3457FF135323}"/>
    <dgm:cxn modelId="{518D9D42-8FCB-4206-8403-718CC84B8BBD}" srcId="{44140A63-A689-4268-ADFC-AD87B0C3AA47}" destId="{1A2802FB-3B42-4F3A-8867-B0BBB385E8C1}" srcOrd="3" destOrd="0" parTransId="{9508319E-8CE3-43FB-96B2-20884A738EB1}" sibTransId="{1CBF6B43-5FCF-4CE8-9BF3-EC33A316F67A}"/>
    <dgm:cxn modelId="{17E9FB45-B83E-4C9B-8D4D-A3DE9BB36633}" type="presOf" srcId="{91568B52-5C16-4C33-97D5-F02D11442A81}" destId="{C0E13378-0685-4316-A799-7A18638C1820}" srcOrd="0" destOrd="4" presId="urn:microsoft.com/office/officeart/2005/8/layout/hList1"/>
    <dgm:cxn modelId="{2CDB017E-BEDD-4743-9AEF-9DA7769FF894}" type="presOf" srcId="{0958BB08-5F1E-4481-8E98-6A637D05C712}" destId="{CE02743B-F57E-4904-A804-4113AAFC0402}" srcOrd="0" destOrd="0" presId="urn:microsoft.com/office/officeart/2005/8/layout/hList1"/>
    <dgm:cxn modelId="{80AA847F-5673-47BA-9F20-9426D694A406}" type="presOf" srcId="{44140A63-A689-4268-ADFC-AD87B0C3AA47}" destId="{CE6A4B25-133C-44B2-9924-502C3FD19B1A}" srcOrd="0" destOrd="0" presId="urn:microsoft.com/office/officeart/2005/8/layout/hList1"/>
    <dgm:cxn modelId="{8763508A-6C37-41DA-BDE4-AF473D85EED0}" type="presOf" srcId="{F9275B1D-C090-45E0-8933-3DE6BBF7674E}" destId="{6FA125A3-73C5-4E2E-961A-A0A3D1466D14}" srcOrd="0" destOrd="0" presId="urn:microsoft.com/office/officeart/2005/8/layout/hList1"/>
    <dgm:cxn modelId="{B387B29A-33B9-4A63-A210-480DCC892604}" srcId="{44140A63-A689-4268-ADFC-AD87B0C3AA47}" destId="{C7912C68-3428-4DB8-819A-1BFA76712A94}" srcOrd="1" destOrd="0" parTransId="{E541F9EB-93F4-4350-9E4A-59D26B1E0759}" sibTransId="{997D2E7B-F149-4DBA-BEF0-88A41E98DE77}"/>
    <dgm:cxn modelId="{C2486D9B-ACC5-4595-A9E3-CF42A92A2A34}" type="presOf" srcId="{733B6CF5-3595-4903-BC1C-6D57771E8775}" destId="{C0E13378-0685-4316-A799-7A18638C1820}" srcOrd="0" destOrd="0" presId="urn:microsoft.com/office/officeart/2005/8/layout/hList1"/>
    <dgm:cxn modelId="{4726BD9E-ECFB-4859-B1DB-49DF14CBF755}" type="presOf" srcId="{A3F4579A-311C-4A67-89D2-C245C52AFB99}" destId="{CE02743B-F57E-4904-A804-4113AAFC0402}" srcOrd="0" destOrd="1" presId="urn:microsoft.com/office/officeart/2005/8/layout/hList1"/>
    <dgm:cxn modelId="{58C464A3-929E-4060-AC68-2DC9C5C4B505}" type="presOf" srcId="{23C1DE16-B055-430B-99D3-5A9E80BDCC53}" destId="{A4A404C6-1E89-4E98-A6ED-AC2C39829649}" srcOrd="0" destOrd="0" presId="urn:microsoft.com/office/officeart/2005/8/layout/hList1"/>
    <dgm:cxn modelId="{BC2FF5B4-47E1-41E3-8C38-F9B08D8C954C}" type="presOf" srcId="{1A2802FB-3B42-4F3A-8867-B0BBB385E8C1}" destId="{C0E13378-0685-4316-A799-7A18638C1820}" srcOrd="0" destOrd="3" presId="urn:microsoft.com/office/officeart/2005/8/layout/hList1"/>
    <dgm:cxn modelId="{52A234BE-1869-428E-9FFC-A191CDC29B6F}" srcId="{AAAA4F07-672E-4D8D-BDAD-D5B03DE31E87}" destId="{F9275B1D-C090-45E0-8933-3DE6BBF7674E}" srcOrd="2" destOrd="0" parTransId="{8520D92A-1005-4F5B-BD5B-4237D9103620}" sibTransId="{E59D437A-4DE7-424E-97A7-497F049B6C5E}"/>
    <dgm:cxn modelId="{45A82DD1-F422-467B-90C1-42CC9966CD3B}" srcId="{F9275B1D-C090-45E0-8933-3DE6BBF7674E}" destId="{23C1DE16-B055-430B-99D3-5A9E80BDCC53}" srcOrd="0" destOrd="0" parTransId="{3FD80F17-306A-48A6-B434-39CB96DA6275}" sibTransId="{70620E6C-1F44-4C2C-932D-C9F43F46212F}"/>
    <dgm:cxn modelId="{7F9B60D9-6FCE-43B2-BD95-8099604E042A}" srcId="{54390E6A-D7D1-4125-BD5E-6D19B346B844}" destId="{0958BB08-5F1E-4481-8E98-6A637D05C712}" srcOrd="0" destOrd="0" parTransId="{E12A613C-5948-4D04-AE7B-E11BB6C699D8}" sibTransId="{C921155A-0F62-412E-A1C3-A3C7CD28F59D}"/>
    <dgm:cxn modelId="{6B2657F9-B022-490E-A86C-F1644AA005D6}" srcId="{54390E6A-D7D1-4125-BD5E-6D19B346B844}" destId="{A3F4579A-311C-4A67-89D2-C245C52AFB99}" srcOrd="1" destOrd="0" parTransId="{427919F1-5FD7-4557-97EE-65F8B45226DB}" sibTransId="{6B2EB261-C8CE-4CCB-AB08-D7199731F7D7}"/>
    <dgm:cxn modelId="{F5CAE3FE-4A9C-4D9D-96B9-93EB7852EFC0}" type="presOf" srcId="{AAAA4F07-672E-4D8D-BDAD-D5B03DE31E87}" destId="{A7EA6456-AD7B-4E6E-A4DF-2F2D0DD10F56}" srcOrd="0" destOrd="0" presId="urn:microsoft.com/office/officeart/2005/8/layout/hList1"/>
    <dgm:cxn modelId="{5CA3D074-59E3-48B0-A9C1-62B31F267EAB}" type="presParOf" srcId="{A7EA6456-AD7B-4E6E-A4DF-2F2D0DD10F56}" destId="{A7120970-17AD-49A0-A409-0666B7D6A330}" srcOrd="0" destOrd="0" presId="urn:microsoft.com/office/officeart/2005/8/layout/hList1"/>
    <dgm:cxn modelId="{EB11F9A4-50C9-475D-B1EB-998EFBCBEC12}" type="presParOf" srcId="{A7120970-17AD-49A0-A409-0666B7D6A330}" destId="{45D68E8A-40F2-46B7-BC61-BB31FC44C08A}" srcOrd="0" destOrd="0" presId="urn:microsoft.com/office/officeart/2005/8/layout/hList1"/>
    <dgm:cxn modelId="{2EBD2B5F-06A9-4A47-9524-6D5ED4E1C6E0}" type="presParOf" srcId="{A7120970-17AD-49A0-A409-0666B7D6A330}" destId="{CE02743B-F57E-4904-A804-4113AAFC0402}" srcOrd="1" destOrd="0" presId="urn:microsoft.com/office/officeart/2005/8/layout/hList1"/>
    <dgm:cxn modelId="{EF85C6B8-63A8-4631-A1E2-3B512B7003FA}" type="presParOf" srcId="{A7EA6456-AD7B-4E6E-A4DF-2F2D0DD10F56}" destId="{BA36C639-BB3A-4429-B291-2F772DE6D4A5}" srcOrd="1" destOrd="0" presId="urn:microsoft.com/office/officeart/2005/8/layout/hList1"/>
    <dgm:cxn modelId="{FAE56072-60E7-4B4F-A43A-5978688CCFE6}" type="presParOf" srcId="{A7EA6456-AD7B-4E6E-A4DF-2F2D0DD10F56}" destId="{88B666CA-B189-466D-8B13-3A202CE09D7E}" srcOrd="2" destOrd="0" presId="urn:microsoft.com/office/officeart/2005/8/layout/hList1"/>
    <dgm:cxn modelId="{68BD4393-E0FC-4ABA-8F50-9D93C5EBE32D}" type="presParOf" srcId="{88B666CA-B189-466D-8B13-3A202CE09D7E}" destId="{CE6A4B25-133C-44B2-9924-502C3FD19B1A}" srcOrd="0" destOrd="0" presId="urn:microsoft.com/office/officeart/2005/8/layout/hList1"/>
    <dgm:cxn modelId="{0E9AE8F7-2A58-413D-B6B3-6BC0A9F9A1C1}" type="presParOf" srcId="{88B666CA-B189-466D-8B13-3A202CE09D7E}" destId="{C0E13378-0685-4316-A799-7A18638C1820}" srcOrd="1" destOrd="0" presId="urn:microsoft.com/office/officeart/2005/8/layout/hList1"/>
    <dgm:cxn modelId="{9DA185A2-8501-44C0-BD8F-9C430CF94D84}" type="presParOf" srcId="{A7EA6456-AD7B-4E6E-A4DF-2F2D0DD10F56}" destId="{EEA06D3C-2220-4B0E-A5A4-D8E23E7CB23F}" srcOrd="3" destOrd="0" presId="urn:microsoft.com/office/officeart/2005/8/layout/hList1"/>
    <dgm:cxn modelId="{062BA00B-8BDD-4493-B564-A20255CA5F7D}" type="presParOf" srcId="{A7EA6456-AD7B-4E6E-A4DF-2F2D0DD10F56}" destId="{52D209B5-D0ED-47BA-B6B6-D150162C3650}" srcOrd="4" destOrd="0" presId="urn:microsoft.com/office/officeart/2005/8/layout/hList1"/>
    <dgm:cxn modelId="{B901CB43-363D-4CAB-86C8-5C11CCDBCAB5}" type="presParOf" srcId="{52D209B5-D0ED-47BA-B6B6-D150162C3650}" destId="{6FA125A3-73C5-4E2E-961A-A0A3D1466D14}" srcOrd="0" destOrd="0" presId="urn:microsoft.com/office/officeart/2005/8/layout/hList1"/>
    <dgm:cxn modelId="{75E4C7DB-A2D0-4CF8-BDC5-F643D84AF58F}" type="presParOf" srcId="{52D209B5-D0ED-47BA-B6B6-D150162C3650}" destId="{A4A404C6-1E89-4E98-A6ED-AC2C39829649}"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5CFE026F-91DE-4CFB-9B77-866C6D8FA781}" type="doc">
      <dgm:prSet loTypeId="urn:microsoft.com/office/officeart/2005/8/layout/vList2" loCatId="list" qsTypeId="urn:microsoft.com/office/officeart/2005/8/quickstyle/3d2" qsCatId="3D" csTypeId="urn:microsoft.com/office/officeart/2005/8/colors/accent6_1" csCatId="accent6"/>
      <dgm:spPr/>
      <dgm:t>
        <a:bodyPr/>
        <a:lstStyle/>
        <a:p>
          <a:endParaRPr lang="en-US"/>
        </a:p>
      </dgm:t>
    </dgm:pt>
    <dgm:pt modelId="{0E3B2B05-19CE-4286-8B35-CFF20F73008E}">
      <dgm:prSet/>
      <dgm:spPr/>
      <dgm:t>
        <a:bodyPr/>
        <a:lstStyle/>
        <a:p>
          <a:pPr algn="ctr"/>
          <a:r>
            <a:rPr lang="en-US" dirty="0">
              <a:latin typeface="Basic Sans SF" pitchFamily="2" charset="0"/>
            </a:rPr>
            <a:t>Training Resources</a:t>
          </a:r>
        </a:p>
      </dgm:t>
    </dgm:pt>
    <dgm:pt modelId="{C511CE8F-7BC2-4693-9CB0-BC4E04EFD4D7}" type="parTrans" cxnId="{50BA7374-EA89-4A2E-81C7-9A1EE1238A3F}">
      <dgm:prSet/>
      <dgm:spPr/>
      <dgm:t>
        <a:bodyPr/>
        <a:lstStyle/>
        <a:p>
          <a:endParaRPr lang="en-US"/>
        </a:p>
      </dgm:t>
    </dgm:pt>
    <dgm:pt modelId="{2855C3B7-924F-4E91-BA11-F74FC12FB57B}" type="sibTrans" cxnId="{50BA7374-EA89-4A2E-81C7-9A1EE1238A3F}">
      <dgm:prSet/>
      <dgm:spPr/>
      <dgm:t>
        <a:bodyPr/>
        <a:lstStyle/>
        <a:p>
          <a:endParaRPr lang="en-US"/>
        </a:p>
      </dgm:t>
    </dgm:pt>
    <dgm:pt modelId="{3A46411C-26F2-4B45-898A-ECFBF7F00DC8}" type="pres">
      <dgm:prSet presAssocID="{5CFE026F-91DE-4CFB-9B77-866C6D8FA781}" presName="linear" presStyleCnt="0">
        <dgm:presLayoutVars>
          <dgm:animLvl val="lvl"/>
          <dgm:resizeHandles val="exact"/>
        </dgm:presLayoutVars>
      </dgm:prSet>
      <dgm:spPr/>
    </dgm:pt>
    <dgm:pt modelId="{F6E176F0-2688-4A3F-BF99-FEF064FAEDD0}" type="pres">
      <dgm:prSet presAssocID="{0E3B2B05-19CE-4286-8B35-CFF20F73008E}" presName="parentText" presStyleLbl="node1" presStyleIdx="0" presStyleCnt="1" custLinFactNeighborX="-42" custLinFactNeighborY="-21162">
        <dgm:presLayoutVars>
          <dgm:chMax val="0"/>
          <dgm:bulletEnabled val="1"/>
        </dgm:presLayoutVars>
      </dgm:prSet>
      <dgm:spPr/>
    </dgm:pt>
  </dgm:ptLst>
  <dgm:cxnLst>
    <dgm:cxn modelId="{AE1E4218-A3E4-41EE-951D-99471562CBF9}" type="presOf" srcId="{5CFE026F-91DE-4CFB-9B77-866C6D8FA781}" destId="{3A46411C-26F2-4B45-898A-ECFBF7F00DC8}" srcOrd="0" destOrd="0" presId="urn:microsoft.com/office/officeart/2005/8/layout/vList2"/>
    <dgm:cxn modelId="{256FB662-48FE-482E-BA36-446D6EA8AEBE}" type="presOf" srcId="{0E3B2B05-19CE-4286-8B35-CFF20F73008E}" destId="{F6E176F0-2688-4A3F-BF99-FEF064FAEDD0}" srcOrd="0" destOrd="0" presId="urn:microsoft.com/office/officeart/2005/8/layout/vList2"/>
    <dgm:cxn modelId="{50BA7374-EA89-4A2E-81C7-9A1EE1238A3F}" srcId="{5CFE026F-91DE-4CFB-9B77-866C6D8FA781}" destId="{0E3B2B05-19CE-4286-8B35-CFF20F73008E}" srcOrd="0" destOrd="0" parTransId="{C511CE8F-7BC2-4693-9CB0-BC4E04EFD4D7}" sibTransId="{2855C3B7-924F-4E91-BA11-F74FC12FB57B}"/>
    <dgm:cxn modelId="{FE4D1B86-10D1-40CE-A740-A6AE282B7E5D}" type="presParOf" srcId="{3A46411C-26F2-4B45-898A-ECFBF7F00DC8}" destId="{F6E176F0-2688-4A3F-BF99-FEF064FAEDD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CAB24420-3BC4-466D-AE6B-D2EC467772B0}" type="doc">
      <dgm:prSet loTypeId="urn:microsoft.com/office/officeart/2005/8/layout/lProcess2" loCatId="list" qsTypeId="urn:microsoft.com/office/officeart/2005/8/quickstyle/3d2" qsCatId="3D" csTypeId="urn:microsoft.com/office/officeart/2005/8/colors/colorful3" csCatId="colorful" phldr="1"/>
      <dgm:spPr/>
      <dgm:t>
        <a:bodyPr/>
        <a:lstStyle/>
        <a:p>
          <a:endParaRPr lang="en-US"/>
        </a:p>
      </dgm:t>
    </dgm:pt>
    <dgm:pt modelId="{8DDBED3B-6D8D-46B7-A175-1E044302ADE6}">
      <dgm:prSet/>
      <dgm:spPr/>
      <dgm:t>
        <a:bodyPr/>
        <a:lstStyle/>
        <a:p>
          <a:r>
            <a:rPr lang="en-US" dirty="0">
              <a:latin typeface="Basic Sans SF" pitchFamily="2" charset="0"/>
              <a:hlinkClick xmlns:r="http://schemas.openxmlformats.org/officeDocument/2006/relationships" r:id="rId1"/>
            </a:rPr>
            <a:t>Website</a:t>
          </a:r>
          <a:endParaRPr lang="en-US" dirty="0">
            <a:latin typeface="Basic Sans SF" pitchFamily="2" charset="0"/>
          </a:endParaRPr>
        </a:p>
      </dgm:t>
    </dgm:pt>
    <dgm:pt modelId="{E4E6AFDB-CAF2-4AC0-B704-65D8753F6444}" type="parTrans" cxnId="{C3CA5221-52C7-4AB7-91A7-D7F52B8749C0}">
      <dgm:prSet/>
      <dgm:spPr/>
      <dgm:t>
        <a:bodyPr/>
        <a:lstStyle/>
        <a:p>
          <a:endParaRPr lang="en-US"/>
        </a:p>
      </dgm:t>
    </dgm:pt>
    <dgm:pt modelId="{2BF18EA9-EE4B-43C9-B825-070D27E47217}" type="sibTrans" cxnId="{C3CA5221-52C7-4AB7-91A7-D7F52B8749C0}">
      <dgm:prSet/>
      <dgm:spPr/>
      <dgm:t>
        <a:bodyPr/>
        <a:lstStyle/>
        <a:p>
          <a:endParaRPr lang="en-US"/>
        </a:p>
      </dgm:t>
    </dgm:pt>
    <dgm:pt modelId="{2E1D584A-BFBB-4486-923E-83421C1F9F04}">
      <dgm:prSet/>
      <dgm:spPr/>
      <dgm:t>
        <a:bodyPr/>
        <a:lstStyle/>
        <a:p>
          <a:r>
            <a:rPr lang="en-US" baseline="0" dirty="0">
              <a:latin typeface="Basic Sans SF" pitchFamily="2" charset="0"/>
            </a:rPr>
            <a:t>Training Materials Library</a:t>
          </a:r>
          <a:endParaRPr lang="en-US" dirty="0">
            <a:latin typeface="Basic Sans SF" pitchFamily="2" charset="0"/>
          </a:endParaRPr>
        </a:p>
      </dgm:t>
    </dgm:pt>
    <dgm:pt modelId="{F5C1FEFC-99BE-4B6B-8024-32D953D85205}" type="parTrans" cxnId="{78F0716D-2F86-426F-9C24-AD2760194427}">
      <dgm:prSet/>
      <dgm:spPr/>
      <dgm:t>
        <a:bodyPr/>
        <a:lstStyle/>
        <a:p>
          <a:endParaRPr lang="en-US"/>
        </a:p>
      </dgm:t>
    </dgm:pt>
    <dgm:pt modelId="{B8AC072F-CF29-4EF6-8C17-2952B0BEE7BB}" type="sibTrans" cxnId="{78F0716D-2F86-426F-9C24-AD2760194427}">
      <dgm:prSet/>
      <dgm:spPr/>
      <dgm:t>
        <a:bodyPr/>
        <a:lstStyle/>
        <a:p>
          <a:endParaRPr lang="en-US"/>
        </a:p>
      </dgm:t>
    </dgm:pt>
    <dgm:pt modelId="{16EFFA3A-A2B8-4AD2-8650-FC2416823EC3}">
      <dgm:prSet/>
      <dgm:spPr/>
      <dgm:t>
        <a:bodyPr/>
        <a:lstStyle/>
        <a:p>
          <a:r>
            <a:rPr lang="en-US" baseline="0" dirty="0">
              <a:latin typeface="Basic Sans SF" pitchFamily="2" charset="0"/>
            </a:rPr>
            <a:t>Training Dates</a:t>
          </a:r>
          <a:endParaRPr lang="en-US" dirty="0">
            <a:latin typeface="Basic Sans SF" pitchFamily="2" charset="0"/>
          </a:endParaRPr>
        </a:p>
      </dgm:t>
    </dgm:pt>
    <dgm:pt modelId="{1E2FB4D5-C7D4-45D6-A099-CA6B16F7D32F}" type="parTrans" cxnId="{1D3ADD62-6CDD-43C2-A7F3-14FCB35B6CBF}">
      <dgm:prSet/>
      <dgm:spPr/>
      <dgm:t>
        <a:bodyPr/>
        <a:lstStyle/>
        <a:p>
          <a:endParaRPr lang="en-US"/>
        </a:p>
      </dgm:t>
    </dgm:pt>
    <dgm:pt modelId="{FA54D9C5-5C8E-4C99-B90B-A55A7E05AD16}" type="sibTrans" cxnId="{1D3ADD62-6CDD-43C2-A7F3-14FCB35B6CBF}">
      <dgm:prSet/>
      <dgm:spPr/>
      <dgm:t>
        <a:bodyPr/>
        <a:lstStyle/>
        <a:p>
          <a:endParaRPr lang="en-US"/>
        </a:p>
      </dgm:t>
    </dgm:pt>
    <dgm:pt modelId="{02BE0E9F-3296-4BE9-87ED-9FCD3398F324}">
      <dgm:prSet/>
      <dgm:spPr/>
      <dgm:t>
        <a:bodyPr/>
        <a:lstStyle/>
        <a:p>
          <a:r>
            <a:rPr lang="en-US" dirty="0">
              <a:latin typeface="Basic Sans SF" pitchFamily="2" charset="0"/>
              <a:hlinkClick xmlns:r="http://schemas.openxmlformats.org/officeDocument/2006/relationships" r:id="rId2"/>
            </a:rPr>
            <a:t>Interscope</a:t>
          </a:r>
          <a:endParaRPr lang="en-US" dirty="0">
            <a:latin typeface="Basic Sans SF" pitchFamily="2" charset="0"/>
          </a:endParaRPr>
        </a:p>
      </dgm:t>
    </dgm:pt>
    <dgm:pt modelId="{28598940-E6ED-44BB-91BA-CBD2DF32A875}" type="parTrans" cxnId="{0091CAB3-BDD6-4CBA-9763-9167D4B43F8E}">
      <dgm:prSet/>
      <dgm:spPr/>
      <dgm:t>
        <a:bodyPr/>
        <a:lstStyle/>
        <a:p>
          <a:endParaRPr lang="en-US"/>
        </a:p>
      </dgm:t>
    </dgm:pt>
    <dgm:pt modelId="{F49F44AC-F92C-4AD9-A0DA-2065E1D44CEF}" type="sibTrans" cxnId="{0091CAB3-BDD6-4CBA-9763-9167D4B43F8E}">
      <dgm:prSet/>
      <dgm:spPr/>
      <dgm:t>
        <a:bodyPr/>
        <a:lstStyle/>
        <a:p>
          <a:endParaRPr lang="en-US"/>
        </a:p>
      </dgm:t>
    </dgm:pt>
    <dgm:pt modelId="{498FB389-1DC3-4825-A3A5-8E008776701E}">
      <dgm:prSet/>
      <dgm:spPr/>
      <dgm:t>
        <a:bodyPr/>
        <a:lstStyle/>
        <a:p>
          <a:r>
            <a:rPr lang="en-US" baseline="0" dirty="0">
              <a:latin typeface="Basic Sans SF" pitchFamily="2" charset="0"/>
            </a:rPr>
            <a:t>Help Tab</a:t>
          </a:r>
          <a:endParaRPr lang="en-US" dirty="0">
            <a:latin typeface="Basic Sans SF" pitchFamily="2" charset="0"/>
          </a:endParaRPr>
        </a:p>
      </dgm:t>
    </dgm:pt>
    <dgm:pt modelId="{48279C29-EF2F-4358-891E-09EC8D73BF00}" type="parTrans" cxnId="{98B1A477-8E33-4081-8D25-85BF7C86117F}">
      <dgm:prSet/>
      <dgm:spPr/>
      <dgm:t>
        <a:bodyPr/>
        <a:lstStyle/>
        <a:p>
          <a:endParaRPr lang="en-US"/>
        </a:p>
      </dgm:t>
    </dgm:pt>
    <dgm:pt modelId="{57C38D5D-F9CF-4F19-8BDF-B68CE162C72B}" type="sibTrans" cxnId="{98B1A477-8E33-4081-8D25-85BF7C86117F}">
      <dgm:prSet/>
      <dgm:spPr/>
      <dgm:t>
        <a:bodyPr/>
        <a:lstStyle/>
        <a:p>
          <a:endParaRPr lang="en-US"/>
        </a:p>
      </dgm:t>
    </dgm:pt>
    <dgm:pt modelId="{CB8ACE3C-4857-485B-880B-49B91822D62D}">
      <dgm:prSet/>
      <dgm:spPr/>
      <dgm:t>
        <a:bodyPr/>
        <a:lstStyle/>
        <a:p>
          <a:r>
            <a:rPr lang="en-US">
              <a:latin typeface="Basic Sans SF" pitchFamily="2" charset="0"/>
            </a:rPr>
            <a:t>User Manual</a:t>
          </a:r>
        </a:p>
      </dgm:t>
    </dgm:pt>
    <dgm:pt modelId="{AD73D47F-BF04-4A91-BE56-997935B18749}" type="parTrans" cxnId="{E02333CD-5303-4C24-9753-A5E8558DAAE7}">
      <dgm:prSet/>
      <dgm:spPr/>
      <dgm:t>
        <a:bodyPr/>
        <a:lstStyle/>
        <a:p>
          <a:endParaRPr lang="en-US"/>
        </a:p>
      </dgm:t>
    </dgm:pt>
    <dgm:pt modelId="{E756BB7C-1607-4EE1-BEB9-FBDA34DE5924}" type="sibTrans" cxnId="{E02333CD-5303-4C24-9753-A5E8558DAAE7}">
      <dgm:prSet/>
      <dgm:spPr/>
      <dgm:t>
        <a:bodyPr/>
        <a:lstStyle/>
        <a:p>
          <a:endParaRPr lang="en-US"/>
        </a:p>
      </dgm:t>
    </dgm:pt>
    <dgm:pt modelId="{51FD7575-43E3-42B6-9388-414ACBC15AF5}">
      <dgm:prSet/>
      <dgm:spPr/>
      <dgm:t>
        <a:bodyPr/>
        <a:lstStyle/>
        <a:p>
          <a:r>
            <a:rPr lang="en-US">
              <a:latin typeface="Basic Sans SF" pitchFamily="2" charset="0"/>
            </a:rPr>
            <a:t>User Training  Tutorials</a:t>
          </a:r>
        </a:p>
      </dgm:t>
    </dgm:pt>
    <dgm:pt modelId="{212D272B-F065-469E-B3D0-8DC4D8987F04}" type="parTrans" cxnId="{F1B1C368-C40E-4F23-90FD-977D73C1E814}">
      <dgm:prSet/>
      <dgm:spPr/>
      <dgm:t>
        <a:bodyPr/>
        <a:lstStyle/>
        <a:p>
          <a:endParaRPr lang="en-US"/>
        </a:p>
      </dgm:t>
    </dgm:pt>
    <dgm:pt modelId="{061DA1E5-AFAE-4288-B330-C4F0372ECC1E}" type="sibTrans" cxnId="{F1B1C368-C40E-4F23-90FD-977D73C1E814}">
      <dgm:prSet/>
      <dgm:spPr/>
      <dgm:t>
        <a:bodyPr/>
        <a:lstStyle/>
        <a:p>
          <a:endParaRPr lang="en-US"/>
        </a:p>
      </dgm:t>
    </dgm:pt>
    <dgm:pt modelId="{5DA974C0-176B-4180-8E04-92C16922CB2A}" type="pres">
      <dgm:prSet presAssocID="{CAB24420-3BC4-466D-AE6B-D2EC467772B0}" presName="theList" presStyleCnt="0">
        <dgm:presLayoutVars>
          <dgm:dir/>
          <dgm:animLvl val="lvl"/>
          <dgm:resizeHandles val="exact"/>
        </dgm:presLayoutVars>
      </dgm:prSet>
      <dgm:spPr/>
    </dgm:pt>
    <dgm:pt modelId="{6A899844-2753-4E1D-8886-84773A2A828B}" type="pres">
      <dgm:prSet presAssocID="{8DDBED3B-6D8D-46B7-A175-1E044302ADE6}" presName="compNode" presStyleCnt="0"/>
      <dgm:spPr/>
    </dgm:pt>
    <dgm:pt modelId="{FBCAC3EA-3841-4EA8-9FD8-A3A5EB49B378}" type="pres">
      <dgm:prSet presAssocID="{8DDBED3B-6D8D-46B7-A175-1E044302ADE6}" presName="aNode" presStyleLbl="bgShp" presStyleIdx="0" presStyleCnt="2"/>
      <dgm:spPr/>
    </dgm:pt>
    <dgm:pt modelId="{0A3995C7-368B-4C98-AD82-45B8E06F3CBB}" type="pres">
      <dgm:prSet presAssocID="{8DDBED3B-6D8D-46B7-A175-1E044302ADE6}" presName="textNode" presStyleLbl="bgShp" presStyleIdx="0" presStyleCnt="2"/>
      <dgm:spPr/>
    </dgm:pt>
    <dgm:pt modelId="{3334CAC6-2EBF-44BF-9D1C-C8EAA947C0DD}" type="pres">
      <dgm:prSet presAssocID="{8DDBED3B-6D8D-46B7-A175-1E044302ADE6}" presName="compChildNode" presStyleCnt="0"/>
      <dgm:spPr/>
    </dgm:pt>
    <dgm:pt modelId="{69E647E8-CFA0-4CCC-AB66-E8A086AEAAC8}" type="pres">
      <dgm:prSet presAssocID="{8DDBED3B-6D8D-46B7-A175-1E044302ADE6}" presName="theInnerList" presStyleCnt="0"/>
      <dgm:spPr/>
    </dgm:pt>
    <dgm:pt modelId="{6F52A6FE-57AB-4739-8702-AA831D80BC93}" type="pres">
      <dgm:prSet presAssocID="{2E1D584A-BFBB-4486-923E-83421C1F9F04}" presName="childNode" presStyleLbl="node1" presStyleIdx="0" presStyleCnt="3">
        <dgm:presLayoutVars>
          <dgm:bulletEnabled val="1"/>
        </dgm:presLayoutVars>
      </dgm:prSet>
      <dgm:spPr/>
    </dgm:pt>
    <dgm:pt modelId="{B4547B66-ACC1-4CC1-B595-CFD729EA5AE5}" type="pres">
      <dgm:prSet presAssocID="{2E1D584A-BFBB-4486-923E-83421C1F9F04}" presName="aSpace2" presStyleCnt="0"/>
      <dgm:spPr/>
    </dgm:pt>
    <dgm:pt modelId="{7814E203-D4B2-4B99-97D1-310BBED743FB}" type="pres">
      <dgm:prSet presAssocID="{16EFFA3A-A2B8-4AD2-8650-FC2416823EC3}" presName="childNode" presStyleLbl="node1" presStyleIdx="1" presStyleCnt="3">
        <dgm:presLayoutVars>
          <dgm:bulletEnabled val="1"/>
        </dgm:presLayoutVars>
      </dgm:prSet>
      <dgm:spPr/>
    </dgm:pt>
    <dgm:pt modelId="{3E74071A-D054-448E-9264-0C1F9195A1DA}" type="pres">
      <dgm:prSet presAssocID="{8DDBED3B-6D8D-46B7-A175-1E044302ADE6}" presName="aSpace" presStyleCnt="0"/>
      <dgm:spPr/>
    </dgm:pt>
    <dgm:pt modelId="{591D448B-40BA-4AF1-B200-13AD16AC2F04}" type="pres">
      <dgm:prSet presAssocID="{02BE0E9F-3296-4BE9-87ED-9FCD3398F324}" presName="compNode" presStyleCnt="0"/>
      <dgm:spPr/>
    </dgm:pt>
    <dgm:pt modelId="{1382181A-CDC3-4FB8-B03F-A81AD1E76F5B}" type="pres">
      <dgm:prSet presAssocID="{02BE0E9F-3296-4BE9-87ED-9FCD3398F324}" presName="aNode" presStyleLbl="bgShp" presStyleIdx="1" presStyleCnt="2"/>
      <dgm:spPr/>
    </dgm:pt>
    <dgm:pt modelId="{8868F3AD-CB43-4197-90CB-FE687A9DA187}" type="pres">
      <dgm:prSet presAssocID="{02BE0E9F-3296-4BE9-87ED-9FCD3398F324}" presName="textNode" presStyleLbl="bgShp" presStyleIdx="1" presStyleCnt="2"/>
      <dgm:spPr/>
    </dgm:pt>
    <dgm:pt modelId="{4AF80A02-0E97-4ECB-9319-E634C6ABAB6E}" type="pres">
      <dgm:prSet presAssocID="{02BE0E9F-3296-4BE9-87ED-9FCD3398F324}" presName="compChildNode" presStyleCnt="0"/>
      <dgm:spPr/>
    </dgm:pt>
    <dgm:pt modelId="{B7DEDF8A-3EFF-43E1-A967-4CD52345B268}" type="pres">
      <dgm:prSet presAssocID="{02BE0E9F-3296-4BE9-87ED-9FCD3398F324}" presName="theInnerList" presStyleCnt="0"/>
      <dgm:spPr/>
    </dgm:pt>
    <dgm:pt modelId="{D2C8A4EC-4FD6-4198-9323-A34CC0224DEB}" type="pres">
      <dgm:prSet presAssocID="{498FB389-1DC3-4825-A3A5-8E008776701E}" presName="childNode" presStyleLbl="node1" presStyleIdx="2" presStyleCnt="3">
        <dgm:presLayoutVars>
          <dgm:bulletEnabled val="1"/>
        </dgm:presLayoutVars>
      </dgm:prSet>
      <dgm:spPr/>
    </dgm:pt>
  </dgm:ptLst>
  <dgm:cxnLst>
    <dgm:cxn modelId="{FF8AD708-4B0B-4F84-935E-9E19468F6671}" type="presOf" srcId="{51FD7575-43E3-42B6-9388-414ACBC15AF5}" destId="{D2C8A4EC-4FD6-4198-9323-A34CC0224DEB}" srcOrd="0" destOrd="2" presId="urn:microsoft.com/office/officeart/2005/8/layout/lProcess2"/>
    <dgm:cxn modelId="{C3CA5221-52C7-4AB7-91A7-D7F52B8749C0}" srcId="{CAB24420-3BC4-466D-AE6B-D2EC467772B0}" destId="{8DDBED3B-6D8D-46B7-A175-1E044302ADE6}" srcOrd="0" destOrd="0" parTransId="{E4E6AFDB-CAF2-4AC0-B704-65D8753F6444}" sibTransId="{2BF18EA9-EE4B-43C9-B825-070D27E47217}"/>
    <dgm:cxn modelId="{18281A2B-F51C-48C1-8BFE-DB1292A27F22}" type="presOf" srcId="{02BE0E9F-3296-4BE9-87ED-9FCD3398F324}" destId="{1382181A-CDC3-4FB8-B03F-A81AD1E76F5B}" srcOrd="0" destOrd="0" presId="urn:microsoft.com/office/officeart/2005/8/layout/lProcess2"/>
    <dgm:cxn modelId="{1D3ADD62-6CDD-43C2-A7F3-14FCB35B6CBF}" srcId="{8DDBED3B-6D8D-46B7-A175-1E044302ADE6}" destId="{16EFFA3A-A2B8-4AD2-8650-FC2416823EC3}" srcOrd="1" destOrd="0" parTransId="{1E2FB4D5-C7D4-45D6-A099-CA6B16F7D32F}" sibTransId="{FA54D9C5-5C8E-4C99-B90B-A55A7E05AD16}"/>
    <dgm:cxn modelId="{8EEEEE67-516D-4207-9FC8-3AC4CB12FB28}" type="presOf" srcId="{CAB24420-3BC4-466D-AE6B-D2EC467772B0}" destId="{5DA974C0-176B-4180-8E04-92C16922CB2A}" srcOrd="0" destOrd="0" presId="urn:microsoft.com/office/officeart/2005/8/layout/lProcess2"/>
    <dgm:cxn modelId="{F1B1C368-C40E-4F23-90FD-977D73C1E814}" srcId="{498FB389-1DC3-4825-A3A5-8E008776701E}" destId="{51FD7575-43E3-42B6-9388-414ACBC15AF5}" srcOrd="1" destOrd="0" parTransId="{212D272B-F065-469E-B3D0-8DC4D8987F04}" sibTransId="{061DA1E5-AFAE-4288-B330-C4F0372ECC1E}"/>
    <dgm:cxn modelId="{E59D9E6B-3DD7-4753-8A11-9B88A90F8F79}" type="presOf" srcId="{CB8ACE3C-4857-485B-880B-49B91822D62D}" destId="{D2C8A4EC-4FD6-4198-9323-A34CC0224DEB}" srcOrd="0" destOrd="1" presId="urn:microsoft.com/office/officeart/2005/8/layout/lProcess2"/>
    <dgm:cxn modelId="{F727D24B-558F-46BB-8711-28348D5D44C2}" type="presOf" srcId="{2E1D584A-BFBB-4486-923E-83421C1F9F04}" destId="{6F52A6FE-57AB-4739-8702-AA831D80BC93}" srcOrd="0" destOrd="0" presId="urn:microsoft.com/office/officeart/2005/8/layout/lProcess2"/>
    <dgm:cxn modelId="{78F0716D-2F86-426F-9C24-AD2760194427}" srcId="{8DDBED3B-6D8D-46B7-A175-1E044302ADE6}" destId="{2E1D584A-BFBB-4486-923E-83421C1F9F04}" srcOrd="0" destOrd="0" parTransId="{F5C1FEFC-99BE-4B6B-8024-32D953D85205}" sibTransId="{B8AC072F-CF29-4EF6-8C17-2952B0BEE7BB}"/>
    <dgm:cxn modelId="{98B1A477-8E33-4081-8D25-85BF7C86117F}" srcId="{02BE0E9F-3296-4BE9-87ED-9FCD3398F324}" destId="{498FB389-1DC3-4825-A3A5-8E008776701E}" srcOrd="0" destOrd="0" parTransId="{48279C29-EF2F-4358-891E-09EC8D73BF00}" sibTransId="{57C38D5D-F9CF-4F19-8BDF-B68CE162C72B}"/>
    <dgm:cxn modelId="{019B0F88-2DF1-4797-820B-A6D28E7A2369}" type="presOf" srcId="{8DDBED3B-6D8D-46B7-A175-1E044302ADE6}" destId="{0A3995C7-368B-4C98-AD82-45B8E06F3CBB}" srcOrd="1" destOrd="0" presId="urn:microsoft.com/office/officeart/2005/8/layout/lProcess2"/>
    <dgm:cxn modelId="{EE55F0B2-03DC-4B96-991C-0A698ACD2D45}" type="presOf" srcId="{02BE0E9F-3296-4BE9-87ED-9FCD3398F324}" destId="{8868F3AD-CB43-4197-90CB-FE687A9DA187}" srcOrd="1" destOrd="0" presId="urn:microsoft.com/office/officeart/2005/8/layout/lProcess2"/>
    <dgm:cxn modelId="{0091CAB3-BDD6-4CBA-9763-9167D4B43F8E}" srcId="{CAB24420-3BC4-466D-AE6B-D2EC467772B0}" destId="{02BE0E9F-3296-4BE9-87ED-9FCD3398F324}" srcOrd="1" destOrd="0" parTransId="{28598940-E6ED-44BB-91BA-CBD2DF32A875}" sibTransId="{F49F44AC-F92C-4AD9-A0DA-2065E1D44CEF}"/>
    <dgm:cxn modelId="{A40BD6C2-1B5B-40BA-B5C3-4004635014D5}" type="presOf" srcId="{16EFFA3A-A2B8-4AD2-8650-FC2416823EC3}" destId="{7814E203-D4B2-4B99-97D1-310BBED743FB}" srcOrd="0" destOrd="0" presId="urn:microsoft.com/office/officeart/2005/8/layout/lProcess2"/>
    <dgm:cxn modelId="{E02333CD-5303-4C24-9753-A5E8558DAAE7}" srcId="{498FB389-1DC3-4825-A3A5-8E008776701E}" destId="{CB8ACE3C-4857-485B-880B-49B91822D62D}" srcOrd="0" destOrd="0" parTransId="{AD73D47F-BF04-4A91-BE56-997935B18749}" sibTransId="{E756BB7C-1607-4EE1-BEB9-FBDA34DE5924}"/>
    <dgm:cxn modelId="{D6F0DCE8-0835-48B0-87CE-6EC65599374E}" type="presOf" srcId="{498FB389-1DC3-4825-A3A5-8E008776701E}" destId="{D2C8A4EC-4FD6-4198-9323-A34CC0224DEB}" srcOrd="0" destOrd="0" presId="urn:microsoft.com/office/officeart/2005/8/layout/lProcess2"/>
    <dgm:cxn modelId="{3821A0F5-C108-4298-892C-8201662E299B}" type="presOf" srcId="{8DDBED3B-6D8D-46B7-A175-1E044302ADE6}" destId="{FBCAC3EA-3841-4EA8-9FD8-A3A5EB49B378}" srcOrd="0" destOrd="0" presId="urn:microsoft.com/office/officeart/2005/8/layout/lProcess2"/>
    <dgm:cxn modelId="{0391681E-DA17-4DE6-B23F-1B0E105E2D66}" type="presParOf" srcId="{5DA974C0-176B-4180-8E04-92C16922CB2A}" destId="{6A899844-2753-4E1D-8886-84773A2A828B}" srcOrd="0" destOrd="0" presId="urn:microsoft.com/office/officeart/2005/8/layout/lProcess2"/>
    <dgm:cxn modelId="{3EE91F93-5964-4B68-93AE-459A5E05A3BA}" type="presParOf" srcId="{6A899844-2753-4E1D-8886-84773A2A828B}" destId="{FBCAC3EA-3841-4EA8-9FD8-A3A5EB49B378}" srcOrd="0" destOrd="0" presId="urn:microsoft.com/office/officeart/2005/8/layout/lProcess2"/>
    <dgm:cxn modelId="{4E461CAB-CA81-42C4-B2DF-91D38DE0B8B9}" type="presParOf" srcId="{6A899844-2753-4E1D-8886-84773A2A828B}" destId="{0A3995C7-368B-4C98-AD82-45B8E06F3CBB}" srcOrd="1" destOrd="0" presId="urn:microsoft.com/office/officeart/2005/8/layout/lProcess2"/>
    <dgm:cxn modelId="{C2C2413A-9F3D-4D54-BFBC-3A9B85D71455}" type="presParOf" srcId="{6A899844-2753-4E1D-8886-84773A2A828B}" destId="{3334CAC6-2EBF-44BF-9D1C-C8EAA947C0DD}" srcOrd="2" destOrd="0" presId="urn:microsoft.com/office/officeart/2005/8/layout/lProcess2"/>
    <dgm:cxn modelId="{332AAB91-296B-408C-90AE-E376AF973E33}" type="presParOf" srcId="{3334CAC6-2EBF-44BF-9D1C-C8EAA947C0DD}" destId="{69E647E8-CFA0-4CCC-AB66-E8A086AEAAC8}" srcOrd="0" destOrd="0" presId="urn:microsoft.com/office/officeart/2005/8/layout/lProcess2"/>
    <dgm:cxn modelId="{B652506C-79EE-4898-B635-878162621471}" type="presParOf" srcId="{69E647E8-CFA0-4CCC-AB66-E8A086AEAAC8}" destId="{6F52A6FE-57AB-4739-8702-AA831D80BC93}" srcOrd="0" destOrd="0" presId="urn:microsoft.com/office/officeart/2005/8/layout/lProcess2"/>
    <dgm:cxn modelId="{AC62A511-94D5-4D3A-AF3E-5D812AC24022}" type="presParOf" srcId="{69E647E8-CFA0-4CCC-AB66-E8A086AEAAC8}" destId="{B4547B66-ACC1-4CC1-B595-CFD729EA5AE5}" srcOrd="1" destOrd="0" presId="urn:microsoft.com/office/officeart/2005/8/layout/lProcess2"/>
    <dgm:cxn modelId="{8024EDD3-D977-4AD2-A3CE-659859CBE2A5}" type="presParOf" srcId="{69E647E8-CFA0-4CCC-AB66-E8A086AEAAC8}" destId="{7814E203-D4B2-4B99-97D1-310BBED743FB}" srcOrd="2" destOrd="0" presId="urn:microsoft.com/office/officeart/2005/8/layout/lProcess2"/>
    <dgm:cxn modelId="{A163EE2B-77B3-46F3-8814-BCD0D9182A93}" type="presParOf" srcId="{5DA974C0-176B-4180-8E04-92C16922CB2A}" destId="{3E74071A-D054-448E-9264-0C1F9195A1DA}" srcOrd="1" destOrd="0" presId="urn:microsoft.com/office/officeart/2005/8/layout/lProcess2"/>
    <dgm:cxn modelId="{BED41F13-2BC2-44FD-8708-1D592D2425FF}" type="presParOf" srcId="{5DA974C0-176B-4180-8E04-92C16922CB2A}" destId="{591D448B-40BA-4AF1-B200-13AD16AC2F04}" srcOrd="2" destOrd="0" presId="urn:microsoft.com/office/officeart/2005/8/layout/lProcess2"/>
    <dgm:cxn modelId="{D73E5513-D23E-4EAD-91E1-8965AC01A334}" type="presParOf" srcId="{591D448B-40BA-4AF1-B200-13AD16AC2F04}" destId="{1382181A-CDC3-4FB8-B03F-A81AD1E76F5B}" srcOrd="0" destOrd="0" presId="urn:microsoft.com/office/officeart/2005/8/layout/lProcess2"/>
    <dgm:cxn modelId="{D6402D71-A152-4247-BA27-222F6BB07374}" type="presParOf" srcId="{591D448B-40BA-4AF1-B200-13AD16AC2F04}" destId="{8868F3AD-CB43-4197-90CB-FE687A9DA187}" srcOrd="1" destOrd="0" presId="urn:microsoft.com/office/officeart/2005/8/layout/lProcess2"/>
    <dgm:cxn modelId="{975E02D3-D6A5-46EC-9C82-041EC216E69E}" type="presParOf" srcId="{591D448B-40BA-4AF1-B200-13AD16AC2F04}" destId="{4AF80A02-0E97-4ECB-9319-E634C6ABAB6E}" srcOrd="2" destOrd="0" presId="urn:microsoft.com/office/officeart/2005/8/layout/lProcess2"/>
    <dgm:cxn modelId="{DF0209DC-C9AE-4B65-9EEE-9C14CE5C6AD5}" type="presParOf" srcId="{4AF80A02-0E97-4ECB-9319-E634C6ABAB6E}" destId="{B7DEDF8A-3EFF-43E1-A967-4CD52345B268}" srcOrd="0" destOrd="0" presId="urn:microsoft.com/office/officeart/2005/8/layout/lProcess2"/>
    <dgm:cxn modelId="{800E7EF9-66C6-4DC4-9FE4-2927873DC0BE}" type="presParOf" srcId="{B7DEDF8A-3EFF-43E1-A967-4CD52345B268}" destId="{D2C8A4EC-4FD6-4198-9323-A34CC0224DEB}" srcOrd="0"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D606FBFA-D0BA-4306-B53E-830769AB496B}" type="doc">
      <dgm:prSet loTypeId="urn:microsoft.com/office/officeart/2005/8/layout/vList2" loCatId="list" qsTypeId="urn:microsoft.com/office/officeart/2005/8/quickstyle/simple5" qsCatId="simple" csTypeId="urn:microsoft.com/office/officeart/2005/8/colors/accent1_1" csCatId="accent1"/>
      <dgm:spPr/>
      <dgm:t>
        <a:bodyPr/>
        <a:lstStyle/>
        <a:p>
          <a:endParaRPr lang="en-US"/>
        </a:p>
      </dgm:t>
    </dgm:pt>
    <dgm:pt modelId="{0878BEC2-9494-4497-9B78-C1E727912D84}">
      <dgm:prSet/>
      <dgm:spPr/>
      <dgm:t>
        <a:bodyPr/>
        <a:lstStyle/>
        <a:p>
          <a:pPr algn="ctr"/>
          <a:r>
            <a:rPr lang="en-US" dirty="0">
              <a:latin typeface="Basic Sans SF" pitchFamily="2" charset="0"/>
            </a:rPr>
            <a:t>Additional Resources</a:t>
          </a:r>
        </a:p>
      </dgm:t>
    </dgm:pt>
    <dgm:pt modelId="{7A311871-3084-4813-B473-B6BC9E39CE13}" type="parTrans" cxnId="{160FC122-C7B3-44AA-B9DB-4BFA8BC6A680}">
      <dgm:prSet/>
      <dgm:spPr/>
      <dgm:t>
        <a:bodyPr/>
        <a:lstStyle/>
        <a:p>
          <a:endParaRPr lang="en-US"/>
        </a:p>
      </dgm:t>
    </dgm:pt>
    <dgm:pt modelId="{499C5608-DB35-445E-94D2-DEEFF72CA522}" type="sibTrans" cxnId="{160FC122-C7B3-44AA-B9DB-4BFA8BC6A680}">
      <dgm:prSet/>
      <dgm:spPr/>
      <dgm:t>
        <a:bodyPr/>
        <a:lstStyle/>
        <a:p>
          <a:endParaRPr lang="en-US"/>
        </a:p>
      </dgm:t>
    </dgm:pt>
    <dgm:pt modelId="{49E0FAA8-CDA5-425E-89CC-849C0847493D}" type="pres">
      <dgm:prSet presAssocID="{D606FBFA-D0BA-4306-B53E-830769AB496B}" presName="linear" presStyleCnt="0">
        <dgm:presLayoutVars>
          <dgm:animLvl val="lvl"/>
          <dgm:resizeHandles val="exact"/>
        </dgm:presLayoutVars>
      </dgm:prSet>
      <dgm:spPr/>
    </dgm:pt>
    <dgm:pt modelId="{A084C94F-3D4A-4FD4-B0AC-F273DA7E499D}" type="pres">
      <dgm:prSet presAssocID="{0878BEC2-9494-4497-9B78-C1E727912D84}" presName="parentText" presStyleLbl="node1" presStyleIdx="0" presStyleCnt="1">
        <dgm:presLayoutVars>
          <dgm:chMax val="0"/>
          <dgm:bulletEnabled val="1"/>
        </dgm:presLayoutVars>
      </dgm:prSet>
      <dgm:spPr/>
    </dgm:pt>
  </dgm:ptLst>
  <dgm:cxnLst>
    <dgm:cxn modelId="{160FC122-C7B3-44AA-B9DB-4BFA8BC6A680}" srcId="{D606FBFA-D0BA-4306-B53E-830769AB496B}" destId="{0878BEC2-9494-4497-9B78-C1E727912D84}" srcOrd="0" destOrd="0" parTransId="{7A311871-3084-4813-B473-B6BC9E39CE13}" sibTransId="{499C5608-DB35-445E-94D2-DEEFF72CA522}"/>
    <dgm:cxn modelId="{A67FCF4F-2CBB-4764-9437-6A5C64A8EB2B}" type="presOf" srcId="{D606FBFA-D0BA-4306-B53E-830769AB496B}" destId="{49E0FAA8-CDA5-425E-89CC-849C0847493D}" srcOrd="0" destOrd="0" presId="urn:microsoft.com/office/officeart/2005/8/layout/vList2"/>
    <dgm:cxn modelId="{1F6E6097-BAFA-45F9-8361-3FA6B72CD7F0}" type="presOf" srcId="{0878BEC2-9494-4497-9B78-C1E727912D84}" destId="{A084C94F-3D4A-4FD4-B0AC-F273DA7E499D}" srcOrd="0" destOrd="0" presId="urn:microsoft.com/office/officeart/2005/8/layout/vList2"/>
    <dgm:cxn modelId="{971BA4F2-7E28-460C-8896-55A5FC4BEE02}" type="presParOf" srcId="{49E0FAA8-CDA5-425E-89CC-849C0847493D}" destId="{A084C94F-3D4A-4FD4-B0AC-F273DA7E499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B2F5C1C7-FD7E-410F-B829-0A7559ECA002}" type="doc">
      <dgm:prSet loTypeId="urn:microsoft.com/office/officeart/2005/8/layout/architecture" loCatId="relationship" qsTypeId="urn:microsoft.com/office/officeart/2005/8/quickstyle/3d2" qsCatId="3D" csTypeId="urn:microsoft.com/office/officeart/2005/8/colors/accent4_1" csCatId="accent4" phldr="1"/>
      <dgm:spPr/>
      <dgm:t>
        <a:bodyPr/>
        <a:lstStyle/>
        <a:p>
          <a:endParaRPr lang="en-US"/>
        </a:p>
      </dgm:t>
    </dgm:pt>
    <dgm:pt modelId="{97B59439-ECCC-4B13-996D-00EA1B420F9A}">
      <dgm:prSet/>
      <dgm:spPr/>
      <dgm:t>
        <a:bodyPr/>
        <a:lstStyle/>
        <a:p>
          <a:r>
            <a:rPr lang="en-US" dirty="0">
              <a:latin typeface="Basic Sans SF" pitchFamily="2" charset="0"/>
              <a:hlinkClick xmlns:r="http://schemas.openxmlformats.org/officeDocument/2006/relationships" r:id="rId1"/>
            </a:rPr>
            <a:t>Connect NC Bond Mapping Project</a:t>
          </a:r>
          <a:endParaRPr lang="en-US" dirty="0">
            <a:latin typeface="Basic Sans SF" pitchFamily="2" charset="0"/>
          </a:endParaRPr>
        </a:p>
        <a:p>
          <a:r>
            <a:rPr lang="en-US" dirty="0">
              <a:latin typeface="Basic Sans SF" pitchFamily="2" charset="0"/>
            </a:rPr>
            <a:t>Found on State Construction </a:t>
          </a:r>
          <a:r>
            <a:rPr lang="en-US">
              <a:latin typeface="Basic Sans SF" pitchFamily="2" charset="0"/>
            </a:rPr>
            <a:t>Website Landing Page</a:t>
          </a:r>
          <a:endParaRPr lang="en-US" dirty="0">
            <a:latin typeface="Basic Sans SF" pitchFamily="2" charset="0"/>
          </a:endParaRPr>
        </a:p>
      </dgm:t>
    </dgm:pt>
    <dgm:pt modelId="{543D2F2B-537F-42EC-887C-4FAFAC247E39}" type="parTrans" cxnId="{0AC2D476-F686-4FE0-8CA8-2C6285F35386}">
      <dgm:prSet/>
      <dgm:spPr/>
      <dgm:t>
        <a:bodyPr/>
        <a:lstStyle/>
        <a:p>
          <a:endParaRPr lang="en-US">
            <a:latin typeface="Basic Sans SF" pitchFamily="2" charset="0"/>
          </a:endParaRPr>
        </a:p>
      </dgm:t>
    </dgm:pt>
    <dgm:pt modelId="{5E7CF5FB-9926-414A-A658-B5C1201C0FB9}" type="sibTrans" cxnId="{0AC2D476-F686-4FE0-8CA8-2C6285F35386}">
      <dgm:prSet/>
      <dgm:spPr/>
      <dgm:t>
        <a:bodyPr/>
        <a:lstStyle/>
        <a:p>
          <a:endParaRPr lang="en-US">
            <a:latin typeface="Basic Sans SF" pitchFamily="2" charset="0"/>
          </a:endParaRPr>
        </a:p>
      </dgm:t>
    </dgm:pt>
    <dgm:pt modelId="{ED10ED69-6B3B-4915-BCC1-6D670C6D9830}" type="pres">
      <dgm:prSet presAssocID="{B2F5C1C7-FD7E-410F-B829-0A7559ECA002}" presName="Name0" presStyleCnt="0">
        <dgm:presLayoutVars>
          <dgm:chPref val="1"/>
          <dgm:dir/>
          <dgm:animOne val="branch"/>
          <dgm:animLvl val="lvl"/>
          <dgm:resizeHandles/>
        </dgm:presLayoutVars>
      </dgm:prSet>
      <dgm:spPr/>
    </dgm:pt>
    <dgm:pt modelId="{7F8FA0F2-979F-4D92-BFB7-ACEAE987F3CE}" type="pres">
      <dgm:prSet presAssocID="{97B59439-ECCC-4B13-996D-00EA1B420F9A}" presName="vertOne" presStyleCnt="0"/>
      <dgm:spPr/>
    </dgm:pt>
    <dgm:pt modelId="{94C30BF8-71AA-45A2-A7E7-7E2E1B2238D1}" type="pres">
      <dgm:prSet presAssocID="{97B59439-ECCC-4B13-996D-00EA1B420F9A}" presName="txOne" presStyleLbl="node0" presStyleIdx="0" presStyleCnt="1">
        <dgm:presLayoutVars>
          <dgm:chPref val="3"/>
        </dgm:presLayoutVars>
      </dgm:prSet>
      <dgm:spPr/>
    </dgm:pt>
    <dgm:pt modelId="{1AD3D4A8-BD10-4304-B9C5-1770449338D0}" type="pres">
      <dgm:prSet presAssocID="{97B59439-ECCC-4B13-996D-00EA1B420F9A}" presName="horzOne" presStyleCnt="0"/>
      <dgm:spPr/>
    </dgm:pt>
  </dgm:ptLst>
  <dgm:cxnLst>
    <dgm:cxn modelId="{0AC2D476-F686-4FE0-8CA8-2C6285F35386}" srcId="{B2F5C1C7-FD7E-410F-B829-0A7559ECA002}" destId="{97B59439-ECCC-4B13-996D-00EA1B420F9A}" srcOrd="0" destOrd="0" parTransId="{543D2F2B-537F-42EC-887C-4FAFAC247E39}" sibTransId="{5E7CF5FB-9926-414A-A658-B5C1201C0FB9}"/>
    <dgm:cxn modelId="{29147D9D-6E6D-4E60-B0F5-9CF38EACBD59}" type="presOf" srcId="{97B59439-ECCC-4B13-996D-00EA1B420F9A}" destId="{94C30BF8-71AA-45A2-A7E7-7E2E1B2238D1}" srcOrd="0" destOrd="0" presId="urn:microsoft.com/office/officeart/2005/8/layout/architecture"/>
    <dgm:cxn modelId="{ECEADCAE-262D-4BF6-ADA6-94B8C2F0E698}" type="presOf" srcId="{B2F5C1C7-FD7E-410F-B829-0A7559ECA002}" destId="{ED10ED69-6B3B-4915-BCC1-6D670C6D9830}" srcOrd="0" destOrd="0" presId="urn:microsoft.com/office/officeart/2005/8/layout/architecture"/>
    <dgm:cxn modelId="{7CDE45FC-94B8-4188-AC79-61C40D7E76DE}" type="presParOf" srcId="{ED10ED69-6B3B-4915-BCC1-6D670C6D9830}" destId="{7F8FA0F2-979F-4D92-BFB7-ACEAE987F3CE}" srcOrd="0" destOrd="0" presId="urn:microsoft.com/office/officeart/2005/8/layout/architecture"/>
    <dgm:cxn modelId="{89E188FD-15DB-498E-A035-569E1407795D}" type="presParOf" srcId="{7F8FA0F2-979F-4D92-BFB7-ACEAE987F3CE}" destId="{94C30BF8-71AA-45A2-A7E7-7E2E1B2238D1}" srcOrd="0" destOrd="0" presId="urn:microsoft.com/office/officeart/2005/8/layout/architecture"/>
    <dgm:cxn modelId="{1AAB14FE-92E8-4D74-8836-88BDCA913E90}" type="presParOf" srcId="{7F8FA0F2-979F-4D92-BFB7-ACEAE987F3CE}" destId="{1AD3D4A8-BD10-4304-B9C5-1770449338D0}" srcOrd="1" destOrd="0" presId="urn:microsoft.com/office/officeart/2005/8/layout/architecture"/>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C0F9A9-4DAC-4862-A4DD-5D477D8D65C1}" type="doc">
      <dgm:prSet loTypeId="urn:microsoft.com/office/officeart/2005/8/layout/hList6" loCatId="list" qsTypeId="urn:microsoft.com/office/officeart/2005/8/quickstyle/3d1" qsCatId="3D" csTypeId="urn:microsoft.com/office/officeart/2005/8/colors/accent6_2" csCatId="accent6" phldr="1"/>
      <dgm:spPr/>
      <dgm:t>
        <a:bodyPr/>
        <a:lstStyle/>
        <a:p>
          <a:endParaRPr lang="en-US"/>
        </a:p>
      </dgm:t>
    </dgm:pt>
    <dgm:pt modelId="{9A5DD947-E7E6-4013-93E4-46DA7299A70D}">
      <dgm:prSet/>
      <dgm:spPr/>
      <dgm:t>
        <a:bodyPr/>
        <a:lstStyle/>
        <a:p>
          <a:endParaRPr lang="en-US" dirty="0"/>
        </a:p>
        <a:p>
          <a:endParaRPr lang="en-US" dirty="0"/>
        </a:p>
        <a:p>
          <a:r>
            <a:rPr lang="en-US" dirty="0"/>
            <a:t>IPS</a:t>
          </a:r>
        </a:p>
      </dgm:t>
    </dgm:pt>
    <dgm:pt modelId="{0409CB94-F0C5-4E97-BB55-E944A8BC5AF1}" type="parTrans" cxnId="{DE26ECB5-C1ED-4325-AED4-9A75AB4B1661}">
      <dgm:prSet/>
      <dgm:spPr/>
      <dgm:t>
        <a:bodyPr/>
        <a:lstStyle/>
        <a:p>
          <a:endParaRPr lang="en-US"/>
        </a:p>
      </dgm:t>
    </dgm:pt>
    <dgm:pt modelId="{DFBED4A1-3614-4C75-9A33-16CBAC2A29F0}" type="sibTrans" cxnId="{DE26ECB5-C1ED-4325-AED4-9A75AB4B1661}">
      <dgm:prSet/>
      <dgm:spPr/>
      <dgm:t>
        <a:bodyPr/>
        <a:lstStyle/>
        <a:p>
          <a:endParaRPr lang="en-US"/>
        </a:p>
      </dgm:t>
    </dgm:pt>
    <dgm:pt modelId="{2F2F7784-AD7C-415A-A492-1ED0266A9FD8}">
      <dgm:prSet/>
      <dgm:spPr/>
      <dgm:t>
        <a:bodyPr/>
        <a:lstStyle/>
        <a:p>
          <a:r>
            <a:rPr lang="en-US"/>
            <a:t>Interactive Purchasing System</a:t>
          </a:r>
        </a:p>
      </dgm:t>
    </dgm:pt>
    <dgm:pt modelId="{931CDA50-D056-4696-A4E4-E95D3EDB23CB}" type="parTrans" cxnId="{10CCD9B7-6D31-4E4D-A9D5-6EC8974A5C81}">
      <dgm:prSet/>
      <dgm:spPr/>
      <dgm:t>
        <a:bodyPr/>
        <a:lstStyle/>
        <a:p>
          <a:endParaRPr lang="en-US"/>
        </a:p>
      </dgm:t>
    </dgm:pt>
    <dgm:pt modelId="{3C71D375-9CF0-4A6D-B8D6-3501220E6B7D}" type="sibTrans" cxnId="{10CCD9B7-6D31-4E4D-A9D5-6EC8974A5C81}">
      <dgm:prSet/>
      <dgm:spPr/>
      <dgm:t>
        <a:bodyPr/>
        <a:lstStyle/>
        <a:p>
          <a:endParaRPr lang="en-US"/>
        </a:p>
      </dgm:t>
    </dgm:pt>
    <dgm:pt modelId="{B893489E-BDF3-435C-8D4E-E9B52ECC85C6}">
      <dgm:prSet/>
      <dgm:spPr/>
      <dgm:t>
        <a:bodyPr/>
        <a:lstStyle/>
        <a:p>
          <a:r>
            <a:rPr lang="en-US"/>
            <a:t>Must be registered in IPS to be in Interscope</a:t>
          </a:r>
        </a:p>
      </dgm:t>
    </dgm:pt>
    <dgm:pt modelId="{09939AB9-F81E-4C77-BE7B-D3FE427CB4E3}" type="parTrans" cxnId="{2B45A369-5BD5-4760-947A-897BC25104A5}">
      <dgm:prSet/>
      <dgm:spPr/>
      <dgm:t>
        <a:bodyPr/>
        <a:lstStyle/>
        <a:p>
          <a:endParaRPr lang="en-US"/>
        </a:p>
      </dgm:t>
    </dgm:pt>
    <dgm:pt modelId="{904FA06C-35EF-4FFB-AF37-DDB848C6B2A6}" type="sibTrans" cxnId="{2B45A369-5BD5-4760-947A-897BC25104A5}">
      <dgm:prSet/>
      <dgm:spPr/>
      <dgm:t>
        <a:bodyPr/>
        <a:lstStyle/>
        <a:p>
          <a:endParaRPr lang="en-US"/>
        </a:p>
      </dgm:t>
    </dgm:pt>
    <dgm:pt modelId="{7F55305A-E4F6-4C58-887B-A851226EC864}">
      <dgm:prSet/>
      <dgm:spPr/>
      <dgm:t>
        <a:bodyPr/>
        <a:lstStyle/>
        <a:p>
          <a:r>
            <a:rPr lang="en-US"/>
            <a:t>Free email notifications for bidding opportunities</a:t>
          </a:r>
        </a:p>
      </dgm:t>
    </dgm:pt>
    <dgm:pt modelId="{2399ADF3-7215-4A3F-A348-6175C3C8A9F8}" type="parTrans" cxnId="{189DB40A-9DD7-4F97-B68A-18DD492C00C3}">
      <dgm:prSet/>
      <dgm:spPr/>
      <dgm:t>
        <a:bodyPr/>
        <a:lstStyle/>
        <a:p>
          <a:endParaRPr lang="en-US"/>
        </a:p>
      </dgm:t>
    </dgm:pt>
    <dgm:pt modelId="{10BD9ECA-DE46-4145-880C-B0BF909C539A}" type="sibTrans" cxnId="{189DB40A-9DD7-4F97-B68A-18DD492C00C3}">
      <dgm:prSet/>
      <dgm:spPr/>
      <dgm:t>
        <a:bodyPr/>
        <a:lstStyle/>
        <a:p>
          <a:endParaRPr lang="en-US"/>
        </a:p>
      </dgm:t>
    </dgm:pt>
    <dgm:pt modelId="{492B6CF2-6CB9-4442-9597-CA46431871B0}">
      <dgm:prSet/>
      <dgm:spPr/>
      <dgm:t>
        <a:bodyPr/>
        <a:lstStyle/>
        <a:p>
          <a:r>
            <a:rPr lang="en-US"/>
            <a:t>IPS advertises solicitations from</a:t>
          </a:r>
        </a:p>
      </dgm:t>
    </dgm:pt>
    <dgm:pt modelId="{729BEF47-2C95-4C4D-BFC0-771C064023C3}" type="parTrans" cxnId="{C060429D-B316-4ED4-BE81-BC686B26A950}">
      <dgm:prSet/>
      <dgm:spPr/>
      <dgm:t>
        <a:bodyPr/>
        <a:lstStyle/>
        <a:p>
          <a:endParaRPr lang="en-US"/>
        </a:p>
      </dgm:t>
    </dgm:pt>
    <dgm:pt modelId="{1F0731F5-B4F8-4450-850D-933833A65B39}" type="sibTrans" cxnId="{C060429D-B316-4ED4-BE81-BC686B26A950}">
      <dgm:prSet/>
      <dgm:spPr/>
      <dgm:t>
        <a:bodyPr/>
        <a:lstStyle/>
        <a:p>
          <a:endParaRPr lang="en-US"/>
        </a:p>
      </dgm:t>
    </dgm:pt>
    <dgm:pt modelId="{05661E23-7AE3-47E5-AF61-D9136AC25C9D}">
      <dgm:prSet/>
      <dgm:spPr/>
      <dgm:t>
        <a:bodyPr/>
        <a:lstStyle/>
        <a:p>
          <a:r>
            <a:rPr lang="en-US"/>
            <a:t>all state agencies</a:t>
          </a:r>
        </a:p>
      </dgm:t>
    </dgm:pt>
    <dgm:pt modelId="{B21DDAEA-4A55-446B-8673-5FD9452EE85A}" type="parTrans" cxnId="{71FAB542-98A8-4F04-8C27-596E0F94EE4C}">
      <dgm:prSet/>
      <dgm:spPr/>
      <dgm:t>
        <a:bodyPr/>
        <a:lstStyle/>
        <a:p>
          <a:endParaRPr lang="en-US"/>
        </a:p>
      </dgm:t>
    </dgm:pt>
    <dgm:pt modelId="{02DB8379-A4E8-4E3C-B111-677E9DBFFC33}" type="sibTrans" cxnId="{71FAB542-98A8-4F04-8C27-596E0F94EE4C}">
      <dgm:prSet/>
      <dgm:spPr/>
      <dgm:t>
        <a:bodyPr/>
        <a:lstStyle/>
        <a:p>
          <a:endParaRPr lang="en-US"/>
        </a:p>
      </dgm:t>
    </dgm:pt>
    <dgm:pt modelId="{5F14BEC0-CA62-47FA-BA46-E6235FAE7B40}">
      <dgm:prSet/>
      <dgm:spPr/>
      <dgm:t>
        <a:bodyPr/>
        <a:lstStyle/>
        <a:p>
          <a:r>
            <a:rPr lang="en-US"/>
            <a:t>Community colleges</a:t>
          </a:r>
        </a:p>
      </dgm:t>
    </dgm:pt>
    <dgm:pt modelId="{08D52A55-0F81-4A1E-9407-082B686EEEAE}" type="parTrans" cxnId="{D77A4BE6-13F5-4640-99E4-8A171CF67968}">
      <dgm:prSet/>
      <dgm:spPr/>
      <dgm:t>
        <a:bodyPr/>
        <a:lstStyle/>
        <a:p>
          <a:endParaRPr lang="en-US"/>
        </a:p>
      </dgm:t>
    </dgm:pt>
    <dgm:pt modelId="{D7792C58-C5CF-4088-B582-E4E9AC972B69}" type="sibTrans" cxnId="{D77A4BE6-13F5-4640-99E4-8A171CF67968}">
      <dgm:prSet/>
      <dgm:spPr/>
      <dgm:t>
        <a:bodyPr/>
        <a:lstStyle/>
        <a:p>
          <a:endParaRPr lang="en-US"/>
        </a:p>
      </dgm:t>
    </dgm:pt>
    <dgm:pt modelId="{1C38BCE3-5F9F-442C-8056-6A7304DB52E8}">
      <dgm:prSet/>
      <dgm:spPr/>
      <dgm:t>
        <a:bodyPr/>
        <a:lstStyle/>
        <a:p>
          <a:r>
            <a:rPr lang="en-US"/>
            <a:t>Universities</a:t>
          </a:r>
        </a:p>
      </dgm:t>
    </dgm:pt>
    <dgm:pt modelId="{B974F25B-C49C-4E85-906E-540BBEECC721}" type="parTrans" cxnId="{9ABAD274-E201-4045-B628-9A3416B80006}">
      <dgm:prSet/>
      <dgm:spPr/>
      <dgm:t>
        <a:bodyPr/>
        <a:lstStyle/>
        <a:p>
          <a:endParaRPr lang="en-US"/>
        </a:p>
      </dgm:t>
    </dgm:pt>
    <dgm:pt modelId="{0647C431-97B2-4781-8EEF-BB88FF7186B2}" type="sibTrans" cxnId="{9ABAD274-E201-4045-B628-9A3416B80006}">
      <dgm:prSet/>
      <dgm:spPr/>
      <dgm:t>
        <a:bodyPr/>
        <a:lstStyle/>
        <a:p>
          <a:endParaRPr lang="en-US"/>
        </a:p>
      </dgm:t>
    </dgm:pt>
    <dgm:pt modelId="{76FD2D86-1EE2-40FB-AD13-407FFB2F9D03}">
      <dgm:prSet/>
      <dgm:spPr/>
      <dgm:t>
        <a:bodyPr/>
        <a:lstStyle/>
        <a:p>
          <a:r>
            <a:rPr lang="en-US"/>
            <a:t>Public schools</a:t>
          </a:r>
        </a:p>
      </dgm:t>
    </dgm:pt>
    <dgm:pt modelId="{EE42CF0F-7FA1-4770-9065-0A7C40016C14}" type="parTrans" cxnId="{5E5597BD-1928-4171-9799-6107C106877C}">
      <dgm:prSet/>
      <dgm:spPr/>
      <dgm:t>
        <a:bodyPr/>
        <a:lstStyle/>
        <a:p>
          <a:endParaRPr lang="en-US"/>
        </a:p>
      </dgm:t>
    </dgm:pt>
    <dgm:pt modelId="{42575E89-5BD1-4D11-8F76-3A3DC8E66A48}" type="sibTrans" cxnId="{5E5597BD-1928-4171-9799-6107C106877C}">
      <dgm:prSet/>
      <dgm:spPr/>
      <dgm:t>
        <a:bodyPr/>
        <a:lstStyle/>
        <a:p>
          <a:endParaRPr lang="en-US"/>
        </a:p>
      </dgm:t>
    </dgm:pt>
    <dgm:pt modelId="{7F89C4C5-F29D-41CE-94CC-B26D9F9AC7B4}">
      <dgm:prSet/>
      <dgm:spPr/>
      <dgm:t>
        <a:bodyPr/>
        <a:lstStyle/>
        <a:p>
          <a:r>
            <a:rPr lang="en-US"/>
            <a:t>Some local governments</a:t>
          </a:r>
        </a:p>
      </dgm:t>
    </dgm:pt>
    <dgm:pt modelId="{BEF8ED21-92B4-4E5E-AC30-403697E5A4DB}" type="parTrans" cxnId="{D3404507-8167-4AD3-8060-CFB626EE544F}">
      <dgm:prSet/>
      <dgm:spPr/>
      <dgm:t>
        <a:bodyPr/>
        <a:lstStyle/>
        <a:p>
          <a:endParaRPr lang="en-US"/>
        </a:p>
      </dgm:t>
    </dgm:pt>
    <dgm:pt modelId="{78CBC0B7-F4EB-471F-840B-6CC2DCA4AB20}" type="sibTrans" cxnId="{D3404507-8167-4AD3-8060-CFB626EE544F}">
      <dgm:prSet/>
      <dgm:spPr/>
      <dgm:t>
        <a:bodyPr/>
        <a:lstStyle/>
        <a:p>
          <a:endParaRPr lang="en-US"/>
        </a:p>
      </dgm:t>
    </dgm:pt>
    <dgm:pt modelId="{55285299-2901-4079-8B43-3BF8A433476A}" type="pres">
      <dgm:prSet presAssocID="{0DC0F9A9-4DAC-4862-A4DD-5D477D8D65C1}" presName="Name0" presStyleCnt="0">
        <dgm:presLayoutVars>
          <dgm:dir/>
          <dgm:resizeHandles val="exact"/>
        </dgm:presLayoutVars>
      </dgm:prSet>
      <dgm:spPr/>
    </dgm:pt>
    <dgm:pt modelId="{921238E5-AABE-477E-9FEC-110B9826FC5D}" type="pres">
      <dgm:prSet presAssocID="{9A5DD947-E7E6-4013-93E4-46DA7299A70D}" presName="node" presStyleLbl="node1" presStyleIdx="0" presStyleCnt="4">
        <dgm:presLayoutVars>
          <dgm:bulletEnabled val="1"/>
        </dgm:presLayoutVars>
      </dgm:prSet>
      <dgm:spPr/>
    </dgm:pt>
    <dgm:pt modelId="{527EA1F8-1B5E-4E88-9111-33D5913CDAE9}" type="pres">
      <dgm:prSet presAssocID="{DFBED4A1-3614-4C75-9A33-16CBAC2A29F0}" presName="sibTrans" presStyleCnt="0"/>
      <dgm:spPr/>
    </dgm:pt>
    <dgm:pt modelId="{39D3D8F0-9697-4CE7-BBAE-0356C0D2C4D3}" type="pres">
      <dgm:prSet presAssocID="{B893489E-BDF3-435C-8D4E-E9B52ECC85C6}" presName="node" presStyleLbl="node1" presStyleIdx="1" presStyleCnt="4">
        <dgm:presLayoutVars>
          <dgm:bulletEnabled val="1"/>
        </dgm:presLayoutVars>
      </dgm:prSet>
      <dgm:spPr/>
    </dgm:pt>
    <dgm:pt modelId="{BC2B3753-59A5-485A-AA09-BD0B0FB1F51F}" type="pres">
      <dgm:prSet presAssocID="{904FA06C-35EF-4FFB-AF37-DDB848C6B2A6}" presName="sibTrans" presStyleCnt="0"/>
      <dgm:spPr/>
    </dgm:pt>
    <dgm:pt modelId="{9795412D-CAD9-4A5C-B9C4-CA93B06D0921}" type="pres">
      <dgm:prSet presAssocID="{7F55305A-E4F6-4C58-887B-A851226EC864}" presName="node" presStyleLbl="node1" presStyleIdx="2" presStyleCnt="4">
        <dgm:presLayoutVars>
          <dgm:bulletEnabled val="1"/>
        </dgm:presLayoutVars>
      </dgm:prSet>
      <dgm:spPr/>
    </dgm:pt>
    <dgm:pt modelId="{55E2BBA6-FFED-489A-AA68-8951A0607C3A}" type="pres">
      <dgm:prSet presAssocID="{10BD9ECA-DE46-4145-880C-B0BF909C539A}" presName="sibTrans" presStyleCnt="0"/>
      <dgm:spPr/>
    </dgm:pt>
    <dgm:pt modelId="{BCAD59F7-BF6E-45A6-83E7-D149A97E3E72}" type="pres">
      <dgm:prSet presAssocID="{492B6CF2-6CB9-4442-9597-CA46431871B0}" presName="node" presStyleLbl="node1" presStyleIdx="3" presStyleCnt="4">
        <dgm:presLayoutVars>
          <dgm:bulletEnabled val="1"/>
        </dgm:presLayoutVars>
      </dgm:prSet>
      <dgm:spPr/>
    </dgm:pt>
  </dgm:ptLst>
  <dgm:cxnLst>
    <dgm:cxn modelId="{D3404507-8167-4AD3-8060-CFB626EE544F}" srcId="{492B6CF2-6CB9-4442-9597-CA46431871B0}" destId="{7F89C4C5-F29D-41CE-94CC-B26D9F9AC7B4}" srcOrd="4" destOrd="0" parTransId="{BEF8ED21-92B4-4E5E-AC30-403697E5A4DB}" sibTransId="{78CBC0B7-F4EB-471F-840B-6CC2DCA4AB20}"/>
    <dgm:cxn modelId="{189DB40A-9DD7-4F97-B68A-18DD492C00C3}" srcId="{0DC0F9A9-4DAC-4862-A4DD-5D477D8D65C1}" destId="{7F55305A-E4F6-4C58-887B-A851226EC864}" srcOrd="2" destOrd="0" parTransId="{2399ADF3-7215-4A3F-A348-6175C3C8A9F8}" sibTransId="{10BD9ECA-DE46-4145-880C-B0BF909C539A}"/>
    <dgm:cxn modelId="{5FD1020D-69EA-4960-99DF-79A695A46CF2}" type="presOf" srcId="{7F55305A-E4F6-4C58-887B-A851226EC864}" destId="{9795412D-CAD9-4A5C-B9C4-CA93B06D0921}" srcOrd="0" destOrd="0" presId="urn:microsoft.com/office/officeart/2005/8/layout/hList6"/>
    <dgm:cxn modelId="{27AF4E13-807D-40CA-ACC7-DC293787B938}" type="presOf" srcId="{1C38BCE3-5F9F-442C-8056-6A7304DB52E8}" destId="{BCAD59F7-BF6E-45A6-83E7-D149A97E3E72}" srcOrd="0" destOrd="3" presId="urn:microsoft.com/office/officeart/2005/8/layout/hList6"/>
    <dgm:cxn modelId="{04E38F18-4B76-4493-9D3A-4F242CDBC55F}" type="presOf" srcId="{0DC0F9A9-4DAC-4862-A4DD-5D477D8D65C1}" destId="{55285299-2901-4079-8B43-3BF8A433476A}" srcOrd="0" destOrd="0" presId="urn:microsoft.com/office/officeart/2005/8/layout/hList6"/>
    <dgm:cxn modelId="{AF2D9F32-B4FD-4D6D-B82C-658C710F1541}" type="presOf" srcId="{9A5DD947-E7E6-4013-93E4-46DA7299A70D}" destId="{921238E5-AABE-477E-9FEC-110B9826FC5D}" srcOrd="0" destOrd="0" presId="urn:microsoft.com/office/officeart/2005/8/layout/hList6"/>
    <dgm:cxn modelId="{71FAB542-98A8-4F04-8C27-596E0F94EE4C}" srcId="{492B6CF2-6CB9-4442-9597-CA46431871B0}" destId="{05661E23-7AE3-47E5-AF61-D9136AC25C9D}" srcOrd="0" destOrd="0" parTransId="{B21DDAEA-4A55-446B-8673-5FD9452EE85A}" sibTransId="{02DB8379-A4E8-4E3C-B111-677E9DBFFC33}"/>
    <dgm:cxn modelId="{12951663-3C0D-4CE3-BFFA-85087395D6A8}" type="presOf" srcId="{7F89C4C5-F29D-41CE-94CC-B26D9F9AC7B4}" destId="{BCAD59F7-BF6E-45A6-83E7-D149A97E3E72}" srcOrd="0" destOrd="5" presId="urn:microsoft.com/office/officeart/2005/8/layout/hList6"/>
    <dgm:cxn modelId="{BF3C8B67-A5C4-4217-996F-03D3DD19E0F1}" type="presOf" srcId="{B893489E-BDF3-435C-8D4E-E9B52ECC85C6}" destId="{39D3D8F0-9697-4CE7-BBAE-0356C0D2C4D3}" srcOrd="0" destOrd="0" presId="urn:microsoft.com/office/officeart/2005/8/layout/hList6"/>
    <dgm:cxn modelId="{2B45A369-5BD5-4760-947A-897BC25104A5}" srcId="{0DC0F9A9-4DAC-4862-A4DD-5D477D8D65C1}" destId="{B893489E-BDF3-435C-8D4E-E9B52ECC85C6}" srcOrd="1" destOrd="0" parTransId="{09939AB9-F81E-4C77-BE7B-D3FE427CB4E3}" sibTransId="{904FA06C-35EF-4FFB-AF37-DDB848C6B2A6}"/>
    <dgm:cxn modelId="{5695CE50-305E-497C-9263-0751BD56AC65}" type="presOf" srcId="{76FD2D86-1EE2-40FB-AD13-407FFB2F9D03}" destId="{BCAD59F7-BF6E-45A6-83E7-D149A97E3E72}" srcOrd="0" destOrd="4" presId="urn:microsoft.com/office/officeart/2005/8/layout/hList6"/>
    <dgm:cxn modelId="{E97D8652-413C-4EC0-98DF-27578C64FBF6}" type="presOf" srcId="{05661E23-7AE3-47E5-AF61-D9136AC25C9D}" destId="{BCAD59F7-BF6E-45A6-83E7-D149A97E3E72}" srcOrd="0" destOrd="1" presId="urn:microsoft.com/office/officeart/2005/8/layout/hList6"/>
    <dgm:cxn modelId="{9ABAD274-E201-4045-B628-9A3416B80006}" srcId="{492B6CF2-6CB9-4442-9597-CA46431871B0}" destId="{1C38BCE3-5F9F-442C-8056-6A7304DB52E8}" srcOrd="2" destOrd="0" parTransId="{B974F25B-C49C-4E85-906E-540BBEECC721}" sibTransId="{0647C431-97B2-4781-8EEF-BB88FF7186B2}"/>
    <dgm:cxn modelId="{7278B757-E99D-46C5-8BE7-707D2F61AC31}" type="presOf" srcId="{2F2F7784-AD7C-415A-A492-1ED0266A9FD8}" destId="{921238E5-AABE-477E-9FEC-110B9826FC5D}" srcOrd="0" destOrd="1" presId="urn:microsoft.com/office/officeart/2005/8/layout/hList6"/>
    <dgm:cxn modelId="{C060429D-B316-4ED4-BE81-BC686B26A950}" srcId="{0DC0F9A9-4DAC-4862-A4DD-5D477D8D65C1}" destId="{492B6CF2-6CB9-4442-9597-CA46431871B0}" srcOrd="3" destOrd="0" parTransId="{729BEF47-2C95-4C4D-BFC0-771C064023C3}" sibTransId="{1F0731F5-B4F8-4450-850D-933833A65B39}"/>
    <dgm:cxn modelId="{85D027B2-30AE-479D-B0C2-784565FD2CAD}" type="presOf" srcId="{492B6CF2-6CB9-4442-9597-CA46431871B0}" destId="{BCAD59F7-BF6E-45A6-83E7-D149A97E3E72}" srcOrd="0" destOrd="0" presId="urn:microsoft.com/office/officeart/2005/8/layout/hList6"/>
    <dgm:cxn modelId="{DE26ECB5-C1ED-4325-AED4-9A75AB4B1661}" srcId="{0DC0F9A9-4DAC-4862-A4DD-5D477D8D65C1}" destId="{9A5DD947-E7E6-4013-93E4-46DA7299A70D}" srcOrd="0" destOrd="0" parTransId="{0409CB94-F0C5-4E97-BB55-E944A8BC5AF1}" sibTransId="{DFBED4A1-3614-4C75-9A33-16CBAC2A29F0}"/>
    <dgm:cxn modelId="{10CCD9B7-6D31-4E4D-A9D5-6EC8974A5C81}" srcId="{9A5DD947-E7E6-4013-93E4-46DA7299A70D}" destId="{2F2F7784-AD7C-415A-A492-1ED0266A9FD8}" srcOrd="0" destOrd="0" parTransId="{931CDA50-D056-4696-A4E4-E95D3EDB23CB}" sibTransId="{3C71D375-9CF0-4A6D-B8D6-3501220E6B7D}"/>
    <dgm:cxn modelId="{5E5597BD-1928-4171-9799-6107C106877C}" srcId="{492B6CF2-6CB9-4442-9597-CA46431871B0}" destId="{76FD2D86-1EE2-40FB-AD13-407FFB2F9D03}" srcOrd="3" destOrd="0" parTransId="{EE42CF0F-7FA1-4770-9065-0A7C40016C14}" sibTransId="{42575E89-5BD1-4D11-8F76-3A3DC8E66A48}"/>
    <dgm:cxn modelId="{D77A4BE6-13F5-4640-99E4-8A171CF67968}" srcId="{492B6CF2-6CB9-4442-9597-CA46431871B0}" destId="{5F14BEC0-CA62-47FA-BA46-E6235FAE7B40}" srcOrd="1" destOrd="0" parTransId="{08D52A55-0F81-4A1E-9407-082B686EEEAE}" sibTransId="{D7792C58-C5CF-4088-B582-E4E9AC972B69}"/>
    <dgm:cxn modelId="{ECB7E6E6-8380-4B1F-A975-0FDDF257D508}" type="presOf" srcId="{5F14BEC0-CA62-47FA-BA46-E6235FAE7B40}" destId="{BCAD59F7-BF6E-45A6-83E7-D149A97E3E72}" srcOrd="0" destOrd="2" presId="urn:microsoft.com/office/officeart/2005/8/layout/hList6"/>
    <dgm:cxn modelId="{DDF0EA96-005D-4769-969C-8F06BA2C5D2A}" type="presParOf" srcId="{55285299-2901-4079-8B43-3BF8A433476A}" destId="{921238E5-AABE-477E-9FEC-110B9826FC5D}" srcOrd="0" destOrd="0" presId="urn:microsoft.com/office/officeart/2005/8/layout/hList6"/>
    <dgm:cxn modelId="{664183C9-A0FF-4E95-A3E9-7DE8D0C956EE}" type="presParOf" srcId="{55285299-2901-4079-8B43-3BF8A433476A}" destId="{527EA1F8-1B5E-4E88-9111-33D5913CDAE9}" srcOrd="1" destOrd="0" presId="urn:microsoft.com/office/officeart/2005/8/layout/hList6"/>
    <dgm:cxn modelId="{2AC29295-9F40-4CDE-BDEE-5D9FDD00E463}" type="presParOf" srcId="{55285299-2901-4079-8B43-3BF8A433476A}" destId="{39D3D8F0-9697-4CE7-BBAE-0356C0D2C4D3}" srcOrd="2" destOrd="0" presId="urn:microsoft.com/office/officeart/2005/8/layout/hList6"/>
    <dgm:cxn modelId="{F7AE5F25-0264-4797-9022-18E750F34CC1}" type="presParOf" srcId="{55285299-2901-4079-8B43-3BF8A433476A}" destId="{BC2B3753-59A5-485A-AA09-BD0B0FB1F51F}" srcOrd="3" destOrd="0" presId="urn:microsoft.com/office/officeart/2005/8/layout/hList6"/>
    <dgm:cxn modelId="{5B32A9FF-C262-4D40-B770-CE7A39D5C19E}" type="presParOf" srcId="{55285299-2901-4079-8B43-3BF8A433476A}" destId="{9795412D-CAD9-4A5C-B9C4-CA93B06D0921}" srcOrd="4" destOrd="0" presId="urn:microsoft.com/office/officeart/2005/8/layout/hList6"/>
    <dgm:cxn modelId="{7A41117E-19C0-4D4B-B718-8657F8460D52}" type="presParOf" srcId="{55285299-2901-4079-8B43-3BF8A433476A}" destId="{55E2BBA6-FFED-489A-AA68-8951A0607C3A}" srcOrd="5" destOrd="0" presId="urn:microsoft.com/office/officeart/2005/8/layout/hList6"/>
    <dgm:cxn modelId="{BB50B259-C03E-4E27-BB34-BDEEF60760BF}" type="presParOf" srcId="{55285299-2901-4079-8B43-3BF8A433476A}" destId="{BCAD59F7-BF6E-45A6-83E7-D149A97E3E72}" srcOrd="6"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175875B-BCEE-4CFF-9CC4-8EDE5F3A303F}" type="doc">
      <dgm:prSet loTypeId="urn:microsoft.com/office/officeart/2009/3/layout/RandomtoResultProcess" loCatId="process" qsTypeId="urn:microsoft.com/office/officeart/2005/8/quickstyle/3d3" qsCatId="3D" csTypeId="urn:microsoft.com/office/officeart/2005/8/colors/colorful5" csCatId="colorful" phldr="1"/>
      <dgm:spPr/>
      <dgm:t>
        <a:bodyPr/>
        <a:lstStyle/>
        <a:p>
          <a:endParaRPr lang="en-US"/>
        </a:p>
      </dgm:t>
    </dgm:pt>
    <dgm:pt modelId="{501017BF-4F72-4B49-BF9E-1DDC46FB475A}">
      <dgm:prSet/>
      <dgm:spPr/>
      <dgm:t>
        <a:bodyPr/>
        <a:lstStyle/>
        <a:p>
          <a:r>
            <a:rPr lang="en-US" dirty="0">
              <a:latin typeface="Basic Sans SF" pitchFamily="2" charset="0"/>
            </a:rPr>
            <a:t>Why Do We Have Interscope</a:t>
          </a:r>
        </a:p>
      </dgm:t>
    </dgm:pt>
    <dgm:pt modelId="{64B97B3B-101D-4D16-BE1B-09DD7F54197C}" type="parTrans" cxnId="{3A8B8A78-13EC-4B9F-91F9-3C4B5617163A}">
      <dgm:prSet/>
      <dgm:spPr/>
      <dgm:t>
        <a:bodyPr/>
        <a:lstStyle/>
        <a:p>
          <a:endParaRPr lang="en-US">
            <a:latin typeface="Basic Sans SF" pitchFamily="2" charset="0"/>
          </a:endParaRPr>
        </a:p>
      </dgm:t>
    </dgm:pt>
    <dgm:pt modelId="{A4407A05-6AEB-42ED-A835-0E574C6532CA}" type="sibTrans" cxnId="{3A8B8A78-13EC-4B9F-91F9-3C4B5617163A}">
      <dgm:prSet/>
      <dgm:spPr/>
      <dgm:t>
        <a:bodyPr/>
        <a:lstStyle/>
        <a:p>
          <a:endParaRPr lang="en-US">
            <a:latin typeface="Basic Sans SF" pitchFamily="2" charset="0"/>
          </a:endParaRPr>
        </a:p>
      </dgm:t>
    </dgm:pt>
    <dgm:pt modelId="{99F2AE60-65C8-4DF4-943F-313E91BD194E}" type="pres">
      <dgm:prSet presAssocID="{4175875B-BCEE-4CFF-9CC4-8EDE5F3A303F}" presName="Name0" presStyleCnt="0">
        <dgm:presLayoutVars>
          <dgm:dir/>
          <dgm:animOne val="branch"/>
          <dgm:animLvl val="lvl"/>
        </dgm:presLayoutVars>
      </dgm:prSet>
      <dgm:spPr/>
    </dgm:pt>
    <dgm:pt modelId="{6DFB6324-D81D-4F11-A5E3-D00F3C8C793E}" type="pres">
      <dgm:prSet presAssocID="{501017BF-4F72-4B49-BF9E-1DDC46FB475A}" presName="chaos" presStyleCnt="0"/>
      <dgm:spPr/>
    </dgm:pt>
    <dgm:pt modelId="{5318ADF7-4780-4841-A712-F960613621FF}" type="pres">
      <dgm:prSet presAssocID="{501017BF-4F72-4B49-BF9E-1DDC46FB475A}" presName="parTx1" presStyleLbl="revTx" presStyleIdx="0" presStyleCnt="1" custLinFactNeighborX="-2194" custLinFactNeighborY="12934"/>
      <dgm:spPr/>
    </dgm:pt>
    <dgm:pt modelId="{F4F28040-6A21-41C7-A93C-590622AD8224}" type="pres">
      <dgm:prSet presAssocID="{501017BF-4F72-4B49-BF9E-1DDC46FB475A}" presName="c1" presStyleLbl="node1" presStyleIdx="0" presStyleCnt="18"/>
      <dgm:spPr/>
    </dgm:pt>
    <dgm:pt modelId="{995C0F5C-6CCD-46F0-846F-2EB59BA18343}" type="pres">
      <dgm:prSet presAssocID="{501017BF-4F72-4B49-BF9E-1DDC46FB475A}" presName="c2" presStyleLbl="node1" presStyleIdx="1" presStyleCnt="18"/>
      <dgm:spPr/>
    </dgm:pt>
    <dgm:pt modelId="{4E62A953-274B-444E-80E1-58B8CC74A5DC}" type="pres">
      <dgm:prSet presAssocID="{501017BF-4F72-4B49-BF9E-1DDC46FB475A}" presName="c3" presStyleLbl="node1" presStyleIdx="2" presStyleCnt="18"/>
      <dgm:spPr/>
    </dgm:pt>
    <dgm:pt modelId="{10233BA9-5911-4597-A70E-B41FDFD1A247}" type="pres">
      <dgm:prSet presAssocID="{501017BF-4F72-4B49-BF9E-1DDC46FB475A}" presName="c4" presStyleLbl="node1" presStyleIdx="3" presStyleCnt="18" custLinFactNeighborX="1836" custLinFactNeighborY="-5509"/>
      <dgm:spPr/>
    </dgm:pt>
    <dgm:pt modelId="{CCB5DDBC-0AB1-41A1-BAFF-35695571F9E4}" type="pres">
      <dgm:prSet presAssocID="{501017BF-4F72-4B49-BF9E-1DDC46FB475A}" presName="c5" presStyleLbl="node1" presStyleIdx="4" presStyleCnt="18"/>
      <dgm:spPr/>
    </dgm:pt>
    <dgm:pt modelId="{D6787B0C-572C-4227-AC5E-968B14B9BB9E}" type="pres">
      <dgm:prSet presAssocID="{501017BF-4F72-4B49-BF9E-1DDC46FB475A}" presName="c6" presStyleLbl="node1" presStyleIdx="5" presStyleCnt="18"/>
      <dgm:spPr/>
    </dgm:pt>
    <dgm:pt modelId="{70AE3272-DDFA-4AFB-988A-8DFDFD9C8B03}" type="pres">
      <dgm:prSet presAssocID="{501017BF-4F72-4B49-BF9E-1DDC46FB475A}" presName="c7" presStyleLbl="node1" presStyleIdx="6" presStyleCnt="18"/>
      <dgm:spPr/>
    </dgm:pt>
    <dgm:pt modelId="{DA7DF2BF-BE24-44CE-9DC0-B98A199C15C8}" type="pres">
      <dgm:prSet presAssocID="{501017BF-4F72-4B49-BF9E-1DDC46FB475A}" presName="c8" presStyleLbl="node1" presStyleIdx="7" presStyleCnt="18"/>
      <dgm:spPr/>
    </dgm:pt>
    <dgm:pt modelId="{897D18D4-F594-49DE-A7C4-5F01D55B522E}" type="pres">
      <dgm:prSet presAssocID="{501017BF-4F72-4B49-BF9E-1DDC46FB475A}" presName="c9" presStyleLbl="node1" presStyleIdx="8" presStyleCnt="18"/>
      <dgm:spPr/>
    </dgm:pt>
    <dgm:pt modelId="{796F8C2F-13C5-4D73-8C84-FD445D46AC39}" type="pres">
      <dgm:prSet presAssocID="{501017BF-4F72-4B49-BF9E-1DDC46FB475A}" presName="c10" presStyleLbl="node1" presStyleIdx="9" presStyleCnt="18"/>
      <dgm:spPr/>
    </dgm:pt>
    <dgm:pt modelId="{9BA4D8C2-FF09-411D-97F8-793C8E8123E3}" type="pres">
      <dgm:prSet presAssocID="{501017BF-4F72-4B49-BF9E-1DDC46FB475A}" presName="c11" presStyleLbl="node1" presStyleIdx="10" presStyleCnt="18" custLinFactNeighborX="-18360"/>
      <dgm:spPr/>
    </dgm:pt>
    <dgm:pt modelId="{CF130AE3-A7FB-4EC6-B079-5DC6AC6EC8AC}" type="pres">
      <dgm:prSet presAssocID="{501017BF-4F72-4B49-BF9E-1DDC46FB475A}" presName="c12" presStyleLbl="node1" presStyleIdx="11" presStyleCnt="18"/>
      <dgm:spPr/>
    </dgm:pt>
    <dgm:pt modelId="{27D53269-E68E-477B-A4E3-DE24D082E6DD}" type="pres">
      <dgm:prSet presAssocID="{501017BF-4F72-4B49-BF9E-1DDC46FB475A}" presName="c13" presStyleLbl="node1" presStyleIdx="12" presStyleCnt="18"/>
      <dgm:spPr/>
    </dgm:pt>
    <dgm:pt modelId="{F7062A5B-350F-4A78-8913-28C8416D2255}" type="pres">
      <dgm:prSet presAssocID="{501017BF-4F72-4B49-BF9E-1DDC46FB475A}" presName="c14" presStyleLbl="node1" presStyleIdx="13" presStyleCnt="18"/>
      <dgm:spPr/>
    </dgm:pt>
    <dgm:pt modelId="{05366B74-8617-4A8E-B5E1-704473816006}" type="pres">
      <dgm:prSet presAssocID="{501017BF-4F72-4B49-BF9E-1DDC46FB475A}" presName="c15" presStyleLbl="node1" presStyleIdx="14" presStyleCnt="18"/>
      <dgm:spPr/>
    </dgm:pt>
    <dgm:pt modelId="{9ED1EEE7-9A34-438D-8541-A53F106048FC}" type="pres">
      <dgm:prSet presAssocID="{501017BF-4F72-4B49-BF9E-1DDC46FB475A}" presName="c16" presStyleLbl="node1" presStyleIdx="15" presStyleCnt="18"/>
      <dgm:spPr/>
    </dgm:pt>
    <dgm:pt modelId="{0C043263-B41A-4AB5-B989-C4A595D4A54F}" type="pres">
      <dgm:prSet presAssocID="{501017BF-4F72-4B49-BF9E-1DDC46FB475A}" presName="c17" presStyleLbl="node1" presStyleIdx="16" presStyleCnt="18"/>
      <dgm:spPr/>
    </dgm:pt>
    <dgm:pt modelId="{BD5551EF-51E4-4262-A258-D9B03276E9A0}" type="pres">
      <dgm:prSet presAssocID="{501017BF-4F72-4B49-BF9E-1DDC46FB475A}" presName="c18" presStyleLbl="node1" presStyleIdx="17" presStyleCnt="18"/>
      <dgm:spPr/>
    </dgm:pt>
  </dgm:ptLst>
  <dgm:cxnLst>
    <dgm:cxn modelId="{1181210D-4D9E-4F97-9042-B52CE577D49B}" type="presOf" srcId="{4175875B-BCEE-4CFF-9CC4-8EDE5F3A303F}" destId="{99F2AE60-65C8-4DF4-943F-313E91BD194E}" srcOrd="0" destOrd="0" presId="urn:microsoft.com/office/officeart/2009/3/layout/RandomtoResultProcess"/>
    <dgm:cxn modelId="{3A8B8A78-13EC-4B9F-91F9-3C4B5617163A}" srcId="{4175875B-BCEE-4CFF-9CC4-8EDE5F3A303F}" destId="{501017BF-4F72-4B49-BF9E-1DDC46FB475A}" srcOrd="0" destOrd="0" parTransId="{64B97B3B-101D-4D16-BE1B-09DD7F54197C}" sibTransId="{A4407A05-6AEB-42ED-A835-0E574C6532CA}"/>
    <dgm:cxn modelId="{880DAAD4-C8C5-444F-B976-42F89486A325}" type="presOf" srcId="{501017BF-4F72-4B49-BF9E-1DDC46FB475A}" destId="{5318ADF7-4780-4841-A712-F960613621FF}" srcOrd="0" destOrd="0" presId="urn:microsoft.com/office/officeart/2009/3/layout/RandomtoResultProcess"/>
    <dgm:cxn modelId="{C52E7013-14F2-4486-8F5A-A3867A709693}" type="presParOf" srcId="{99F2AE60-65C8-4DF4-943F-313E91BD194E}" destId="{6DFB6324-D81D-4F11-A5E3-D00F3C8C793E}" srcOrd="0" destOrd="0" presId="urn:microsoft.com/office/officeart/2009/3/layout/RandomtoResultProcess"/>
    <dgm:cxn modelId="{1F05A092-B31E-4757-BEA2-BED0D749C535}" type="presParOf" srcId="{6DFB6324-D81D-4F11-A5E3-D00F3C8C793E}" destId="{5318ADF7-4780-4841-A712-F960613621FF}" srcOrd="0" destOrd="0" presId="urn:microsoft.com/office/officeart/2009/3/layout/RandomtoResultProcess"/>
    <dgm:cxn modelId="{FCA05C49-8E2E-41C9-B712-B42F7304889A}" type="presParOf" srcId="{6DFB6324-D81D-4F11-A5E3-D00F3C8C793E}" destId="{F4F28040-6A21-41C7-A93C-590622AD8224}" srcOrd="1" destOrd="0" presId="urn:microsoft.com/office/officeart/2009/3/layout/RandomtoResultProcess"/>
    <dgm:cxn modelId="{646D0460-7880-4EED-B75D-787ABE462333}" type="presParOf" srcId="{6DFB6324-D81D-4F11-A5E3-D00F3C8C793E}" destId="{995C0F5C-6CCD-46F0-846F-2EB59BA18343}" srcOrd="2" destOrd="0" presId="urn:microsoft.com/office/officeart/2009/3/layout/RandomtoResultProcess"/>
    <dgm:cxn modelId="{FAD01DDD-1BC9-471B-BB29-F5127855394B}" type="presParOf" srcId="{6DFB6324-D81D-4F11-A5E3-D00F3C8C793E}" destId="{4E62A953-274B-444E-80E1-58B8CC74A5DC}" srcOrd="3" destOrd="0" presId="urn:microsoft.com/office/officeart/2009/3/layout/RandomtoResultProcess"/>
    <dgm:cxn modelId="{FA8F7828-463A-4E30-BE9A-10C3F92EEAE6}" type="presParOf" srcId="{6DFB6324-D81D-4F11-A5E3-D00F3C8C793E}" destId="{10233BA9-5911-4597-A70E-B41FDFD1A247}" srcOrd="4" destOrd="0" presId="urn:microsoft.com/office/officeart/2009/3/layout/RandomtoResultProcess"/>
    <dgm:cxn modelId="{70CAF9B4-002A-4ABA-AA72-B0791F73D4DB}" type="presParOf" srcId="{6DFB6324-D81D-4F11-A5E3-D00F3C8C793E}" destId="{CCB5DDBC-0AB1-41A1-BAFF-35695571F9E4}" srcOrd="5" destOrd="0" presId="urn:microsoft.com/office/officeart/2009/3/layout/RandomtoResultProcess"/>
    <dgm:cxn modelId="{89CF38C6-8CDB-4818-96A9-642C0CDB9DC1}" type="presParOf" srcId="{6DFB6324-D81D-4F11-A5E3-D00F3C8C793E}" destId="{D6787B0C-572C-4227-AC5E-968B14B9BB9E}" srcOrd="6" destOrd="0" presId="urn:microsoft.com/office/officeart/2009/3/layout/RandomtoResultProcess"/>
    <dgm:cxn modelId="{E23F0D04-B7AE-4161-AC36-7244FBB2435E}" type="presParOf" srcId="{6DFB6324-D81D-4F11-A5E3-D00F3C8C793E}" destId="{70AE3272-DDFA-4AFB-988A-8DFDFD9C8B03}" srcOrd="7" destOrd="0" presId="urn:microsoft.com/office/officeart/2009/3/layout/RandomtoResultProcess"/>
    <dgm:cxn modelId="{E3DA794B-02B3-4285-A5CE-9AEE86E4AB5C}" type="presParOf" srcId="{6DFB6324-D81D-4F11-A5E3-D00F3C8C793E}" destId="{DA7DF2BF-BE24-44CE-9DC0-B98A199C15C8}" srcOrd="8" destOrd="0" presId="urn:microsoft.com/office/officeart/2009/3/layout/RandomtoResultProcess"/>
    <dgm:cxn modelId="{F0B1B045-56E0-43E4-8F20-7504C062678E}" type="presParOf" srcId="{6DFB6324-D81D-4F11-A5E3-D00F3C8C793E}" destId="{897D18D4-F594-49DE-A7C4-5F01D55B522E}" srcOrd="9" destOrd="0" presId="urn:microsoft.com/office/officeart/2009/3/layout/RandomtoResultProcess"/>
    <dgm:cxn modelId="{BD5483BD-28F9-4958-ACE6-78A34D8E2F63}" type="presParOf" srcId="{6DFB6324-D81D-4F11-A5E3-D00F3C8C793E}" destId="{796F8C2F-13C5-4D73-8C84-FD445D46AC39}" srcOrd="10" destOrd="0" presId="urn:microsoft.com/office/officeart/2009/3/layout/RandomtoResultProcess"/>
    <dgm:cxn modelId="{EA790E49-60D4-484D-9E97-D52351B6D8A2}" type="presParOf" srcId="{6DFB6324-D81D-4F11-A5E3-D00F3C8C793E}" destId="{9BA4D8C2-FF09-411D-97F8-793C8E8123E3}" srcOrd="11" destOrd="0" presId="urn:microsoft.com/office/officeart/2009/3/layout/RandomtoResultProcess"/>
    <dgm:cxn modelId="{6289CADF-3F94-4C13-B6E1-A6001F933B50}" type="presParOf" srcId="{6DFB6324-D81D-4F11-A5E3-D00F3C8C793E}" destId="{CF130AE3-A7FB-4EC6-B079-5DC6AC6EC8AC}" srcOrd="12" destOrd="0" presId="urn:microsoft.com/office/officeart/2009/3/layout/RandomtoResultProcess"/>
    <dgm:cxn modelId="{DE240AF1-C719-4F26-B93A-9678A30B62AC}" type="presParOf" srcId="{6DFB6324-D81D-4F11-A5E3-D00F3C8C793E}" destId="{27D53269-E68E-477B-A4E3-DE24D082E6DD}" srcOrd="13" destOrd="0" presId="urn:microsoft.com/office/officeart/2009/3/layout/RandomtoResultProcess"/>
    <dgm:cxn modelId="{6BDF2855-293D-4038-8656-3FE240103995}" type="presParOf" srcId="{6DFB6324-D81D-4F11-A5E3-D00F3C8C793E}" destId="{F7062A5B-350F-4A78-8913-28C8416D2255}" srcOrd="14" destOrd="0" presId="urn:microsoft.com/office/officeart/2009/3/layout/RandomtoResultProcess"/>
    <dgm:cxn modelId="{A5D481B2-88DC-4598-B137-402B02C37FD9}" type="presParOf" srcId="{6DFB6324-D81D-4F11-A5E3-D00F3C8C793E}" destId="{05366B74-8617-4A8E-B5E1-704473816006}" srcOrd="15" destOrd="0" presId="urn:microsoft.com/office/officeart/2009/3/layout/RandomtoResultProcess"/>
    <dgm:cxn modelId="{58A0E941-BA35-4AC0-88DA-98DD1E7FCFF2}" type="presParOf" srcId="{6DFB6324-D81D-4F11-A5E3-D00F3C8C793E}" destId="{9ED1EEE7-9A34-438D-8541-A53F106048FC}" srcOrd="16" destOrd="0" presId="urn:microsoft.com/office/officeart/2009/3/layout/RandomtoResultProcess"/>
    <dgm:cxn modelId="{7046C76B-2FDE-48CE-A205-46EEB9AE3B9B}" type="presParOf" srcId="{6DFB6324-D81D-4F11-A5E3-D00F3C8C793E}" destId="{0C043263-B41A-4AB5-B989-C4A595D4A54F}" srcOrd="17" destOrd="0" presId="urn:microsoft.com/office/officeart/2009/3/layout/RandomtoResultProcess"/>
    <dgm:cxn modelId="{4D12C8F4-E4FD-4BC3-872C-4D6809831014}" type="presParOf" srcId="{6DFB6324-D81D-4F11-A5E3-D00F3C8C793E}" destId="{BD5551EF-51E4-4262-A258-D9B03276E9A0}" srcOrd="18"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F16EFDC-B216-4CD1-A32C-F4A9A2949FE0}" type="doc">
      <dgm:prSet loTypeId="urn:microsoft.com/office/officeart/2005/8/layout/architecture" loCatId="relationship" qsTypeId="urn:microsoft.com/office/officeart/2005/8/quickstyle/3d3" qsCatId="3D" csTypeId="urn:microsoft.com/office/officeart/2005/8/colors/accent6_5" csCatId="accent6"/>
      <dgm:spPr/>
      <dgm:t>
        <a:bodyPr/>
        <a:lstStyle/>
        <a:p>
          <a:endParaRPr lang="en-US"/>
        </a:p>
      </dgm:t>
    </dgm:pt>
    <dgm:pt modelId="{FFF0A9F1-333C-4246-99A6-4ECE4D40C784}">
      <dgm:prSet/>
      <dgm:spPr/>
      <dgm:t>
        <a:bodyPr/>
        <a:lstStyle/>
        <a:p>
          <a:r>
            <a:rPr lang="en-US" dirty="0">
              <a:latin typeface="Basic Sans SF" pitchFamily="2" charset="0"/>
            </a:rPr>
            <a:t>INTERSCOPE</a:t>
          </a:r>
        </a:p>
      </dgm:t>
    </dgm:pt>
    <dgm:pt modelId="{F9AAF3D4-4253-4421-911A-359C941F9A04}" type="parTrans" cxnId="{49917D13-DA58-4936-AC87-AD01E9159E40}">
      <dgm:prSet/>
      <dgm:spPr/>
      <dgm:t>
        <a:bodyPr/>
        <a:lstStyle/>
        <a:p>
          <a:endParaRPr lang="en-US"/>
        </a:p>
      </dgm:t>
    </dgm:pt>
    <dgm:pt modelId="{B9890EE0-8A49-4F41-8284-D0DD4ECDD393}" type="sibTrans" cxnId="{49917D13-DA58-4936-AC87-AD01E9159E40}">
      <dgm:prSet/>
      <dgm:spPr/>
      <dgm:t>
        <a:bodyPr/>
        <a:lstStyle/>
        <a:p>
          <a:endParaRPr lang="en-US"/>
        </a:p>
      </dgm:t>
    </dgm:pt>
    <dgm:pt modelId="{09065E81-7A1A-44A1-95F2-22360A053D80}" type="pres">
      <dgm:prSet presAssocID="{5F16EFDC-B216-4CD1-A32C-F4A9A2949FE0}" presName="Name0" presStyleCnt="0">
        <dgm:presLayoutVars>
          <dgm:chPref val="1"/>
          <dgm:dir/>
          <dgm:animOne val="branch"/>
          <dgm:animLvl val="lvl"/>
          <dgm:resizeHandles/>
        </dgm:presLayoutVars>
      </dgm:prSet>
      <dgm:spPr/>
    </dgm:pt>
    <dgm:pt modelId="{79F79E15-F906-4AE4-ABE9-7433BD1EAA3D}" type="pres">
      <dgm:prSet presAssocID="{FFF0A9F1-333C-4246-99A6-4ECE4D40C784}" presName="vertOne" presStyleCnt="0"/>
      <dgm:spPr/>
    </dgm:pt>
    <dgm:pt modelId="{BCB8AD10-076C-4BDC-BC2D-A77988169B00}" type="pres">
      <dgm:prSet presAssocID="{FFF0A9F1-333C-4246-99A6-4ECE4D40C784}" presName="txOne" presStyleLbl="node0" presStyleIdx="0" presStyleCnt="1">
        <dgm:presLayoutVars>
          <dgm:chPref val="3"/>
        </dgm:presLayoutVars>
      </dgm:prSet>
      <dgm:spPr/>
    </dgm:pt>
    <dgm:pt modelId="{0F37EA83-D4B6-473A-B3E3-B60786E0F052}" type="pres">
      <dgm:prSet presAssocID="{FFF0A9F1-333C-4246-99A6-4ECE4D40C784}" presName="horzOne" presStyleCnt="0"/>
      <dgm:spPr/>
    </dgm:pt>
  </dgm:ptLst>
  <dgm:cxnLst>
    <dgm:cxn modelId="{49917D13-DA58-4936-AC87-AD01E9159E40}" srcId="{5F16EFDC-B216-4CD1-A32C-F4A9A2949FE0}" destId="{FFF0A9F1-333C-4246-99A6-4ECE4D40C784}" srcOrd="0" destOrd="0" parTransId="{F9AAF3D4-4253-4421-911A-359C941F9A04}" sibTransId="{B9890EE0-8A49-4F41-8284-D0DD4ECDD393}"/>
    <dgm:cxn modelId="{6EF3EE8B-E6BA-4CFB-A421-FFE4F84DC815}" type="presOf" srcId="{5F16EFDC-B216-4CD1-A32C-F4A9A2949FE0}" destId="{09065E81-7A1A-44A1-95F2-22360A053D80}" srcOrd="0" destOrd="0" presId="urn:microsoft.com/office/officeart/2005/8/layout/architecture"/>
    <dgm:cxn modelId="{E333158E-2905-4371-A1FE-6BD3FB6F2314}" type="presOf" srcId="{FFF0A9F1-333C-4246-99A6-4ECE4D40C784}" destId="{BCB8AD10-076C-4BDC-BC2D-A77988169B00}" srcOrd="0" destOrd="0" presId="urn:microsoft.com/office/officeart/2005/8/layout/architecture"/>
    <dgm:cxn modelId="{C0F3763F-F08B-4260-9C76-D0542C60DE75}" type="presParOf" srcId="{09065E81-7A1A-44A1-95F2-22360A053D80}" destId="{79F79E15-F906-4AE4-ABE9-7433BD1EAA3D}" srcOrd="0" destOrd="0" presId="urn:microsoft.com/office/officeart/2005/8/layout/architecture"/>
    <dgm:cxn modelId="{5CC6BFFF-1407-4446-9A55-B9C3F5E7BD60}" type="presParOf" srcId="{79F79E15-F906-4AE4-ABE9-7433BD1EAA3D}" destId="{BCB8AD10-076C-4BDC-BC2D-A77988169B00}" srcOrd="0" destOrd="0" presId="urn:microsoft.com/office/officeart/2005/8/layout/architecture"/>
    <dgm:cxn modelId="{0F291575-DE4E-42A7-94BC-CE51D459DA4B}" type="presParOf" srcId="{79F79E15-F906-4AE4-ABE9-7433BD1EAA3D}" destId="{0F37EA83-D4B6-473A-B3E3-B60786E0F052}"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16E66C1-061A-4371-B736-4C74C59B30AB}" type="doc">
      <dgm:prSet loTypeId="urn:microsoft.com/office/officeart/2005/8/layout/radial1" loCatId="cycle" qsTypeId="urn:microsoft.com/office/officeart/2005/8/quickstyle/3d3" qsCatId="3D" csTypeId="urn:microsoft.com/office/officeart/2005/8/colors/colorful4" csCatId="colorful"/>
      <dgm:spPr/>
      <dgm:t>
        <a:bodyPr/>
        <a:lstStyle/>
        <a:p>
          <a:endParaRPr lang="en-US"/>
        </a:p>
      </dgm:t>
    </dgm:pt>
    <dgm:pt modelId="{0C6A8D13-998E-4498-9D6F-D43A9A588BDC}">
      <dgm:prSet custT="1"/>
      <dgm:spPr/>
      <dgm:t>
        <a:bodyPr/>
        <a:lstStyle/>
        <a:p>
          <a:r>
            <a:rPr lang="en-US" sz="2400" b="1">
              <a:latin typeface="+mn-lt"/>
            </a:rPr>
            <a:t>Interscope Plus</a:t>
          </a:r>
        </a:p>
      </dgm:t>
    </dgm:pt>
    <dgm:pt modelId="{910A8A84-8238-405C-AED7-FDAA36380FA5}" type="parTrans" cxnId="{2D5522CE-A7CD-4736-80EC-CEC3430C2408}">
      <dgm:prSet/>
      <dgm:spPr/>
      <dgm:t>
        <a:bodyPr/>
        <a:lstStyle/>
        <a:p>
          <a:endParaRPr lang="en-US" sz="2400" b="1">
            <a:latin typeface="+mn-lt"/>
          </a:endParaRPr>
        </a:p>
      </dgm:t>
    </dgm:pt>
    <dgm:pt modelId="{A283A67A-B48A-4B45-A5C6-68026CF9AA92}" type="sibTrans" cxnId="{2D5522CE-A7CD-4736-80EC-CEC3430C2408}">
      <dgm:prSet/>
      <dgm:spPr/>
      <dgm:t>
        <a:bodyPr/>
        <a:lstStyle/>
        <a:p>
          <a:endParaRPr lang="en-US" sz="2400" b="1">
            <a:latin typeface="+mn-lt"/>
          </a:endParaRPr>
        </a:p>
      </dgm:t>
    </dgm:pt>
    <dgm:pt modelId="{11B67809-DB3B-484B-B335-70D7C939632A}">
      <dgm:prSet custT="1"/>
      <dgm:spPr/>
      <dgm:t>
        <a:bodyPr/>
        <a:lstStyle/>
        <a:p>
          <a:r>
            <a:rPr lang="en-US" sz="2400" b="1">
              <a:latin typeface="+mn-lt"/>
            </a:rPr>
            <a:t>Interscope</a:t>
          </a:r>
        </a:p>
      </dgm:t>
    </dgm:pt>
    <dgm:pt modelId="{2502BFD5-7940-4457-8FC1-E89B8D8B6F72}" type="parTrans" cxnId="{91F2B8E1-5071-4994-95A7-61A7D15EF6CB}">
      <dgm:prSet custT="1"/>
      <dgm:spPr/>
      <dgm:t>
        <a:bodyPr/>
        <a:lstStyle/>
        <a:p>
          <a:endParaRPr lang="en-US" sz="700" b="1">
            <a:latin typeface="+mn-lt"/>
          </a:endParaRPr>
        </a:p>
      </dgm:t>
    </dgm:pt>
    <dgm:pt modelId="{07D02C80-ABDA-4456-8200-549E9450951B}" type="sibTrans" cxnId="{91F2B8E1-5071-4994-95A7-61A7D15EF6CB}">
      <dgm:prSet/>
      <dgm:spPr/>
      <dgm:t>
        <a:bodyPr/>
        <a:lstStyle/>
        <a:p>
          <a:endParaRPr lang="en-US" sz="2400" b="1">
            <a:latin typeface="+mn-lt"/>
          </a:endParaRPr>
        </a:p>
      </dgm:t>
    </dgm:pt>
    <dgm:pt modelId="{6F428A43-67D5-4822-91D4-7DC9FCDCB5F3}">
      <dgm:prSet custT="1"/>
      <dgm:spPr/>
      <dgm:t>
        <a:bodyPr/>
        <a:lstStyle/>
        <a:p>
          <a:r>
            <a:rPr lang="en-US" sz="2400" b="1">
              <a:latin typeface="+mn-lt"/>
            </a:rPr>
            <a:t>Capstat</a:t>
          </a:r>
        </a:p>
      </dgm:t>
    </dgm:pt>
    <dgm:pt modelId="{284C7105-A34A-40CF-A180-551779D0D8C1}" type="parTrans" cxnId="{3D4E41BE-4824-485B-9969-214E70E34D89}">
      <dgm:prSet custT="1"/>
      <dgm:spPr/>
      <dgm:t>
        <a:bodyPr/>
        <a:lstStyle/>
        <a:p>
          <a:endParaRPr lang="en-US" sz="700" b="1">
            <a:latin typeface="+mn-lt"/>
          </a:endParaRPr>
        </a:p>
      </dgm:t>
    </dgm:pt>
    <dgm:pt modelId="{70A2509C-B7D7-4DE8-B474-4DFC6C147BCC}" type="sibTrans" cxnId="{3D4E41BE-4824-485B-9969-214E70E34D89}">
      <dgm:prSet/>
      <dgm:spPr/>
      <dgm:t>
        <a:bodyPr/>
        <a:lstStyle/>
        <a:p>
          <a:endParaRPr lang="en-US" sz="2400" b="1">
            <a:latin typeface="+mn-lt"/>
          </a:endParaRPr>
        </a:p>
      </dgm:t>
    </dgm:pt>
    <dgm:pt modelId="{FA73BA5E-8C55-4387-9B84-6CD519BFB786}">
      <dgm:prSet custT="1"/>
      <dgm:spPr/>
      <dgm:t>
        <a:bodyPr/>
        <a:lstStyle/>
        <a:p>
          <a:r>
            <a:rPr lang="en-US" sz="2400" b="1">
              <a:latin typeface="+mn-lt"/>
            </a:rPr>
            <a:t>HUBSCO</a:t>
          </a:r>
        </a:p>
      </dgm:t>
    </dgm:pt>
    <dgm:pt modelId="{F335956F-B1B9-4469-9E12-65D00DCB57F0}" type="parTrans" cxnId="{6F6FB7FA-3D98-40ED-B271-AEC89F9AEA49}">
      <dgm:prSet custT="1"/>
      <dgm:spPr/>
      <dgm:t>
        <a:bodyPr/>
        <a:lstStyle/>
        <a:p>
          <a:endParaRPr lang="en-US" sz="700" b="1">
            <a:latin typeface="+mn-lt"/>
          </a:endParaRPr>
        </a:p>
      </dgm:t>
    </dgm:pt>
    <dgm:pt modelId="{C052914F-615D-498E-9E83-5116C162D273}" type="sibTrans" cxnId="{6F6FB7FA-3D98-40ED-B271-AEC89F9AEA49}">
      <dgm:prSet/>
      <dgm:spPr/>
      <dgm:t>
        <a:bodyPr/>
        <a:lstStyle/>
        <a:p>
          <a:endParaRPr lang="en-US" sz="2400" b="1">
            <a:latin typeface="+mn-lt"/>
          </a:endParaRPr>
        </a:p>
      </dgm:t>
    </dgm:pt>
    <dgm:pt modelId="{0BEF46F7-028A-417B-9DEC-B484C7046FFF}">
      <dgm:prSet custT="1"/>
      <dgm:spPr/>
      <dgm:t>
        <a:bodyPr/>
        <a:lstStyle/>
        <a:p>
          <a:r>
            <a:rPr lang="en-US" sz="2400" b="1">
              <a:latin typeface="+mn-lt"/>
            </a:rPr>
            <a:t>P6</a:t>
          </a:r>
        </a:p>
      </dgm:t>
    </dgm:pt>
    <dgm:pt modelId="{A3C3118A-028A-4C60-A983-164052668CBC}" type="parTrans" cxnId="{B7497816-D04C-4D1F-969B-AB3A8CDFC742}">
      <dgm:prSet custT="1"/>
      <dgm:spPr/>
      <dgm:t>
        <a:bodyPr/>
        <a:lstStyle/>
        <a:p>
          <a:endParaRPr lang="en-US" sz="700" b="1">
            <a:latin typeface="+mn-lt"/>
          </a:endParaRPr>
        </a:p>
      </dgm:t>
    </dgm:pt>
    <dgm:pt modelId="{C767CA7C-E281-4A47-B92D-7E8FADA5176C}" type="sibTrans" cxnId="{B7497816-D04C-4D1F-969B-AB3A8CDFC742}">
      <dgm:prSet/>
      <dgm:spPr/>
      <dgm:t>
        <a:bodyPr/>
        <a:lstStyle/>
        <a:p>
          <a:endParaRPr lang="en-US" sz="2400" b="1">
            <a:latin typeface="+mn-lt"/>
          </a:endParaRPr>
        </a:p>
      </dgm:t>
    </dgm:pt>
    <dgm:pt modelId="{E6E25517-C4C6-47AB-98D0-DB95732DA905}">
      <dgm:prSet custT="1"/>
      <dgm:spPr/>
      <dgm:t>
        <a:bodyPr/>
        <a:lstStyle/>
        <a:p>
          <a:r>
            <a:rPr lang="en-US" sz="2400" b="1">
              <a:latin typeface="+mn-lt"/>
            </a:rPr>
            <a:t>Bluebeam</a:t>
          </a:r>
        </a:p>
      </dgm:t>
    </dgm:pt>
    <dgm:pt modelId="{9D121380-D122-495D-A12F-AB6B82AD6E59}" type="parTrans" cxnId="{8DA02DFB-AB2E-4EF1-8F52-AD865FD8E5FD}">
      <dgm:prSet custT="1"/>
      <dgm:spPr/>
      <dgm:t>
        <a:bodyPr/>
        <a:lstStyle/>
        <a:p>
          <a:endParaRPr lang="en-US" sz="700" b="1">
            <a:latin typeface="+mn-lt"/>
          </a:endParaRPr>
        </a:p>
      </dgm:t>
    </dgm:pt>
    <dgm:pt modelId="{088FC8AC-1164-4548-AB55-0F7F8080144E}" type="sibTrans" cxnId="{8DA02DFB-AB2E-4EF1-8F52-AD865FD8E5FD}">
      <dgm:prSet/>
      <dgm:spPr/>
      <dgm:t>
        <a:bodyPr/>
        <a:lstStyle/>
        <a:p>
          <a:endParaRPr lang="en-US" sz="2400" b="1">
            <a:latin typeface="+mn-lt"/>
          </a:endParaRPr>
        </a:p>
      </dgm:t>
    </dgm:pt>
    <dgm:pt modelId="{B23312CF-2CCD-4EAA-8644-B7ADBBEFD8BF}" type="pres">
      <dgm:prSet presAssocID="{616E66C1-061A-4371-B736-4C74C59B30AB}" presName="cycle" presStyleCnt="0">
        <dgm:presLayoutVars>
          <dgm:chMax val="1"/>
          <dgm:dir/>
          <dgm:animLvl val="ctr"/>
          <dgm:resizeHandles val="exact"/>
        </dgm:presLayoutVars>
      </dgm:prSet>
      <dgm:spPr/>
    </dgm:pt>
    <dgm:pt modelId="{976A6629-C576-4E5C-AC0B-0AD427B2E0B6}" type="pres">
      <dgm:prSet presAssocID="{0C6A8D13-998E-4498-9D6F-D43A9A588BDC}" presName="centerShape" presStyleLbl="node0" presStyleIdx="0" presStyleCnt="1"/>
      <dgm:spPr/>
    </dgm:pt>
    <dgm:pt modelId="{A0128D18-91F4-4D45-8C9C-4974CFA36DC1}" type="pres">
      <dgm:prSet presAssocID="{2502BFD5-7940-4457-8FC1-E89B8D8B6F72}" presName="Name9" presStyleLbl="parChTrans1D2" presStyleIdx="0" presStyleCnt="5"/>
      <dgm:spPr/>
    </dgm:pt>
    <dgm:pt modelId="{650BEF6B-7F6F-4E49-B2FF-C554CF978BAD}" type="pres">
      <dgm:prSet presAssocID="{2502BFD5-7940-4457-8FC1-E89B8D8B6F72}" presName="connTx" presStyleLbl="parChTrans1D2" presStyleIdx="0" presStyleCnt="5"/>
      <dgm:spPr/>
    </dgm:pt>
    <dgm:pt modelId="{1B608C48-B679-4224-ABAE-BF4C1C3E6D57}" type="pres">
      <dgm:prSet presAssocID="{11B67809-DB3B-484B-B335-70D7C939632A}" presName="node" presStyleLbl="node1" presStyleIdx="0" presStyleCnt="5">
        <dgm:presLayoutVars>
          <dgm:bulletEnabled val="1"/>
        </dgm:presLayoutVars>
      </dgm:prSet>
      <dgm:spPr/>
    </dgm:pt>
    <dgm:pt modelId="{8815B87F-8EC1-4C73-81D7-77A7AD3C778C}" type="pres">
      <dgm:prSet presAssocID="{284C7105-A34A-40CF-A180-551779D0D8C1}" presName="Name9" presStyleLbl="parChTrans1D2" presStyleIdx="1" presStyleCnt="5"/>
      <dgm:spPr/>
    </dgm:pt>
    <dgm:pt modelId="{55EB9EFE-DE68-475B-A6DF-22CC7E6D8927}" type="pres">
      <dgm:prSet presAssocID="{284C7105-A34A-40CF-A180-551779D0D8C1}" presName="connTx" presStyleLbl="parChTrans1D2" presStyleIdx="1" presStyleCnt="5"/>
      <dgm:spPr/>
    </dgm:pt>
    <dgm:pt modelId="{C2311832-E7FA-442D-BFB8-6E0978A33099}" type="pres">
      <dgm:prSet presAssocID="{6F428A43-67D5-4822-91D4-7DC9FCDCB5F3}" presName="node" presStyleLbl="node1" presStyleIdx="1" presStyleCnt="5">
        <dgm:presLayoutVars>
          <dgm:bulletEnabled val="1"/>
        </dgm:presLayoutVars>
      </dgm:prSet>
      <dgm:spPr/>
    </dgm:pt>
    <dgm:pt modelId="{34B76FC7-4DE5-40FE-B118-8F6D00DE1243}" type="pres">
      <dgm:prSet presAssocID="{F335956F-B1B9-4469-9E12-65D00DCB57F0}" presName="Name9" presStyleLbl="parChTrans1D2" presStyleIdx="2" presStyleCnt="5"/>
      <dgm:spPr/>
    </dgm:pt>
    <dgm:pt modelId="{B608BB32-F1AE-4106-8768-B2C4642DD7EA}" type="pres">
      <dgm:prSet presAssocID="{F335956F-B1B9-4469-9E12-65D00DCB57F0}" presName="connTx" presStyleLbl="parChTrans1D2" presStyleIdx="2" presStyleCnt="5"/>
      <dgm:spPr/>
    </dgm:pt>
    <dgm:pt modelId="{DF966776-DA6A-4DC6-980B-BB57449A2A0B}" type="pres">
      <dgm:prSet presAssocID="{FA73BA5E-8C55-4387-9B84-6CD519BFB786}" presName="node" presStyleLbl="node1" presStyleIdx="2" presStyleCnt="5">
        <dgm:presLayoutVars>
          <dgm:bulletEnabled val="1"/>
        </dgm:presLayoutVars>
      </dgm:prSet>
      <dgm:spPr/>
    </dgm:pt>
    <dgm:pt modelId="{2989EF7B-A9DE-4002-9C92-66E67C68FA6F}" type="pres">
      <dgm:prSet presAssocID="{A3C3118A-028A-4C60-A983-164052668CBC}" presName="Name9" presStyleLbl="parChTrans1D2" presStyleIdx="3" presStyleCnt="5"/>
      <dgm:spPr/>
    </dgm:pt>
    <dgm:pt modelId="{EE5F68FB-B060-4EA8-AFDD-F3099457D847}" type="pres">
      <dgm:prSet presAssocID="{A3C3118A-028A-4C60-A983-164052668CBC}" presName="connTx" presStyleLbl="parChTrans1D2" presStyleIdx="3" presStyleCnt="5"/>
      <dgm:spPr/>
    </dgm:pt>
    <dgm:pt modelId="{697A8FB2-D8BC-4BA7-86D6-842F76CFFBC8}" type="pres">
      <dgm:prSet presAssocID="{0BEF46F7-028A-417B-9DEC-B484C7046FFF}" presName="node" presStyleLbl="node1" presStyleIdx="3" presStyleCnt="5">
        <dgm:presLayoutVars>
          <dgm:bulletEnabled val="1"/>
        </dgm:presLayoutVars>
      </dgm:prSet>
      <dgm:spPr/>
    </dgm:pt>
    <dgm:pt modelId="{278B79BF-8DEB-42AC-B91F-F9B215207135}" type="pres">
      <dgm:prSet presAssocID="{9D121380-D122-495D-A12F-AB6B82AD6E59}" presName="Name9" presStyleLbl="parChTrans1D2" presStyleIdx="4" presStyleCnt="5"/>
      <dgm:spPr/>
    </dgm:pt>
    <dgm:pt modelId="{A8542EC4-A113-42F9-B9F0-D500FC1A39B6}" type="pres">
      <dgm:prSet presAssocID="{9D121380-D122-495D-A12F-AB6B82AD6E59}" presName="connTx" presStyleLbl="parChTrans1D2" presStyleIdx="4" presStyleCnt="5"/>
      <dgm:spPr/>
    </dgm:pt>
    <dgm:pt modelId="{1EAA7D2F-B4A1-493F-AE4A-832A7A221203}" type="pres">
      <dgm:prSet presAssocID="{E6E25517-C4C6-47AB-98D0-DB95732DA905}" presName="node" presStyleLbl="node1" presStyleIdx="4" presStyleCnt="5">
        <dgm:presLayoutVars>
          <dgm:bulletEnabled val="1"/>
        </dgm:presLayoutVars>
      </dgm:prSet>
      <dgm:spPr/>
    </dgm:pt>
  </dgm:ptLst>
  <dgm:cxnLst>
    <dgm:cxn modelId="{135C8D05-C8B2-4ABA-9A20-C3F43A2226B7}" type="presOf" srcId="{9D121380-D122-495D-A12F-AB6B82AD6E59}" destId="{278B79BF-8DEB-42AC-B91F-F9B215207135}" srcOrd="0" destOrd="0" presId="urn:microsoft.com/office/officeart/2005/8/layout/radial1"/>
    <dgm:cxn modelId="{8AED370E-8F79-4A99-90D2-6DC4ADB6F178}" type="presOf" srcId="{A3C3118A-028A-4C60-A983-164052668CBC}" destId="{EE5F68FB-B060-4EA8-AFDD-F3099457D847}" srcOrd="1" destOrd="0" presId="urn:microsoft.com/office/officeart/2005/8/layout/radial1"/>
    <dgm:cxn modelId="{B7497816-D04C-4D1F-969B-AB3A8CDFC742}" srcId="{0C6A8D13-998E-4498-9D6F-D43A9A588BDC}" destId="{0BEF46F7-028A-417B-9DEC-B484C7046FFF}" srcOrd="3" destOrd="0" parTransId="{A3C3118A-028A-4C60-A983-164052668CBC}" sibTransId="{C767CA7C-E281-4A47-B92D-7E8FADA5176C}"/>
    <dgm:cxn modelId="{5FE7EF3D-F528-4D22-9C77-E1DC560E9B6F}" type="presOf" srcId="{A3C3118A-028A-4C60-A983-164052668CBC}" destId="{2989EF7B-A9DE-4002-9C92-66E67C68FA6F}" srcOrd="0" destOrd="0" presId="urn:microsoft.com/office/officeart/2005/8/layout/radial1"/>
    <dgm:cxn modelId="{819B4D5D-36C9-48D4-96C3-A3A4DC0E080C}" type="presOf" srcId="{616E66C1-061A-4371-B736-4C74C59B30AB}" destId="{B23312CF-2CCD-4EAA-8644-B7ADBBEFD8BF}" srcOrd="0" destOrd="0" presId="urn:microsoft.com/office/officeart/2005/8/layout/radial1"/>
    <dgm:cxn modelId="{0696725D-95DD-4D2A-A6B7-36B2897BF340}" type="presOf" srcId="{6F428A43-67D5-4822-91D4-7DC9FCDCB5F3}" destId="{C2311832-E7FA-442D-BFB8-6E0978A33099}" srcOrd="0" destOrd="0" presId="urn:microsoft.com/office/officeart/2005/8/layout/radial1"/>
    <dgm:cxn modelId="{DE569770-9999-4E61-94F9-DC27D17BA030}" type="presOf" srcId="{FA73BA5E-8C55-4387-9B84-6CD519BFB786}" destId="{DF966776-DA6A-4DC6-980B-BB57449A2A0B}" srcOrd="0" destOrd="0" presId="urn:microsoft.com/office/officeart/2005/8/layout/radial1"/>
    <dgm:cxn modelId="{13C9AE73-1A80-4C77-8720-BB6337B26CA2}" type="presOf" srcId="{F335956F-B1B9-4469-9E12-65D00DCB57F0}" destId="{B608BB32-F1AE-4106-8768-B2C4642DD7EA}" srcOrd="1" destOrd="0" presId="urn:microsoft.com/office/officeart/2005/8/layout/radial1"/>
    <dgm:cxn modelId="{7A94C176-96CF-41C0-9916-A2E77510DE5C}" type="presOf" srcId="{11B67809-DB3B-484B-B335-70D7C939632A}" destId="{1B608C48-B679-4224-ABAE-BF4C1C3E6D57}" srcOrd="0" destOrd="0" presId="urn:microsoft.com/office/officeart/2005/8/layout/radial1"/>
    <dgm:cxn modelId="{BA0A007F-E18A-4A51-8309-269B3915ED95}" type="presOf" srcId="{F335956F-B1B9-4469-9E12-65D00DCB57F0}" destId="{34B76FC7-4DE5-40FE-B118-8F6D00DE1243}" srcOrd="0" destOrd="0" presId="urn:microsoft.com/office/officeart/2005/8/layout/radial1"/>
    <dgm:cxn modelId="{B6F6DD9C-24B3-449C-8550-6F4010F593ED}" type="presOf" srcId="{2502BFD5-7940-4457-8FC1-E89B8D8B6F72}" destId="{650BEF6B-7F6F-4E49-B2FF-C554CF978BAD}" srcOrd="1" destOrd="0" presId="urn:microsoft.com/office/officeart/2005/8/layout/radial1"/>
    <dgm:cxn modelId="{B0DE3EA1-CA67-41B7-B1F7-1D334FE57446}" type="presOf" srcId="{0C6A8D13-998E-4498-9D6F-D43A9A588BDC}" destId="{976A6629-C576-4E5C-AC0B-0AD427B2E0B6}" srcOrd="0" destOrd="0" presId="urn:microsoft.com/office/officeart/2005/8/layout/radial1"/>
    <dgm:cxn modelId="{1BD445A3-95DA-46E8-89E3-7D0029FBD73F}" type="presOf" srcId="{0BEF46F7-028A-417B-9DEC-B484C7046FFF}" destId="{697A8FB2-D8BC-4BA7-86D6-842F76CFFBC8}" srcOrd="0" destOrd="0" presId="urn:microsoft.com/office/officeart/2005/8/layout/radial1"/>
    <dgm:cxn modelId="{3D4E41BE-4824-485B-9969-214E70E34D89}" srcId="{0C6A8D13-998E-4498-9D6F-D43A9A588BDC}" destId="{6F428A43-67D5-4822-91D4-7DC9FCDCB5F3}" srcOrd="1" destOrd="0" parTransId="{284C7105-A34A-40CF-A180-551779D0D8C1}" sibTransId="{70A2509C-B7D7-4DE8-B474-4DFC6C147BCC}"/>
    <dgm:cxn modelId="{2D5522CE-A7CD-4736-80EC-CEC3430C2408}" srcId="{616E66C1-061A-4371-B736-4C74C59B30AB}" destId="{0C6A8D13-998E-4498-9D6F-D43A9A588BDC}" srcOrd="0" destOrd="0" parTransId="{910A8A84-8238-405C-AED7-FDAA36380FA5}" sibTransId="{A283A67A-B48A-4B45-A5C6-68026CF9AA92}"/>
    <dgm:cxn modelId="{CA3ACCDE-EB38-4B6F-914B-1D2F352F54C3}" type="presOf" srcId="{9D121380-D122-495D-A12F-AB6B82AD6E59}" destId="{A8542EC4-A113-42F9-B9F0-D500FC1A39B6}" srcOrd="1" destOrd="0" presId="urn:microsoft.com/office/officeart/2005/8/layout/radial1"/>
    <dgm:cxn modelId="{F0C395E0-73F8-4AD5-882A-6FFF6686AEC2}" type="presOf" srcId="{2502BFD5-7940-4457-8FC1-E89B8D8B6F72}" destId="{A0128D18-91F4-4D45-8C9C-4974CFA36DC1}" srcOrd="0" destOrd="0" presId="urn:microsoft.com/office/officeart/2005/8/layout/radial1"/>
    <dgm:cxn modelId="{91F2B8E1-5071-4994-95A7-61A7D15EF6CB}" srcId="{0C6A8D13-998E-4498-9D6F-D43A9A588BDC}" destId="{11B67809-DB3B-484B-B335-70D7C939632A}" srcOrd="0" destOrd="0" parTransId="{2502BFD5-7940-4457-8FC1-E89B8D8B6F72}" sibTransId="{07D02C80-ABDA-4456-8200-549E9450951B}"/>
    <dgm:cxn modelId="{AD9A69E7-818F-4B88-A73B-FFCC8EA3A07E}" type="presOf" srcId="{284C7105-A34A-40CF-A180-551779D0D8C1}" destId="{8815B87F-8EC1-4C73-81D7-77A7AD3C778C}" srcOrd="0" destOrd="0" presId="urn:microsoft.com/office/officeart/2005/8/layout/radial1"/>
    <dgm:cxn modelId="{614107EB-E749-40AD-8D31-D20074710ACB}" type="presOf" srcId="{E6E25517-C4C6-47AB-98D0-DB95732DA905}" destId="{1EAA7D2F-B4A1-493F-AE4A-832A7A221203}" srcOrd="0" destOrd="0" presId="urn:microsoft.com/office/officeart/2005/8/layout/radial1"/>
    <dgm:cxn modelId="{6F6FB7FA-3D98-40ED-B271-AEC89F9AEA49}" srcId="{0C6A8D13-998E-4498-9D6F-D43A9A588BDC}" destId="{FA73BA5E-8C55-4387-9B84-6CD519BFB786}" srcOrd="2" destOrd="0" parTransId="{F335956F-B1B9-4469-9E12-65D00DCB57F0}" sibTransId="{C052914F-615D-498E-9E83-5116C162D273}"/>
    <dgm:cxn modelId="{8DA02DFB-AB2E-4EF1-8F52-AD865FD8E5FD}" srcId="{0C6A8D13-998E-4498-9D6F-D43A9A588BDC}" destId="{E6E25517-C4C6-47AB-98D0-DB95732DA905}" srcOrd="4" destOrd="0" parTransId="{9D121380-D122-495D-A12F-AB6B82AD6E59}" sibTransId="{088FC8AC-1164-4548-AB55-0F7F8080144E}"/>
    <dgm:cxn modelId="{05AFDCFD-B112-403E-9090-1226D170FCE0}" type="presOf" srcId="{284C7105-A34A-40CF-A180-551779D0D8C1}" destId="{55EB9EFE-DE68-475B-A6DF-22CC7E6D8927}" srcOrd="1" destOrd="0" presId="urn:microsoft.com/office/officeart/2005/8/layout/radial1"/>
    <dgm:cxn modelId="{8A015CAB-1047-49A6-A48E-24A71A356525}" type="presParOf" srcId="{B23312CF-2CCD-4EAA-8644-B7ADBBEFD8BF}" destId="{976A6629-C576-4E5C-AC0B-0AD427B2E0B6}" srcOrd="0" destOrd="0" presId="urn:microsoft.com/office/officeart/2005/8/layout/radial1"/>
    <dgm:cxn modelId="{5D850B46-11F8-4909-AD5E-5A4E09543F00}" type="presParOf" srcId="{B23312CF-2CCD-4EAA-8644-B7ADBBEFD8BF}" destId="{A0128D18-91F4-4D45-8C9C-4974CFA36DC1}" srcOrd="1" destOrd="0" presId="urn:microsoft.com/office/officeart/2005/8/layout/radial1"/>
    <dgm:cxn modelId="{171830F0-3003-4BC7-9215-4C216060F4EE}" type="presParOf" srcId="{A0128D18-91F4-4D45-8C9C-4974CFA36DC1}" destId="{650BEF6B-7F6F-4E49-B2FF-C554CF978BAD}" srcOrd="0" destOrd="0" presId="urn:microsoft.com/office/officeart/2005/8/layout/radial1"/>
    <dgm:cxn modelId="{11AF0A32-D585-4348-B2E9-3483CF7C0AD0}" type="presParOf" srcId="{B23312CF-2CCD-4EAA-8644-B7ADBBEFD8BF}" destId="{1B608C48-B679-4224-ABAE-BF4C1C3E6D57}" srcOrd="2" destOrd="0" presId="urn:microsoft.com/office/officeart/2005/8/layout/radial1"/>
    <dgm:cxn modelId="{FC4731FB-67D7-41D7-95A4-CE749210C975}" type="presParOf" srcId="{B23312CF-2CCD-4EAA-8644-B7ADBBEFD8BF}" destId="{8815B87F-8EC1-4C73-81D7-77A7AD3C778C}" srcOrd="3" destOrd="0" presId="urn:microsoft.com/office/officeart/2005/8/layout/radial1"/>
    <dgm:cxn modelId="{E8FF8B08-237E-4F8C-A3E9-C34E971E66A3}" type="presParOf" srcId="{8815B87F-8EC1-4C73-81D7-77A7AD3C778C}" destId="{55EB9EFE-DE68-475B-A6DF-22CC7E6D8927}" srcOrd="0" destOrd="0" presId="urn:microsoft.com/office/officeart/2005/8/layout/radial1"/>
    <dgm:cxn modelId="{C7E805FF-0760-4176-80B4-36F0116DC667}" type="presParOf" srcId="{B23312CF-2CCD-4EAA-8644-B7ADBBEFD8BF}" destId="{C2311832-E7FA-442D-BFB8-6E0978A33099}" srcOrd="4" destOrd="0" presId="urn:microsoft.com/office/officeart/2005/8/layout/radial1"/>
    <dgm:cxn modelId="{B61EB60D-A24E-4362-B3BD-E73DB7AABA82}" type="presParOf" srcId="{B23312CF-2CCD-4EAA-8644-B7ADBBEFD8BF}" destId="{34B76FC7-4DE5-40FE-B118-8F6D00DE1243}" srcOrd="5" destOrd="0" presId="urn:microsoft.com/office/officeart/2005/8/layout/radial1"/>
    <dgm:cxn modelId="{0627C3FE-CBED-43E3-BEAB-BA1AC741146D}" type="presParOf" srcId="{34B76FC7-4DE5-40FE-B118-8F6D00DE1243}" destId="{B608BB32-F1AE-4106-8768-B2C4642DD7EA}" srcOrd="0" destOrd="0" presId="urn:microsoft.com/office/officeart/2005/8/layout/radial1"/>
    <dgm:cxn modelId="{90FC2184-2568-4160-A5E3-CBA0CD83CCFF}" type="presParOf" srcId="{B23312CF-2CCD-4EAA-8644-B7ADBBEFD8BF}" destId="{DF966776-DA6A-4DC6-980B-BB57449A2A0B}" srcOrd="6" destOrd="0" presId="urn:microsoft.com/office/officeart/2005/8/layout/radial1"/>
    <dgm:cxn modelId="{6CD15221-AF81-454F-87CE-85C06BFBADC1}" type="presParOf" srcId="{B23312CF-2CCD-4EAA-8644-B7ADBBEFD8BF}" destId="{2989EF7B-A9DE-4002-9C92-66E67C68FA6F}" srcOrd="7" destOrd="0" presId="urn:microsoft.com/office/officeart/2005/8/layout/radial1"/>
    <dgm:cxn modelId="{B5E96089-FEB5-4D64-B327-6E9E5AAB9B3B}" type="presParOf" srcId="{2989EF7B-A9DE-4002-9C92-66E67C68FA6F}" destId="{EE5F68FB-B060-4EA8-AFDD-F3099457D847}" srcOrd="0" destOrd="0" presId="urn:microsoft.com/office/officeart/2005/8/layout/radial1"/>
    <dgm:cxn modelId="{89F2642B-C071-4A75-B810-0417A8515506}" type="presParOf" srcId="{B23312CF-2CCD-4EAA-8644-B7ADBBEFD8BF}" destId="{697A8FB2-D8BC-4BA7-86D6-842F76CFFBC8}" srcOrd="8" destOrd="0" presId="urn:microsoft.com/office/officeart/2005/8/layout/radial1"/>
    <dgm:cxn modelId="{65C0724C-A81A-4C02-81DD-D84AE843B740}" type="presParOf" srcId="{B23312CF-2CCD-4EAA-8644-B7ADBBEFD8BF}" destId="{278B79BF-8DEB-42AC-B91F-F9B215207135}" srcOrd="9" destOrd="0" presId="urn:microsoft.com/office/officeart/2005/8/layout/radial1"/>
    <dgm:cxn modelId="{6AA45342-4CA7-4CCB-94E0-634BEC1FBCE1}" type="presParOf" srcId="{278B79BF-8DEB-42AC-B91F-F9B215207135}" destId="{A8542EC4-A113-42F9-B9F0-D500FC1A39B6}" srcOrd="0" destOrd="0" presId="urn:microsoft.com/office/officeart/2005/8/layout/radial1"/>
    <dgm:cxn modelId="{07AEC928-30B1-4457-AAC3-C16387CD60C6}" type="presParOf" srcId="{B23312CF-2CCD-4EAA-8644-B7ADBBEFD8BF}" destId="{1EAA7D2F-B4A1-493F-AE4A-832A7A221203}" srcOrd="10"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50E1A-DE84-4A42-B3C5-87EFC11517D5}">
      <dsp:nvSpPr>
        <dsp:cNvPr id="0" name=""/>
        <dsp:cNvSpPr/>
      </dsp:nvSpPr>
      <dsp:spPr>
        <a:xfrm>
          <a:off x="2778463" y="1046"/>
          <a:ext cx="975342" cy="975342"/>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6A91007C-EA08-4A59-B790-145753A1E05F}">
      <dsp:nvSpPr>
        <dsp:cNvPr id="0" name=""/>
        <dsp:cNvSpPr/>
      </dsp:nvSpPr>
      <dsp:spPr>
        <a:xfrm>
          <a:off x="3266135" y="1046"/>
          <a:ext cx="5203809" cy="97534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44450" rIns="0" bIns="44450" numCol="1" spcCol="1270" anchor="ctr" anchorCtr="0">
          <a:noAutofit/>
        </a:bodyPr>
        <a:lstStyle/>
        <a:p>
          <a:pPr marL="0" lvl="0" indent="0" algn="l" defTabSz="1555750">
            <a:lnSpc>
              <a:spcPct val="90000"/>
            </a:lnSpc>
            <a:spcBef>
              <a:spcPct val="0"/>
            </a:spcBef>
            <a:spcAft>
              <a:spcPct val="35000"/>
            </a:spcAft>
            <a:buNone/>
          </a:pPr>
          <a:r>
            <a:rPr lang="en-US" sz="3500" kern="1200" dirty="0"/>
            <a:t>Agenda</a:t>
          </a:r>
        </a:p>
      </dsp:txBody>
      <dsp:txXfrm>
        <a:off x="3266135" y="1046"/>
        <a:ext cx="5203809" cy="975342"/>
      </dsp:txXfrm>
    </dsp:sp>
    <dsp:sp modelId="{FFF0AF8A-8379-49AC-94B5-9A84B419C0BC}">
      <dsp:nvSpPr>
        <dsp:cNvPr id="0" name=""/>
        <dsp:cNvSpPr/>
      </dsp:nvSpPr>
      <dsp:spPr>
        <a:xfrm>
          <a:off x="2778463" y="976388"/>
          <a:ext cx="975342" cy="975342"/>
        </a:xfrm>
        <a:prstGeom prst="ellipse">
          <a:avLst/>
        </a:prstGeom>
        <a:solidFill>
          <a:schemeClr val="accent4">
            <a:alpha val="50000"/>
            <a:hueOff val="1646744"/>
            <a:satOff val="-7528"/>
            <a:lumOff val="-2314"/>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06CC6A3D-F5BC-4B9B-9160-A05E6422137E}">
      <dsp:nvSpPr>
        <dsp:cNvPr id="0" name=""/>
        <dsp:cNvSpPr/>
      </dsp:nvSpPr>
      <dsp:spPr>
        <a:xfrm>
          <a:off x="3266135" y="976388"/>
          <a:ext cx="5203809" cy="97534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44450" rIns="0" bIns="44450" numCol="1" spcCol="1270" anchor="ctr" anchorCtr="0">
          <a:noAutofit/>
        </a:bodyPr>
        <a:lstStyle/>
        <a:p>
          <a:pPr marL="0" lvl="0" indent="0" algn="l" defTabSz="1555750">
            <a:lnSpc>
              <a:spcPct val="90000"/>
            </a:lnSpc>
            <a:spcBef>
              <a:spcPct val="0"/>
            </a:spcBef>
            <a:spcAft>
              <a:spcPct val="35000"/>
            </a:spcAft>
            <a:buNone/>
          </a:pPr>
          <a:r>
            <a:rPr lang="en-US" sz="3500" kern="1200"/>
            <a:t>eVP</a:t>
          </a:r>
        </a:p>
      </dsp:txBody>
      <dsp:txXfrm>
        <a:off x="3266135" y="976388"/>
        <a:ext cx="5203809" cy="975342"/>
      </dsp:txXfrm>
    </dsp:sp>
    <dsp:sp modelId="{681DC894-454D-477D-893E-7C50F9AC172D}">
      <dsp:nvSpPr>
        <dsp:cNvPr id="0" name=""/>
        <dsp:cNvSpPr/>
      </dsp:nvSpPr>
      <dsp:spPr>
        <a:xfrm>
          <a:off x="2778463" y="1951731"/>
          <a:ext cx="975342" cy="975342"/>
        </a:xfrm>
        <a:prstGeom prst="ellipse">
          <a:avLst/>
        </a:prstGeom>
        <a:solidFill>
          <a:schemeClr val="accent4">
            <a:alpha val="50000"/>
            <a:hueOff val="3293489"/>
            <a:satOff val="-15055"/>
            <a:lumOff val="-4628"/>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95697E77-33D5-40FE-A716-6C22DA7CEA65}">
      <dsp:nvSpPr>
        <dsp:cNvPr id="0" name=""/>
        <dsp:cNvSpPr/>
      </dsp:nvSpPr>
      <dsp:spPr>
        <a:xfrm>
          <a:off x="3266135" y="1951731"/>
          <a:ext cx="5203809" cy="97534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44450" rIns="0" bIns="44450" numCol="1" spcCol="1270" anchor="ctr" anchorCtr="0">
          <a:noAutofit/>
        </a:bodyPr>
        <a:lstStyle/>
        <a:p>
          <a:pPr marL="0" lvl="0" indent="0" algn="l" defTabSz="1555750">
            <a:lnSpc>
              <a:spcPct val="90000"/>
            </a:lnSpc>
            <a:spcBef>
              <a:spcPct val="0"/>
            </a:spcBef>
            <a:spcAft>
              <a:spcPct val="35000"/>
            </a:spcAft>
            <a:buNone/>
          </a:pPr>
          <a:r>
            <a:rPr lang="en-US" sz="3500" kern="1200" dirty="0"/>
            <a:t>Why Do We Have Interscope</a:t>
          </a:r>
        </a:p>
      </dsp:txBody>
      <dsp:txXfrm>
        <a:off x="3266135" y="1951731"/>
        <a:ext cx="5203809" cy="975342"/>
      </dsp:txXfrm>
    </dsp:sp>
    <dsp:sp modelId="{394F0606-531F-4F10-A2A2-E181A6B89B7C}">
      <dsp:nvSpPr>
        <dsp:cNvPr id="0" name=""/>
        <dsp:cNvSpPr/>
      </dsp:nvSpPr>
      <dsp:spPr>
        <a:xfrm>
          <a:off x="2778463" y="2927074"/>
          <a:ext cx="975342" cy="975342"/>
        </a:xfrm>
        <a:prstGeom prst="ellipse">
          <a:avLst/>
        </a:prstGeom>
        <a:solidFill>
          <a:schemeClr val="accent4">
            <a:alpha val="50000"/>
            <a:hueOff val="4940233"/>
            <a:satOff val="-22583"/>
            <a:lumOff val="-6941"/>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7A85AABF-8606-4ACB-9BBD-A9CC0E8D5068}">
      <dsp:nvSpPr>
        <dsp:cNvPr id="0" name=""/>
        <dsp:cNvSpPr/>
      </dsp:nvSpPr>
      <dsp:spPr>
        <a:xfrm>
          <a:off x="3266135" y="2927074"/>
          <a:ext cx="5203809" cy="97534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44450" rIns="0" bIns="44450" numCol="1" spcCol="1270" anchor="ctr" anchorCtr="0">
          <a:noAutofit/>
        </a:bodyPr>
        <a:lstStyle/>
        <a:p>
          <a:pPr marL="0" lvl="0" indent="0" algn="l" defTabSz="1555750">
            <a:lnSpc>
              <a:spcPct val="90000"/>
            </a:lnSpc>
            <a:spcBef>
              <a:spcPct val="0"/>
            </a:spcBef>
            <a:spcAft>
              <a:spcPct val="35000"/>
            </a:spcAft>
            <a:buNone/>
          </a:pPr>
          <a:r>
            <a:rPr lang="en-US" sz="3500" kern="1200" dirty="0"/>
            <a:t>How We Use Interscope</a:t>
          </a:r>
        </a:p>
      </dsp:txBody>
      <dsp:txXfrm>
        <a:off x="3266135" y="2927074"/>
        <a:ext cx="5203809" cy="975342"/>
      </dsp:txXfrm>
    </dsp:sp>
    <dsp:sp modelId="{FC27B793-B9E6-4965-9776-7A0DF1F963BC}">
      <dsp:nvSpPr>
        <dsp:cNvPr id="0" name=""/>
        <dsp:cNvSpPr/>
      </dsp:nvSpPr>
      <dsp:spPr>
        <a:xfrm>
          <a:off x="2778463" y="3902416"/>
          <a:ext cx="975342" cy="975342"/>
        </a:xfrm>
        <a:prstGeom prst="ellipse">
          <a:avLst/>
        </a:prstGeom>
        <a:solidFill>
          <a:schemeClr val="accent4">
            <a:alpha val="50000"/>
            <a:hueOff val="6586977"/>
            <a:satOff val="-30110"/>
            <a:lumOff val="-9255"/>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300FD0AA-D676-4AB7-B6C0-538891C21935}">
      <dsp:nvSpPr>
        <dsp:cNvPr id="0" name=""/>
        <dsp:cNvSpPr/>
      </dsp:nvSpPr>
      <dsp:spPr>
        <a:xfrm>
          <a:off x="3266135" y="3902416"/>
          <a:ext cx="5203809" cy="97534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44450" rIns="0" bIns="44450" numCol="1" spcCol="1270" anchor="ctr" anchorCtr="0">
          <a:noAutofit/>
        </a:bodyPr>
        <a:lstStyle/>
        <a:p>
          <a:pPr marL="0" lvl="0" indent="0" algn="l" defTabSz="1555750">
            <a:lnSpc>
              <a:spcPct val="90000"/>
            </a:lnSpc>
            <a:spcBef>
              <a:spcPct val="0"/>
            </a:spcBef>
            <a:spcAft>
              <a:spcPct val="35000"/>
            </a:spcAft>
            <a:buNone/>
          </a:pPr>
          <a:r>
            <a:rPr lang="en-US" sz="3500" kern="1200"/>
            <a:t>Terminology</a:t>
          </a:r>
        </a:p>
      </dsp:txBody>
      <dsp:txXfrm>
        <a:off x="3266135" y="3902416"/>
        <a:ext cx="5203809" cy="975342"/>
      </dsp:txXfrm>
    </dsp:sp>
    <dsp:sp modelId="{A1646CE1-4381-4FF3-AB11-4C3179D54693}">
      <dsp:nvSpPr>
        <dsp:cNvPr id="0" name=""/>
        <dsp:cNvSpPr/>
      </dsp:nvSpPr>
      <dsp:spPr>
        <a:xfrm>
          <a:off x="2778463" y="4877759"/>
          <a:ext cx="975342" cy="975342"/>
        </a:xfrm>
        <a:prstGeom prst="ellipse">
          <a:avLst/>
        </a:prstGeom>
        <a:solidFill>
          <a:schemeClr val="accent4">
            <a:alpha val="50000"/>
            <a:hueOff val="8233721"/>
            <a:satOff val="-37638"/>
            <a:lumOff val="-11569"/>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168562CE-6327-4A5E-95EB-C9E30369D806}">
      <dsp:nvSpPr>
        <dsp:cNvPr id="0" name=""/>
        <dsp:cNvSpPr/>
      </dsp:nvSpPr>
      <dsp:spPr>
        <a:xfrm>
          <a:off x="3266135" y="4877759"/>
          <a:ext cx="5203809" cy="97534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44450" rIns="0" bIns="44450" numCol="1" spcCol="1270" anchor="ctr" anchorCtr="0">
          <a:noAutofit/>
        </a:bodyPr>
        <a:lstStyle/>
        <a:p>
          <a:pPr marL="0" lvl="0" indent="0" algn="l" defTabSz="1555750">
            <a:lnSpc>
              <a:spcPct val="90000"/>
            </a:lnSpc>
            <a:spcBef>
              <a:spcPct val="0"/>
            </a:spcBef>
            <a:spcAft>
              <a:spcPct val="35000"/>
            </a:spcAft>
            <a:buNone/>
          </a:pPr>
          <a:r>
            <a:rPr lang="en-US" sz="3500" kern="1200"/>
            <a:t>Hands On Training</a:t>
          </a:r>
        </a:p>
      </dsp:txBody>
      <dsp:txXfrm>
        <a:off x="3266135" y="4877759"/>
        <a:ext cx="5203809" cy="9753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41552-B450-41E4-BADB-2E8966F2D8FC}">
      <dsp:nvSpPr>
        <dsp:cNvPr id="0" name=""/>
        <dsp:cNvSpPr/>
      </dsp:nvSpPr>
      <dsp:spPr>
        <a:xfrm>
          <a:off x="4742668" y="-20318"/>
          <a:ext cx="1691860" cy="931073"/>
        </a:xfrm>
        <a:prstGeom prst="roundRect">
          <a:avLst>
            <a:gd name="adj" fmla="val 10000"/>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0000"/>
                <a:lumMod val="100000"/>
              </a:schemeClr>
            </a:gs>
            <a:gs pos="100000">
              <a:schemeClr val="accent3">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Track The Life Cycle Of Capital Projects </a:t>
          </a:r>
          <a:endParaRPr lang="en-US" sz="1800" kern="1200" dirty="0"/>
        </a:p>
      </dsp:txBody>
      <dsp:txXfrm>
        <a:off x="4769938" y="6952"/>
        <a:ext cx="1637320" cy="876533"/>
      </dsp:txXfrm>
    </dsp:sp>
    <dsp:sp modelId="{22DEBD51-7D88-4407-A415-C41CA98FED68}">
      <dsp:nvSpPr>
        <dsp:cNvPr id="0" name=""/>
        <dsp:cNvSpPr/>
      </dsp:nvSpPr>
      <dsp:spPr>
        <a:xfrm rot="2018651">
          <a:off x="6465985" y="1173926"/>
          <a:ext cx="880033" cy="296075"/>
        </a:xfrm>
        <a:prstGeom prst="leftRightArrow">
          <a:avLst>
            <a:gd name="adj1" fmla="val 60000"/>
            <a:gd name="adj2" fmla="val 50000"/>
          </a:avLst>
        </a:prstGeom>
        <a:solidFill>
          <a:schemeClr val="accent3">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554808" y="1233141"/>
        <a:ext cx="702388" cy="177645"/>
      </dsp:txXfrm>
    </dsp:sp>
    <dsp:sp modelId="{FD2A4373-E127-498E-8EF9-57D0987660AA}">
      <dsp:nvSpPr>
        <dsp:cNvPr id="0" name=""/>
        <dsp:cNvSpPr/>
      </dsp:nvSpPr>
      <dsp:spPr>
        <a:xfrm>
          <a:off x="7313506" y="1733173"/>
          <a:ext cx="1691860" cy="845930"/>
        </a:xfrm>
        <a:prstGeom prst="roundRect">
          <a:avLst>
            <a:gd name="adj" fmla="val 10000"/>
          </a:avLst>
        </a:prstGeom>
        <a:gradFill rotWithShape="0">
          <a:gsLst>
            <a:gs pos="0">
              <a:schemeClr val="accent3">
                <a:hueOff val="-297327"/>
                <a:satOff val="-5589"/>
                <a:lumOff val="353"/>
                <a:alphaOff val="0"/>
                <a:tint val="97000"/>
                <a:satMod val="100000"/>
                <a:lumMod val="102000"/>
              </a:schemeClr>
            </a:gs>
            <a:gs pos="50000">
              <a:schemeClr val="accent3">
                <a:hueOff val="-297327"/>
                <a:satOff val="-5589"/>
                <a:lumOff val="353"/>
                <a:alphaOff val="0"/>
                <a:shade val="100000"/>
                <a:satMod val="100000"/>
                <a:lumMod val="100000"/>
              </a:schemeClr>
            </a:gs>
            <a:gs pos="100000">
              <a:schemeClr val="accent3">
                <a:hueOff val="-297327"/>
                <a:satOff val="-5589"/>
                <a:lumOff val="353"/>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b="1" kern="1200" dirty="0"/>
        </a:p>
        <a:p>
          <a:pPr marL="0" lvl="0" indent="0" algn="ctr" defTabSz="800100">
            <a:lnSpc>
              <a:spcPct val="90000"/>
            </a:lnSpc>
            <a:spcBef>
              <a:spcPct val="0"/>
            </a:spcBef>
            <a:spcAft>
              <a:spcPct val="35000"/>
            </a:spcAft>
            <a:buNone/>
          </a:pPr>
          <a:r>
            <a:rPr lang="en-US" sz="1800" b="1" kern="1200" dirty="0"/>
            <a:t>From Authorization </a:t>
          </a:r>
          <a:br>
            <a:rPr lang="en-US" sz="1800" b="1" kern="1200" dirty="0"/>
          </a:br>
          <a:endParaRPr lang="en-US" sz="1800" kern="1200" dirty="0"/>
        </a:p>
      </dsp:txBody>
      <dsp:txXfrm>
        <a:off x="7338282" y="1757949"/>
        <a:ext cx="1642308" cy="796378"/>
      </dsp:txXfrm>
    </dsp:sp>
    <dsp:sp modelId="{A2C54F86-48E2-472A-AD41-D44D07459D7D}">
      <dsp:nvSpPr>
        <dsp:cNvPr id="0" name=""/>
        <dsp:cNvSpPr/>
      </dsp:nvSpPr>
      <dsp:spPr>
        <a:xfrm rot="5612053">
          <a:off x="7642930" y="3246567"/>
          <a:ext cx="880033" cy="296075"/>
        </a:xfrm>
        <a:prstGeom prst="leftRightArrow">
          <a:avLst>
            <a:gd name="adj1" fmla="val 60000"/>
            <a:gd name="adj2" fmla="val 50000"/>
          </a:avLst>
        </a:prstGeom>
        <a:solidFill>
          <a:schemeClr val="accent3">
            <a:hueOff val="-297327"/>
            <a:satOff val="-5589"/>
            <a:lumOff val="353"/>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7731752" y="3305782"/>
        <a:ext cx="702388" cy="177645"/>
      </dsp:txXfrm>
    </dsp:sp>
    <dsp:sp modelId="{A7F1198B-9634-46A6-B27B-CF9EF3B7D7EE}">
      <dsp:nvSpPr>
        <dsp:cNvPr id="0" name=""/>
        <dsp:cNvSpPr/>
      </dsp:nvSpPr>
      <dsp:spPr>
        <a:xfrm>
          <a:off x="7160526" y="4210106"/>
          <a:ext cx="1691860" cy="845930"/>
        </a:xfrm>
        <a:prstGeom prst="roundRect">
          <a:avLst>
            <a:gd name="adj" fmla="val 10000"/>
          </a:avLst>
        </a:prstGeom>
        <a:gradFill rotWithShape="0">
          <a:gsLst>
            <a:gs pos="0">
              <a:schemeClr val="accent3">
                <a:hueOff val="-594653"/>
                <a:satOff val="-11179"/>
                <a:lumOff val="706"/>
                <a:alphaOff val="0"/>
                <a:tint val="97000"/>
                <a:satMod val="100000"/>
                <a:lumMod val="102000"/>
              </a:schemeClr>
            </a:gs>
            <a:gs pos="50000">
              <a:schemeClr val="accent3">
                <a:hueOff val="-594653"/>
                <a:satOff val="-11179"/>
                <a:lumOff val="706"/>
                <a:alphaOff val="0"/>
                <a:shade val="100000"/>
                <a:satMod val="100000"/>
                <a:lumMod val="100000"/>
              </a:schemeClr>
            </a:gs>
            <a:gs pos="100000">
              <a:schemeClr val="accent3">
                <a:hueOff val="-594653"/>
                <a:satOff val="-11179"/>
                <a:lumOff val="706"/>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b="1" kern="1200" dirty="0"/>
        </a:p>
        <a:p>
          <a:pPr marL="0" lvl="0" indent="0" algn="ctr" defTabSz="800100">
            <a:lnSpc>
              <a:spcPct val="90000"/>
            </a:lnSpc>
            <a:spcBef>
              <a:spcPct val="0"/>
            </a:spcBef>
            <a:spcAft>
              <a:spcPct val="35000"/>
            </a:spcAft>
            <a:buNone/>
          </a:pPr>
          <a:r>
            <a:rPr lang="en-US" sz="1800" b="1" kern="1200" dirty="0"/>
            <a:t>Until Closed Out </a:t>
          </a:r>
          <a:br>
            <a:rPr lang="en-US" sz="1800" b="1" kern="1200" dirty="0"/>
          </a:br>
          <a:endParaRPr lang="en-US" sz="1800" kern="1200" dirty="0"/>
        </a:p>
      </dsp:txBody>
      <dsp:txXfrm>
        <a:off x="7185302" y="4234882"/>
        <a:ext cx="1642308" cy="796378"/>
      </dsp:txXfrm>
    </dsp:sp>
    <dsp:sp modelId="{95367209-E57B-4D04-A0C7-8B5212A355E3}">
      <dsp:nvSpPr>
        <dsp:cNvPr id="0" name=""/>
        <dsp:cNvSpPr/>
      </dsp:nvSpPr>
      <dsp:spPr>
        <a:xfrm rot="9000000">
          <a:off x="6357511" y="5183009"/>
          <a:ext cx="880033" cy="296075"/>
        </a:xfrm>
        <a:prstGeom prst="leftRightArrow">
          <a:avLst>
            <a:gd name="adj1" fmla="val 60000"/>
            <a:gd name="adj2" fmla="val 50000"/>
          </a:avLst>
        </a:prstGeom>
        <a:solidFill>
          <a:schemeClr val="accent3">
            <a:hueOff val="-594653"/>
            <a:satOff val="-11179"/>
            <a:lumOff val="706"/>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6446333" y="5242224"/>
        <a:ext cx="702388" cy="177645"/>
      </dsp:txXfrm>
    </dsp:sp>
    <dsp:sp modelId="{0DC1380C-C088-4DC9-925A-E7CC08599F1A}">
      <dsp:nvSpPr>
        <dsp:cNvPr id="0" name=""/>
        <dsp:cNvSpPr/>
      </dsp:nvSpPr>
      <dsp:spPr>
        <a:xfrm>
          <a:off x="4742668" y="5606057"/>
          <a:ext cx="1691860" cy="845930"/>
        </a:xfrm>
        <a:prstGeom prst="roundRect">
          <a:avLst>
            <a:gd name="adj" fmla="val 10000"/>
          </a:avLst>
        </a:prstGeom>
        <a:gradFill rotWithShape="0">
          <a:gsLst>
            <a:gs pos="0">
              <a:schemeClr val="accent3">
                <a:hueOff val="-891980"/>
                <a:satOff val="-16768"/>
                <a:lumOff val="1060"/>
                <a:alphaOff val="0"/>
                <a:tint val="97000"/>
                <a:satMod val="100000"/>
                <a:lumMod val="102000"/>
              </a:schemeClr>
            </a:gs>
            <a:gs pos="50000">
              <a:schemeClr val="accent3">
                <a:hueOff val="-891980"/>
                <a:satOff val="-16768"/>
                <a:lumOff val="1060"/>
                <a:alphaOff val="0"/>
                <a:shade val="100000"/>
                <a:satMod val="100000"/>
                <a:lumMod val="100000"/>
              </a:schemeClr>
            </a:gs>
            <a:gs pos="100000">
              <a:schemeClr val="accent3">
                <a:hueOff val="-891980"/>
                <a:satOff val="-16768"/>
                <a:lumOff val="106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b="1" kern="1200" dirty="0"/>
        </a:p>
        <a:p>
          <a:pPr marL="0" lvl="0" indent="0" algn="ctr" defTabSz="800100">
            <a:lnSpc>
              <a:spcPct val="90000"/>
            </a:lnSpc>
            <a:spcBef>
              <a:spcPct val="0"/>
            </a:spcBef>
            <a:spcAft>
              <a:spcPct val="35000"/>
            </a:spcAft>
            <a:buNone/>
          </a:pPr>
          <a:r>
            <a:rPr lang="en-US" sz="1800" b="1" kern="1200" dirty="0"/>
            <a:t>Tracks Funding Sources </a:t>
          </a:r>
          <a:br>
            <a:rPr lang="en-US" sz="1800" b="1" kern="1200" dirty="0"/>
          </a:br>
          <a:endParaRPr lang="en-US" sz="1800" kern="1200" dirty="0"/>
        </a:p>
      </dsp:txBody>
      <dsp:txXfrm>
        <a:off x="4767444" y="5630833"/>
        <a:ext cx="1642308" cy="796378"/>
      </dsp:txXfrm>
    </dsp:sp>
    <dsp:sp modelId="{6E1BD691-7F96-451F-97DA-685EA7AC4DB4}">
      <dsp:nvSpPr>
        <dsp:cNvPr id="0" name=""/>
        <dsp:cNvSpPr/>
      </dsp:nvSpPr>
      <dsp:spPr>
        <a:xfrm rot="12600000">
          <a:off x="3939652" y="5183009"/>
          <a:ext cx="880033" cy="296075"/>
        </a:xfrm>
        <a:prstGeom prst="leftRightArrow">
          <a:avLst>
            <a:gd name="adj1" fmla="val 60000"/>
            <a:gd name="adj2" fmla="val 50000"/>
          </a:avLst>
        </a:prstGeom>
        <a:solidFill>
          <a:schemeClr val="accent3">
            <a:hueOff val="-891980"/>
            <a:satOff val="-16768"/>
            <a:lumOff val="106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4028474" y="5242224"/>
        <a:ext cx="702388" cy="177645"/>
      </dsp:txXfrm>
    </dsp:sp>
    <dsp:sp modelId="{0209967B-E2CE-4678-AE0F-20BFBBD12925}">
      <dsp:nvSpPr>
        <dsp:cNvPr id="0" name=""/>
        <dsp:cNvSpPr/>
      </dsp:nvSpPr>
      <dsp:spPr>
        <a:xfrm>
          <a:off x="2324809" y="4210106"/>
          <a:ext cx="1691860" cy="845930"/>
        </a:xfrm>
        <a:prstGeom prst="roundRect">
          <a:avLst>
            <a:gd name="adj" fmla="val 10000"/>
          </a:avLst>
        </a:prstGeom>
        <a:gradFill rotWithShape="0">
          <a:gsLst>
            <a:gs pos="0">
              <a:schemeClr val="accent3">
                <a:hueOff val="-1189306"/>
                <a:satOff val="-22358"/>
                <a:lumOff val="1413"/>
                <a:alphaOff val="0"/>
                <a:tint val="97000"/>
                <a:satMod val="100000"/>
                <a:lumMod val="102000"/>
              </a:schemeClr>
            </a:gs>
            <a:gs pos="50000">
              <a:schemeClr val="accent3">
                <a:hueOff val="-1189306"/>
                <a:satOff val="-22358"/>
                <a:lumOff val="1413"/>
                <a:alphaOff val="0"/>
                <a:shade val="100000"/>
                <a:satMod val="100000"/>
                <a:lumMod val="100000"/>
              </a:schemeClr>
            </a:gs>
            <a:gs pos="100000">
              <a:schemeClr val="accent3">
                <a:hueOff val="-1189306"/>
                <a:satOff val="-22358"/>
                <a:lumOff val="1413"/>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Tracks HUB Data</a:t>
          </a:r>
          <a:endParaRPr lang="en-US" sz="1800" kern="1200" dirty="0"/>
        </a:p>
      </dsp:txBody>
      <dsp:txXfrm>
        <a:off x="2349585" y="4234882"/>
        <a:ext cx="1642308" cy="796378"/>
      </dsp:txXfrm>
    </dsp:sp>
    <dsp:sp modelId="{7755D8D4-0333-496A-B27C-BDD6FB6FB59F}">
      <dsp:nvSpPr>
        <dsp:cNvPr id="0" name=""/>
        <dsp:cNvSpPr/>
      </dsp:nvSpPr>
      <dsp:spPr>
        <a:xfrm rot="16129445">
          <a:off x="2703732" y="3170077"/>
          <a:ext cx="880033" cy="296075"/>
        </a:xfrm>
        <a:prstGeom prst="leftRightArrow">
          <a:avLst>
            <a:gd name="adj1" fmla="val 60000"/>
            <a:gd name="adj2" fmla="val 50000"/>
          </a:avLst>
        </a:prstGeom>
        <a:solidFill>
          <a:schemeClr val="accent3">
            <a:hueOff val="-1189306"/>
            <a:satOff val="-22358"/>
            <a:lumOff val="1413"/>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2792554" y="3229292"/>
        <a:ext cx="702388" cy="177645"/>
      </dsp:txXfrm>
    </dsp:sp>
    <dsp:sp modelId="{E10B2488-9C6E-4253-9BFD-A1135BF37B30}">
      <dsp:nvSpPr>
        <dsp:cNvPr id="0" name=""/>
        <dsp:cNvSpPr/>
      </dsp:nvSpPr>
      <dsp:spPr>
        <a:xfrm>
          <a:off x="2270826" y="1580194"/>
          <a:ext cx="1691860" cy="845930"/>
        </a:xfrm>
        <a:prstGeom prst="roundRect">
          <a:avLst>
            <a:gd name="adj" fmla="val 10000"/>
          </a:avLst>
        </a:prstGeom>
        <a:gradFill rotWithShape="0">
          <a:gsLst>
            <a:gs pos="0">
              <a:schemeClr val="accent3">
                <a:hueOff val="-1486633"/>
                <a:satOff val="-27947"/>
                <a:lumOff val="1766"/>
                <a:alphaOff val="0"/>
                <a:tint val="97000"/>
                <a:satMod val="100000"/>
                <a:lumMod val="102000"/>
              </a:schemeClr>
            </a:gs>
            <a:gs pos="50000">
              <a:schemeClr val="accent3">
                <a:hueOff val="-1486633"/>
                <a:satOff val="-27947"/>
                <a:lumOff val="1766"/>
                <a:alphaOff val="0"/>
                <a:shade val="100000"/>
                <a:satMod val="100000"/>
                <a:lumMod val="100000"/>
              </a:schemeClr>
            </a:gs>
            <a:gs pos="100000">
              <a:schemeClr val="accent3">
                <a:hueOff val="-1486633"/>
                <a:satOff val="-27947"/>
                <a:lumOff val="1766"/>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Upload Review Drawings</a:t>
          </a:r>
          <a:endParaRPr lang="en-US" sz="1800" kern="1200" dirty="0"/>
        </a:p>
      </dsp:txBody>
      <dsp:txXfrm>
        <a:off x="2295602" y="1604970"/>
        <a:ext cx="1642308" cy="796378"/>
      </dsp:txXfrm>
    </dsp:sp>
    <dsp:sp modelId="{E5C544CE-6365-4D78-9F4C-B1B467F24993}">
      <dsp:nvSpPr>
        <dsp:cNvPr id="0" name=""/>
        <dsp:cNvSpPr/>
      </dsp:nvSpPr>
      <dsp:spPr>
        <a:xfrm rot="19666666">
          <a:off x="3878889" y="1097436"/>
          <a:ext cx="880033" cy="296075"/>
        </a:xfrm>
        <a:prstGeom prst="leftRightArrow">
          <a:avLst>
            <a:gd name="adj1" fmla="val 60000"/>
            <a:gd name="adj2" fmla="val 50000"/>
          </a:avLst>
        </a:prstGeom>
        <a:solidFill>
          <a:schemeClr val="accent3">
            <a:hueOff val="-1486633"/>
            <a:satOff val="-27947"/>
            <a:lumOff val="1766"/>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967712" y="1156651"/>
        <a:ext cx="702388" cy="17764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85383-D2B8-4258-B679-C8122D92FC65}">
      <dsp:nvSpPr>
        <dsp:cNvPr id="0" name=""/>
        <dsp:cNvSpPr/>
      </dsp:nvSpPr>
      <dsp:spPr>
        <a:xfrm>
          <a:off x="2102" y="372871"/>
          <a:ext cx="4390461" cy="4390461"/>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u="none" kern="1200" dirty="0">
              <a:latin typeface="+mj-lt"/>
            </a:rPr>
            <a:t>It Is Not Intended To Be An Accounting System </a:t>
          </a:r>
        </a:p>
      </dsp:txBody>
      <dsp:txXfrm>
        <a:off x="645070" y="1015839"/>
        <a:ext cx="3104525" cy="3104525"/>
      </dsp:txXfrm>
    </dsp:sp>
    <dsp:sp modelId="{3D51E24C-769C-42DE-AA1A-17F8BCF73F1F}">
      <dsp:nvSpPr>
        <dsp:cNvPr id="0" name=""/>
        <dsp:cNvSpPr/>
      </dsp:nvSpPr>
      <dsp:spPr>
        <a:xfrm>
          <a:off x="4429296" y="2018720"/>
          <a:ext cx="2275522" cy="125506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BUT- Has these features</a:t>
          </a:r>
        </a:p>
      </dsp:txBody>
      <dsp:txXfrm>
        <a:off x="4429296" y="2269734"/>
        <a:ext cx="1899002" cy="753040"/>
      </dsp:txXfrm>
    </dsp:sp>
    <dsp:sp modelId="{68B45636-1E69-4977-A0A6-2BE8A6B3CB8D}">
      <dsp:nvSpPr>
        <dsp:cNvPr id="0" name=""/>
        <dsp:cNvSpPr/>
      </dsp:nvSpPr>
      <dsp:spPr>
        <a:xfrm>
          <a:off x="6599691" y="372871"/>
          <a:ext cx="4390461" cy="4390461"/>
        </a:xfrm>
        <a:prstGeom prst="ellipse">
          <a:avLst/>
        </a:prstGeom>
        <a:solidFill>
          <a:schemeClr val="accent5">
            <a:hueOff val="2665738"/>
            <a:satOff val="5759"/>
            <a:lumOff val="7843"/>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j-lt"/>
            </a:rPr>
            <a:t>   Budgets</a:t>
          </a:r>
          <a:endParaRPr lang="en-US" sz="2400" kern="1200" dirty="0">
            <a:latin typeface="+mj-lt"/>
          </a:endParaRPr>
        </a:p>
        <a:p>
          <a:pPr marL="228600" lvl="1" indent="-228600" algn="l" defTabSz="889000">
            <a:lnSpc>
              <a:spcPct val="90000"/>
            </a:lnSpc>
            <a:spcBef>
              <a:spcPct val="0"/>
            </a:spcBef>
            <a:spcAft>
              <a:spcPct val="15000"/>
            </a:spcAft>
            <a:buChar char="•"/>
          </a:pPr>
          <a:r>
            <a:rPr lang="en-US" sz="2000" kern="1200" dirty="0">
              <a:latin typeface="+mj-lt"/>
            </a:rPr>
            <a:t>Contracts</a:t>
          </a:r>
        </a:p>
        <a:p>
          <a:pPr marL="228600" lvl="1" indent="-228600" algn="l" defTabSz="889000">
            <a:lnSpc>
              <a:spcPct val="90000"/>
            </a:lnSpc>
            <a:spcBef>
              <a:spcPct val="0"/>
            </a:spcBef>
            <a:spcAft>
              <a:spcPct val="15000"/>
            </a:spcAft>
            <a:buChar char="•"/>
          </a:pPr>
          <a:r>
            <a:rPr lang="en-US" sz="2000" kern="1200" dirty="0">
              <a:latin typeface="+mj-lt"/>
            </a:rPr>
            <a:t>P6 Milestones linking</a:t>
          </a:r>
        </a:p>
        <a:p>
          <a:pPr marL="228600" lvl="1" indent="-228600" algn="l" defTabSz="889000">
            <a:lnSpc>
              <a:spcPct val="90000"/>
            </a:lnSpc>
            <a:spcBef>
              <a:spcPct val="0"/>
            </a:spcBef>
            <a:spcAft>
              <a:spcPct val="15000"/>
            </a:spcAft>
            <a:buChar char="•"/>
          </a:pPr>
          <a:r>
            <a:rPr lang="en-US" sz="2000" kern="1200">
              <a:latin typeface="+mj-lt"/>
            </a:rPr>
            <a:t>HUB Information</a:t>
          </a:r>
        </a:p>
        <a:p>
          <a:pPr marL="228600" lvl="1" indent="-228600" algn="l" defTabSz="889000">
            <a:lnSpc>
              <a:spcPct val="90000"/>
            </a:lnSpc>
            <a:spcBef>
              <a:spcPct val="0"/>
            </a:spcBef>
            <a:spcAft>
              <a:spcPct val="15000"/>
            </a:spcAft>
            <a:buChar char="•"/>
          </a:pPr>
          <a:r>
            <a:rPr lang="en-US" sz="2000" kern="1200" dirty="0">
              <a:latin typeface="+mj-lt"/>
            </a:rPr>
            <a:t>Optional detailed expenditure tracking available. </a:t>
          </a:r>
        </a:p>
        <a:p>
          <a:pPr marL="228600" lvl="1" indent="-228600" algn="l" defTabSz="889000">
            <a:lnSpc>
              <a:spcPct val="90000"/>
            </a:lnSpc>
            <a:spcBef>
              <a:spcPct val="0"/>
            </a:spcBef>
            <a:spcAft>
              <a:spcPct val="15000"/>
            </a:spcAft>
            <a:buChar char="•"/>
          </a:pPr>
          <a:r>
            <a:rPr lang="en-US" sz="2000" i="1" kern="1200" dirty="0">
              <a:latin typeface="+mj-lt"/>
            </a:rPr>
            <a:t>*</a:t>
          </a:r>
          <a:r>
            <a:rPr lang="en-US" sz="1800" i="1" kern="1200" dirty="0">
              <a:latin typeface="+mj-lt"/>
            </a:rPr>
            <a:t>But not linked to NCAS</a:t>
          </a:r>
          <a:r>
            <a:rPr lang="en-US" sz="1800" kern="1200" dirty="0">
              <a:latin typeface="+mj-lt"/>
            </a:rPr>
            <a:t>.</a:t>
          </a:r>
          <a:endParaRPr lang="en-US" sz="2000" kern="1200" dirty="0">
            <a:latin typeface="+mj-lt"/>
          </a:endParaRPr>
        </a:p>
      </dsp:txBody>
      <dsp:txXfrm>
        <a:off x="7242659" y="1015839"/>
        <a:ext cx="3104525" cy="3104525"/>
      </dsp:txXfrm>
    </dsp:sp>
    <dsp:sp modelId="{2A01791E-334C-4965-9407-17D67E7F0007}">
      <dsp:nvSpPr>
        <dsp:cNvPr id="0" name=""/>
        <dsp:cNvSpPr/>
      </dsp:nvSpPr>
      <dsp:spPr>
        <a:xfrm rot="10800000">
          <a:off x="4281443" y="3218977"/>
          <a:ext cx="2429378" cy="1066126"/>
        </a:xfrm>
        <a:prstGeom prst="rightArrow">
          <a:avLst>
            <a:gd name="adj1" fmla="val 60000"/>
            <a:gd name="adj2" fmla="val 50000"/>
          </a:avLst>
        </a:prstGeom>
        <a:solidFill>
          <a:schemeClr val="accent5">
            <a:hueOff val="2665738"/>
            <a:satOff val="5759"/>
            <a:lumOff val="7843"/>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Code and Item Numbers</a:t>
          </a:r>
        </a:p>
      </dsp:txBody>
      <dsp:txXfrm rot="10800000">
        <a:off x="4601281" y="3432202"/>
        <a:ext cx="2109540" cy="63967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5273D-3601-407C-8622-19B61958079F}">
      <dsp:nvSpPr>
        <dsp:cNvPr id="0" name=""/>
        <dsp:cNvSpPr/>
      </dsp:nvSpPr>
      <dsp:spPr>
        <a:xfrm rot="16200000">
          <a:off x="-2183986" y="2188530"/>
          <a:ext cx="6172199" cy="1795137"/>
        </a:xfrm>
        <a:prstGeom prst="flowChartManualOperation">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0000"/>
                <a:lumMod val="100000"/>
              </a:schemeClr>
            </a:gs>
            <a:gs pos="100000">
              <a:schemeClr val="accent3">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Provides a single Capital Projects Management System for the </a:t>
          </a:r>
        </a:p>
      </dsp:txBody>
      <dsp:txXfrm rot="5400000">
        <a:off x="4545" y="1234439"/>
        <a:ext cx="1795137" cy="3703319"/>
      </dsp:txXfrm>
    </dsp:sp>
    <dsp:sp modelId="{9A62D78D-3997-4BF9-89E2-B296D98A132A}">
      <dsp:nvSpPr>
        <dsp:cNvPr id="0" name=""/>
        <dsp:cNvSpPr/>
      </dsp:nvSpPr>
      <dsp:spPr>
        <a:xfrm rot="16200000">
          <a:off x="-254213" y="2188530"/>
          <a:ext cx="6172199" cy="1795137"/>
        </a:xfrm>
        <a:prstGeom prst="flowChartManualOperation">
          <a:avLst/>
        </a:prstGeom>
        <a:gradFill rotWithShape="0">
          <a:gsLst>
            <a:gs pos="0">
              <a:schemeClr val="accent3">
                <a:hueOff val="-297327"/>
                <a:satOff val="-5589"/>
                <a:lumOff val="353"/>
                <a:alphaOff val="0"/>
                <a:tint val="97000"/>
                <a:satMod val="100000"/>
                <a:lumMod val="102000"/>
              </a:schemeClr>
            </a:gs>
            <a:gs pos="50000">
              <a:schemeClr val="accent3">
                <a:hueOff val="-297327"/>
                <a:satOff val="-5589"/>
                <a:lumOff val="353"/>
                <a:alphaOff val="0"/>
                <a:shade val="100000"/>
                <a:satMod val="100000"/>
                <a:lumMod val="100000"/>
              </a:schemeClr>
            </a:gs>
            <a:gs pos="100000">
              <a:schemeClr val="accent3">
                <a:hueOff val="-297327"/>
                <a:satOff val="-5589"/>
                <a:lumOff val="353"/>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State Construction Office</a:t>
          </a:r>
        </a:p>
      </dsp:txBody>
      <dsp:txXfrm rot="5400000">
        <a:off x="1934318" y="1234439"/>
        <a:ext cx="1795137" cy="3703319"/>
      </dsp:txXfrm>
    </dsp:sp>
    <dsp:sp modelId="{C77BFA83-0DDB-4967-B100-4E7B374C2F60}">
      <dsp:nvSpPr>
        <dsp:cNvPr id="0" name=""/>
        <dsp:cNvSpPr/>
      </dsp:nvSpPr>
      <dsp:spPr>
        <a:xfrm rot="16200000">
          <a:off x="1675559" y="2188530"/>
          <a:ext cx="6172199" cy="1795137"/>
        </a:xfrm>
        <a:prstGeom prst="flowChartManualOperation">
          <a:avLst/>
        </a:prstGeom>
        <a:gradFill rotWithShape="0">
          <a:gsLst>
            <a:gs pos="0">
              <a:schemeClr val="accent3">
                <a:hueOff val="-594653"/>
                <a:satOff val="-11179"/>
                <a:lumOff val="706"/>
                <a:alphaOff val="0"/>
                <a:tint val="97000"/>
                <a:satMod val="100000"/>
                <a:lumMod val="102000"/>
              </a:schemeClr>
            </a:gs>
            <a:gs pos="50000">
              <a:schemeClr val="accent3">
                <a:hueOff val="-594653"/>
                <a:satOff val="-11179"/>
                <a:lumOff val="706"/>
                <a:alphaOff val="0"/>
                <a:shade val="100000"/>
                <a:satMod val="100000"/>
                <a:lumMod val="100000"/>
              </a:schemeClr>
            </a:gs>
            <a:gs pos="100000">
              <a:schemeClr val="accent3">
                <a:hueOff val="-594653"/>
                <a:satOff val="-11179"/>
                <a:lumOff val="706"/>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Universities</a:t>
          </a:r>
        </a:p>
      </dsp:txBody>
      <dsp:txXfrm rot="5400000">
        <a:off x="3864090" y="1234439"/>
        <a:ext cx="1795137" cy="3703319"/>
      </dsp:txXfrm>
    </dsp:sp>
    <dsp:sp modelId="{33D18318-869C-47E9-AD4D-F5906252C1CA}">
      <dsp:nvSpPr>
        <dsp:cNvPr id="0" name=""/>
        <dsp:cNvSpPr/>
      </dsp:nvSpPr>
      <dsp:spPr>
        <a:xfrm rot="16200000">
          <a:off x="3605333" y="2188530"/>
          <a:ext cx="6172199" cy="1795137"/>
        </a:xfrm>
        <a:prstGeom prst="flowChartManualOperation">
          <a:avLst/>
        </a:prstGeom>
        <a:gradFill rotWithShape="0">
          <a:gsLst>
            <a:gs pos="0">
              <a:schemeClr val="accent3">
                <a:hueOff val="-891980"/>
                <a:satOff val="-16768"/>
                <a:lumOff val="1060"/>
                <a:alphaOff val="0"/>
                <a:tint val="97000"/>
                <a:satMod val="100000"/>
                <a:lumMod val="102000"/>
              </a:schemeClr>
            </a:gs>
            <a:gs pos="50000">
              <a:schemeClr val="accent3">
                <a:hueOff val="-891980"/>
                <a:satOff val="-16768"/>
                <a:lumOff val="1060"/>
                <a:alphaOff val="0"/>
                <a:shade val="100000"/>
                <a:satMod val="100000"/>
                <a:lumMod val="100000"/>
              </a:schemeClr>
            </a:gs>
            <a:gs pos="100000">
              <a:schemeClr val="accent3">
                <a:hueOff val="-891980"/>
                <a:satOff val="-16768"/>
                <a:lumOff val="106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Community Colleges</a:t>
          </a:r>
        </a:p>
      </dsp:txBody>
      <dsp:txXfrm rot="5400000">
        <a:off x="5793864" y="1234439"/>
        <a:ext cx="1795137" cy="3703319"/>
      </dsp:txXfrm>
    </dsp:sp>
    <dsp:sp modelId="{7B1B750B-F333-4FAC-9428-7FC83E836D13}">
      <dsp:nvSpPr>
        <dsp:cNvPr id="0" name=""/>
        <dsp:cNvSpPr/>
      </dsp:nvSpPr>
      <dsp:spPr>
        <a:xfrm rot="16200000">
          <a:off x="5535106" y="2188530"/>
          <a:ext cx="6172199" cy="1795137"/>
        </a:xfrm>
        <a:prstGeom prst="flowChartManualOperation">
          <a:avLst/>
        </a:prstGeom>
        <a:gradFill rotWithShape="0">
          <a:gsLst>
            <a:gs pos="0">
              <a:schemeClr val="accent3">
                <a:hueOff val="-1189306"/>
                <a:satOff val="-22358"/>
                <a:lumOff val="1413"/>
                <a:alphaOff val="0"/>
                <a:tint val="97000"/>
                <a:satMod val="100000"/>
                <a:lumMod val="102000"/>
              </a:schemeClr>
            </a:gs>
            <a:gs pos="50000">
              <a:schemeClr val="accent3">
                <a:hueOff val="-1189306"/>
                <a:satOff val="-22358"/>
                <a:lumOff val="1413"/>
                <a:alphaOff val="0"/>
                <a:shade val="100000"/>
                <a:satMod val="100000"/>
                <a:lumMod val="100000"/>
              </a:schemeClr>
            </a:gs>
            <a:gs pos="100000">
              <a:schemeClr val="accent3">
                <a:hueOff val="-1189306"/>
                <a:satOff val="-22358"/>
                <a:lumOff val="1413"/>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State Agencies</a:t>
          </a:r>
          <a:endParaRPr lang="en-US" sz="1800" kern="1200" dirty="0">
            <a:latin typeface="+mj-lt"/>
          </a:endParaRPr>
        </a:p>
      </dsp:txBody>
      <dsp:txXfrm rot="5400000">
        <a:off x="7723637" y="1234439"/>
        <a:ext cx="1795137" cy="3703319"/>
      </dsp:txXfrm>
    </dsp:sp>
    <dsp:sp modelId="{AF2A752F-9520-4E9E-9A7E-D6678C487770}">
      <dsp:nvSpPr>
        <dsp:cNvPr id="0" name=""/>
        <dsp:cNvSpPr/>
      </dsp:nvSpPr>
      <dsp:spPr>
        <a:xfrm rot="16200000">
          <a:off x="7464879" y="2188530"/>
          <a:ext cx="6172199" cy="1795137"/>
        </a:xfrm>
        <a:prstGeom prst="flowChartManualOperation">
          <a:avLst/>
        </a:prstGeom>
        <a:gradFill rotWithShape="0">
          <a:gsLst>
            <a:gs pos="0">
              <a:schemeClr val="accent3">
                <a:hueOff val="-1486633"/>
                <a:satOff val="-27947"/>
                <a:lumOff val="1766"/>
                <a:alphaOff val="0"/>
                <a:tint val="97000"/>
                <a:satMod val="100000"/>
                <a:lumMod val="102000"/>
              </a:schemeClr>
            </a:gs>
            <a:gs pos="50000">
              <a:schemeClr val="accent3">
                <a:hueOff val="-1486633"/>
                <a:satOff val="-27947"/>
                <a:lumOff val="1766"/>
                <a:alphaOff val="0"/>
                <a:shade val="100000"/>
                <a:satMod val="100000"/>
                <a:lumMod val="100000"/>
              </a:schemeClr>
            </a:gs>
            <a:gs pos="100000">
              <a:schemeClr val="accent3">
                <a:hueOff val="-1486633"/>
                <a:satOff val="-27947"/>
                <a:lumOff val="1766"/>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Provides MBE (HUB) data integration.</a:t>
          </a:r>
          <a:br>
            <a:rPr lang="en-US" sz="1800" kern="1200">
              <a:latin typeface="+mj-lt"/>
            </a:rPr>
          </a:br>
          <a:endParaRPr lang="en-US" sz="1800" kern="1200" dirty="0">
            <a:latin typeface="+mj-lt"/>
          </a:endParaRPr>
        </a:p>
      </dsp:txBody>
      <dsp:txXfrm rot="5400000">
        <a:off x="9653410" y="1234439"/>
        <a:ext cx="1795137" cy="370331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C7CD5-90FD-4EE1-B9F2-2FF85E6E52B2}">
      <dsp:nvSpPr>
        <dsp:cNvPr id="0" name=""/>
        <dsp:cNvSpPr/>
      </dsp:nvSpPr>
      <dsp:spPr>
        <a:xfrm>
          <a:off x="3047294" y="1829387"/>
          <a:ext cx="4996460" cy="1646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r>
            <a:rPr lang="en-US" sz="5400" b="1" kern="1200" dirty="0">
              <a:latin typeface="+mj-lt"/>
            </a:rPr>
            <a:t>What Can Interscope+ Do?</a:t>
          </a:r>
          <a:endParaRPr lang="en-US" sz="5400" kern="1200" dirty="0">
            <a:latin typeface="+mj-lt"/>
          </a:endParaRPr>
        </a:p>
      </dsp:txBody>
      <dsp:txXfrm>
        <a:off x="3047294" y="1829387"/>
        <a:ext cx="4996460" cy="1646560"/>
      </dsp:txXfrm>
    </dsp:sp>
    <dsp:sp modelId="{1353D205-A96E-463D-9610-652D97F41450}">
      <dsp:nvSpPr>
        <dsp:cNvPr id="0" name=""/>
        <dsp:cNvSpPr/>
      </dsp:nvSpPr>
      <dsp:spPr>
        <a:xfrm>
          <a:off x="3041616" y="1328605"/>
          <a:ext cx="397445" cy="397445"/>
        </a:xfrm>
        <a:prstGeom prst="ellips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0000"/>
                <a:lumMod val="100000"/>
              </a:schemeClr>
            </a:gs>
            <a:gs pos="100000">
              <a:schemeClr val="accent2">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6F8C426-8234-41ED-BF91-4E75A3F7B14C}">
      <dsp:nvSpPr>
        <dsp:cNvPr id="0" name=""/>
        <dsp:cNvSpPr/>
      </dsp:nvSpPr>
      <dsp:spPr>
        <a:xfrm>
          <a:off x="3319828" y="772181"/>
          <a:ext cx="397445" cy="397445"/>
        </a:xfrm>
        <a:prstGeom prst="ellipse">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0000"/>
                <a:lumMod val="100000"/>
              </a:schemeClr>
            </a:gs>
            <a:gs pos="100000">
              <a:schemeClr val="accent3">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CEAAE7C-DB3E-4C3B-9FAE-399C1FD0C13A}">
      <dsp:nvSpPr>
        <dsp:cNvPr id="0" name=""/>
        <dsp:cNvSpPr/>
      </dsp:nvSpPr>
      <dsp:spPr>
        <a:xfrm>
          <a:off x="3987537" y="883466"/>
          <a:ext cx="624557" cy="624557"/>
        </a:xfrm>
        <a:prstGeom prst="ellipse">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0000"/>
                <a:lumMod val="100000"/>
              </a:schemeClr>
            </a:gs>
            <a:gs pos="100000">
              <a:schemeClr val="accent4">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38F900E-2F81-41C0-B014-654EDC156F45}">
      <dsp:nvSpPr>
        <dsp:cNvPr id="0" name=""/>
        <dsp:cNvSpPr/>
      </dsp:nvSpPr>
      <dsp:spPr>
        <a:xfrm>
          <a:off x="4543961" y="271399"/>
          <a:ext cx="397445" cy="397445"/>
        </a:xfrm>
        <a:prstGeom prst="ellipse">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0000"/>
                <a:lumMod val="100000"/>
              </a:schemeClr>
            </a:gs>
            <a:gs pos="100000">
              <a:schemeClr val="accent5">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F4397DD-19FC-442A-91C1-F32705CF3ACF}">
      <dsp:nvSpPr>
        <dsp:cNvPr id="0" name=""/>
        <dsp:cNvSpPr/>
      </dsp:nvSpPr>
      <dsp:spPr>
        <a:xfrm>
          <a:off x="5267312" y="48830"/>
          <a:ext cx="397445" cy="397445"/>
        </a:xfrm>
        <a:prstGeom prst="ellipse">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0000"/>
                <a:lumMod val="100000"/>
              </a:schemeClr>
            </a:gs>
            <a:gs pos="100000">
              <a:schemeClr val="accent6">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321D95C-7488-4CB7-B299-78343EB108EA}">
      <dsp:nvSpPr>
        <dsp:cNvPr id="0" name=""/>
        <dsp:cNvSpPr/>
      </dsp:nvSpPr>
      <dsp:spPr>
        <a:xfrm>
          <a:off x="6157591" y="438326"/>
          <a:ext cx="397445" cy="397445"/>
        </a:xfrm>
        <a:prstGeom prst="ellips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0000"/>
                <a:lumMod val="100000"/>
              </a:schemeClr>
            </a:gs>
            <a:gs pos="100000">
              <a:schemeClr val="accent2">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F766146-8CFF-449B-99D4-AC8E577CC2DE}">
      <dsp:nvSpPr>
        <dsp:cNvPr id="0" name=""/>
        <dsp:cNvSpPr/>
      </dsp:nvSpPr>
      <dsp:spPr>
        <a:xfrm>
          <a:off x="6714015" y="716538"/>
          <a:ext cx="624557" cy="624557"/>
        </a:xfrm>
        <a:prstGeom prst="ellipse">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0000"/>
                <a:lumMod val="100000"/>
              </a:schemeClr>
            </a:gs>
            <a:gs pos="100000">
              <a:schemeClr val="accent3">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6ADF7EF-1C6C-4F02-B107-31489832C4CB}">
      <dsp:nvSpPr>
        <dsp:cNvPr id="0" name=""/>
        <dsp:cNvSpPr/>
      </dsp:nvSpPr>
      <dsp:spPr>
        <a:xfrm>
          <a:off x="7493008" y="1328605"/>
          <a:ext cx="397445" cy="397445"/>
        </a:xfrm>
        <a:prstGeom prst="ellipse">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0000"/>
                <a:lumMod val="100000"/>
              </a:schemeClr>
            </a:gs>
            <a:gs pos="100000">
              <a:schemeClr val="accent4">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9AFD430-31C8-4B73-A05B-8A4724A7E66A}">
      <dsp:nvSpPr>
        <dsp:cNvPr id="0" name=""/>
        <dsp:cNvSpPr/>
      </dsp:nvSpPr>
      <dsp:spPr>
        <a:xfrm>
          <a:off x="7826863" y="1940671"/>
          <a:ext cx="397445" cy="397445"/>
        </a:xfrm>
        <a:prstGeom prst="ellipse">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0000"/>
                <a:lumMod val="100000"/>
              </a:schemeClr>
            </a:gs>
            <a:gs pos="100000">
              <a:schemeClr val="accent5">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8905FA7-6400-41DD-8EDD-BF6EA1A651E6}">
      <dsp:nvSpPr>
        <dsp:cNvPr id="0" name=""/>
        <dsp:cNvSpPr/>
      </dsp:nvSpPr>
      <dsp:spPr>
        <a:xfrm>
          <a:off x="4933458" y="772181"/>
          <a:ext cx="1022003" cy="1022003"/>
        </a:xfrm>
        <a:prstGeom prst="ellipse">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0000"/>
                <a:lumMod val="100000"/>
              </a:schemeClr>
            </a:gs>
            <a:gs pos="100000">
              <a:schemeClr val="accent6">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5808C5F-BDF5-4E22-A8F5-191EEA16C79E}">
      <dsp:nvSpPr>
        <dsp:cNvPr id="0" name=""/>
        <dsp:cNvSpPr/>
      </dsp:nvSpPr>
      <dsp:spPr>
        <a:xfrm>
          <a:off x="2763404" y="2886592"/>
          <a:ext cx="397445" cy="397445"/>
        </a:xfrm>
        <a:prstGeom prst="ellips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0000"/>
                <a:lumMod val="100000"/>
              </a:schemeClr>
            </a:gs>
            <a:gs pos="100000">
              <a:schemeClr val="accent2">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F07B42C-ABDF-44D7-B6CA-8A0F6D4E1A93}">
      <dsp:nvSpPr>
        <dsp:cNvPr id="0" name=""/>
        <dsp:cNvSpPr/>
      </dsp:nvSpPr>
      <dsp:spPr>
        <a:xfrm>
          <a:off x="3097259" y="3387374"/>
          <a:ext cx="624557" cy="624557"/>
        </a:xfrm>
        <a:prstGeom prst="ellipse">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0000"/>
                <a:lumMod val="100000"/>
              </a:schemeClr>
            </a:gs>
            <a:gs pos="100000">
              <a:schemeClr val="accent3">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42F9657-DAA6-46F2-BB24-AA535AF7D3D5}">
      <dsp:nvSpPr>
        <dsp:cNvPr id="0" name=""/>
        <dsp:cNvSpPr/>
      </dsp:nvSpPr>
      <dsp:spPr>
        <a:xfrm>
          <a:off x="3931895" y="3832513"/>
          <a:ext cx="908447" cy="908447"/>
        </a:xfrm>
        <a:prstGeom prst="ellipse">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0000"/>
                <a:lumMod val="100000"/>
              </a:schemeClr>
            </a:gs>
            <a:gs pos="100000">
              <a:schemeClr val="accent4">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7395FCD-966B-4906-A99C-7E2DE5B21EC5}">
      <dsp:nvSpPr>
        <dsp:cNvPr id="0" name=""/>
        <dsp:cNvSpPr/>
      </dsp:nvSpPr>
      <dsp:spPr>
        <a:xfrm>
          <a:off x="5100385" y="4555864"/>
          <a:ext cx="397445" cy="397445"/>
        </a:xfrm>
        <a:prstGeom prst="ellipse">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0000"/>
                <a:lumMod val="100000"/>
              </a:schemeClr>
            </a:gs>
            <a:gs pos="100000">
              <a:schemeClr val="accent5">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49133D7-B2DD-464A-88E5-5F4C9B51E1A1}">
      <dsp:nvSpPr>
        <dsp:cNvPr id="0" name=""/>
        <dsp:cNvSpPr/>
      </dsp:nvSpPr>
      <dsp:spPr>
        <a:xfrm>
          <a:off x="5322955" y="3832513"/>
          <a:ext cx="624557" cy="624557"/>
        </a:xfrm>
        <a:prstGeom prst="ellipse">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0000"/>
                <a:lumMod val="100000"/>
              </a:schemeClr>
            </a:gs>
            <a:gs pos="100000">
              <a:schemeClr val="accent6">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B2A1341-8868-4DAD-955C-538A02A7E61C}">
      <dsp:nvSpPr>
        <dsp:cNvPr id="0" name=""/>
        <dsp:cNvSpPr/>
      </dsp:nvSpPr>
      <dsp:spPr>
        <a:xfrm>
          <a:off x="5879379" y="4611507"/>
          <a:ext cx="397445" cy="397445"/>
        </a:xfrm>
        <a:prstGeom prst="ellips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0000"/>
                <a:lumMod val="100000"/>
              </a:schemeClr>
            </a:gs>
            <a:gs pos="100000">
              <a:schemeClr val="accent2">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A274B72-B868-420F-9389-F48E015DE608}">
      <dsp:nvSpPr>
        <dsp:cNvPr id="0" name=""/>
        <dsp:cNvSpPr/>
      </dsp:nvSpPr>
      <dsp:spPr>
        <a:xfrm>
          <a:off x="6380160" y="3721228"/>
          <a:ext cx="908447" cy="908447"/>
        </a:xfrm>
        <a:prstGeom prst="ellipse">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0000"/>
                <a:lumMod val="100000"/>
              </a:schemeClr>
            </a:gs>
            <a:gs pos="100000">
              <a:schemeClr val="accent3">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5DFCD4A-AFB4-4851-AC1D-75BAD6172AE0}">
      <dsp:nvSpPr>
        <dsp:cNvPr id="0" name=""/>
        <dsp:cNvSpPr/>
      </dsp:nvSpPr>
      <dsp:spPr>
        <a:xfrm>
          <a:off x="7604293" y="3498659"/>
          <a:ext cx="624557" cy="624557"/>
        </a:xfrm>
        <a:prstGeom prst="ellipse">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0000"/>
                <a:lumMod val="100000"/>
              </a:schemeClr>
            </a:gs>
            <a:gs pos="100000">
              <a:schemeClr val="accent4">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67BCC-E1A3-4D76-84AB-5F8A69A0BB19}">
      <dsp:nvSpPr>
        <dsp:cNvPr id="0" name=""/>
        <dsp:cNvSpPr/>
      </dsp:nvSpPr>
      <dsp:spPr>
        <a:xfrm>
          <a:off x="0" y="790574"/>
          <a:ext cx="3470413" cy="2082247"/>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mj-lt"/>
            </a:rPr>
            <a:t>Track funding sources and budgets</a:t>
          </a:r>
        </a:p>
      </dsp:txBody>
      <dsp:txXfrm>
        <a:off x="0" y="790574"/>
        <a:ext cx="3470413" cy="2082247"/>
      </dsp:txXfrm>
    </dsp:sp>
    <dsp:sp modelId="{3C55B0B2-4E08-4E4B-B78B-4B968AB1C33B}">
      <dsp:nvSpPr>
        <dsp:cNvPr id="0" name=""/>
        <dsp:cNvSpPr/>
      </dsp:nvSpPr>
      <dsp:spPr>
        <a:xfrm>
          <a:off x="3817454" y="790574"/>
          <a:ext cx="3470413" cy="2082247"/>
        </a:xfrm>
        <a:prstGeom prst="rect">
          <a:avLst/>
        </a:prstGeom>
        <a:solidFill>
          <a:schemeClr val="accent3">
            <a:hueOff val="-297327"/>
            <a:satOff val="-5589"/>
            <a:lumOff val="35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mj-lt"/>
            </a:rPr>
            <a:t>Track commitments</a:t>
          </a:r>
        </a:p>
      </dsp:txBody>
      <dsp:txXfrm>
        <a:off x="3817454" y="790574"/>
        <a:ext cx="3470413" cy="2082247"/>
      </dsp:txXfrm>
    </dsp:sp>
    <dsp:sp modelId="{0F00BBE0-2D90-4D5C-9178-F2372223ECDB}">
      <dsp:nvSpPr>
        <dsp:cNvPr id="0" name=""/>
        <dsp:cNvSpPr/>
      </dsp:nvSpPr>
      <dsp:spPr>
        <a:xfrm>
          <a:off x="7634908" y="790574"/>
          <a:ext cx="3470413" cy="2082247"/>
        </a:xfrm>
        <a:prstGeom prst="rect">
          <a:avLst/>
        </a:prstGeom>
        <a:solidFill>
          <a:schemeClr val="accent3">
            <a:hueOff val="-594653"/>
            <a:satOff val="-11179"/>
            <a:lumOff val="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mj-lt"/>
            </a:rPr>
            <a:t>Reduce conflicting data</a:t>
          </a:r>
        </a:p>
      </dsp:txBody>
      <dsp:txXfrm>
        <a:off x="7634908" y="790574"/>
        <a:ext cx="3470413" cy="2082247"/>
      </dsp:txXfrm>
    </dsp:sp>
    <dsp:sp modelId="{1A0C183C-E6FD-4D1F-8684-DDC819A73FC7}">
      <dsp:nvSpPr>
        <dsp:cNvPr id="0" name=""/>
        <dsp:cNvSpPr/>
      </dsp:nvSpPr>
      <dsp:spPr>
        <a:xfrm>
          <a:off x="0" y="3219864"/>
          <a:ext cx="3470413" cy="2082247"/>
        </a:xfrm>
        <a:prstGeom prst="rect">
          <a:avLst/>
        </a:prstGeom>
        <a:solidFill>
          <a:schemeClr val="accent3">
            <a:hueOff val="-891980"/>
            <a:satOff val="-16768"/>
            <a:lumOff val="106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mj-lt"/>
            </a:rPr>
            <a:t>Provide consistent reporting</a:t>
          </a:r>
        </a:p>
      </dsp:txBody>
      <dsp:txXfrm>
        <a:off x="0" y="3219864"/>
        <a:ext cx="3470413" cy="2082247"/>
      </dsp:txXfrm>
    </dsp:sp>
    <dsp:sp modelId="{9B817B4E-FF06-426E-99E1-98AB3CE0C11D}">
      <dsp:nvSpPr>
        <dsp:cNvPr id="0" name=""/>
        <dsp:cNvSpPr/>
      </dsp:nvSpPr>
      <dsp:spPr>
        <a:xfrm>
          <a:off x="3817454" y="3219864"/>
          <a:ext cx="3470413" cy="2082247"/>
        </a:xfrm>
        <a:prstGeom prst="rect">
          <a:avLst/>
        </a:prstGeom>
        <a:solidFill>
          <a:schemeClr val="accent3">
            <a:hueOff val="-1189306"/>
            <a:satOff val="-22358"/>
            <a:lumOff val="141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mj-lt"/>
            </a:rPr>
            <a:t>Replace HUBSCO for reporting HUB data</a:t>
          </a:r>
        </a:p>
      </dsp:txBody>
      <dsp:txXfrm>
        <a:off x="3817454" y="3219864"/>
        <a:ext cx="3470413" cy="2082247"/>
      </dsp:txXfrm>
    </dsp:sp>
    <dsp:sp modelId="{214349EE-A1CE-4465-BCFF-B536B8023962}">
      <dsp:nvSpPr>
        <dsp:cNvPr id="0" name=""/>
        <dsp:cNvSpPr/>
      </dsp:nvSpPr>
      <dsp:spPr>
        <a:xfrm>
          <a:off x="7634908" y="3219864"/>
          <a:ext cx="3470413" cy="2082247"/>
        </a:xfrm>
        <a:prstGeom prst="rect">
          <a:avLst/>
        </a:prstGeom>
        <a:solidFill>
          <a:schemeClr val="accent3">
            <a:hueOff val="-1486633"/>
            <a:satOff val="-27947"/>
            <a:lumOff val="176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mj-lt"/>
            </a:rPr>
            <a:t>Integrates Primavera P6 schedule data</a:t>
          </a:r>
          <a:endParaRPr lang="en-US" sz="2800" kern="1200" dirty="0">
            <a:latin typeface="+mj-lt"/>
          </a:endParaRPr>
        </a:p>
      </dsp:txBody>
      <dsp:txXfrm>
        <a:off x="7634908" y="3219864"/>
        <a:ext cx="3470413" cy="208224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6E578-D453-4694-B276-5F22CC9FE981}">
      <dsp:nvSpPr>
        <dsp:cNvPr id="0" name=""/>
        <dsp:cNvSpPr/>
      </dsp:nvSpPr>
      <dsp:spPr>
        <a:xfrm>
          <a:off x="0" y="0"/>
          <a:ext cx="8538342" cy="955348"/>
        </a:xfrm>
        <a:prstGeom prst="roundRect">
          <a:avLst>
            <a:gd name="adj" fmla="val 10000"/>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0000"/>
                <a:lumMod val="100000"/>
              </a:schemeClr>
            </a:gs>
            <a:gs pos="100000">
              <a:schemeClr val="accent2">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Authorization</a:t>
          </a:r>
        </a:p>
        <a:p>
          <a:pPr marL="285750" lvl="1" indent="-285750" algn="l" defTabSz="1244600">
            <a:lnSpc>
              <a:spcPct val="90000"/>
            </a:lnSpc>
            <a:spcBef>
              <a:spcPct val="0"/>
            </a:spcBef>
            <a:spcAft>
              <a:spcPct val="15000"/>
            </a:spcAft>
            <a:buChar char="•"/>
          </a:pPr>
          <a:r>
            <a:rPr lang="en-US" sz="2800" b="1" kern="1200"/>
            <a:t>Allocate Funds</a:t>
          </a:r>
        </a:p>
      </dsp:txBody>
      <dsp:txXfrm>
        <a:off x="27981" y="27981"/>
        <a:ext cx="7395671" cy="899386"/>
      </dsp:txXfrm>
    </dsp:sp>
    <dsp:sp modelId="{86C8E874-A196-4DDE-802B-12515B2F3B3D}">
      <dsp:nvSpPr>
        <dsp:cNvPr id="0" name=""/>
        <dsp:cNvSpPr/>
      </dsp:nvSpPr>
      <dsp:spPr>
        <a:xfrm>
          <a:off x="637603" y="1088036"/>
          <a:ext cx="8538342" cy="955348"/>
        </a:xfrm>
        <a:prstGeom prst="roundRect">
          <a:avLst>
            <a:gd name="adj" fmla="val 10000"/>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0000"/>
                <a:lumMod val="100000"/>
              </a:schemeClr>
            </a:gs>
            <a:gs pos="100000">
              <a:schemeClr val="accent3">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Program</a:t>
          </a:r>
        </a:p>
        <a:p>
          <a:pPr marL="285750" lvl="1" indent="-285750" algn="l" defTabSz="1244600">
            <a:lnSpc>
              <a:spcPct val="90000"/>
            </a:lnSpc>
            <a:spcBef>
              <a:spcPct val="0"/>
            </a:spcBef>
            <a:spcAft>
              <a:spcPct val="15000"/>
            </a:spcAft>
            <a:buChar char="•"/>
          </a:pPr>
          <a:r>
            <a:rPr lang="en-US" sz="2800" b="1" kern="1200"/>
            <a:t>Assign Funds</a:t>
          </a:r>
        </a:p>
      </dsp:txBody>
      <dsp:txXfrm>
        <a:off x="665584" y="1116017"/>
        <a:ext cx="7223800" cy="899386"/>
      </dsp:txXfrm>
    </dsp:sp>
    <dsp:sp modelId="{271D9BEF-3373-4C41-BD5F-EEA6EA790407}">
      <dsp:nvSpPr>
        <dsp:cNvPr id="0" name=""/>
        <dsp:cNvSpPr/>
      </dsp:nvSpPr>
      <dsp:spPr>
        <a:xfrm>
          <a:off x="1275207" y="2176072"/>
          <a:ext cx="8538342" cy="955348"/>
        </a:xfrm>
        <a:prstGeom prst="roundRect">
          <a:avLst>
            <a:gd name="adj" fmla="val 10000"/>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0000"/>
                <a:lumMod val="100000"/>
              </a:schemeClr>
            </a:gs>
            <a:gs pos="100000">
              <a:schemeClr val="accent4">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Project</a:t>
          </a:r>
        </a:p>
        <a:p>
          <a:pPr marL="285750" lvl="1" indent="-285750" algn="l" defTabSz="1244600">
            <a:lnSpc>
              <a:spcPct val="90000"/>
            </a:lnSpc>
            <a:spcBef>
              <a:spcPct val="0"/>
            </a:spcBef>
            <a:spcAft>
              <a:spcPct val="15000"/>
            </a:spcAft>
            <a:buChar char="•"/>
          </a:pPr>
          <a:r>
            <a:rPr lang="en-US" sz="2800" b="1" kern="1200"/>
            <a:t>Commit Funds</a:t>
          </a:r>
        </a:p>
      </dsp:txBody>
      <dsp:txXfrm>
        <a:off x="1303188" y="2204053"/>
        <a:ext cx="7223800" cy="899386"/>
      </dsp:txXfrm>
    </dsp:sp>
    <dsp:sp modelId="{BEB45BEE-F780-4F07-9089-87FF5B5F4777}">
      <dsp:nvSpPr>
        <dsp:cNvPr id="0" name=""/>
        <dsp:cNvSpPr/>
      </dsp:nvSpPr>
      <dsp:spPr>
        <a:xfrm>
          <a:off x="1912810" y="3264108"/>
          <a:ext cx="8538342" cy="955348"/>
        </a:xfrm>
        <a:prstGeom prst="roundRect">
          <a:avLst>
            <a:gd name="adj" fmla="val 10000"/>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0000"/>
                <a:lumMod val="100000"/>
              </a:schemeClr>
            </a:gs>
            <a:gs pos="100000">
              <a:schemeClr val="accent5">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Design Contract</a:t>
          </a:r>
        </a:p>
      </dsp:txBody>
      <dsp:txXfrm>
        <a:off x="1940791" y="3292089"/>
        <a:ext cx="7223800" cy="899386"/>
      </dsp:txXfrm>
    </dsp:sp>
    <dsp:sp modelId="{9C76745F-8527-48E8-94AF-BC32499928E5}">
      <dsp:nvSpPr>
        <dsp:cNvPr id="0" name=""/>
        <dsp:cNvSpPr/>
      </dsp:nvSpPr>
      <dsp:spPr>
        <a:xfrm>
          <a:off x="2550414" y="4352145"/>
          <a:ext cx="8538342" cy="955348"/>
        </a:xfrm>
        <a:prstGeom prst="roundRect">
          <a:avLst>
            <a:gd name="adj" fmla="val 10000"/>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0000"/>
                <a:lumMod val="100000"/>
              </a:schemeClr>
            </a:gs>
            <a:gs pos="100000">
              <a:schemeClr val="accent6">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Interscope Package</a:t>
          </a:r>
        </a:p>
      </dsp:txBody>
      <dsp:txXfrm>
        <a:off x="2578395" y="4380126"/>
        <a:ext cx="7223800" cy="899386"/>
      </dsp:txXfrm>
    </dsp:sp>
    <dsp:sp modelId="{D8E53F74-2BAA-4198-A682-364A81A3C4EA}">
      <dsp:nvSpPr>
        <dsp:cNvPr id="0" name=""/>
        <dsp:cNvSpPr/>
      </dsp:nvSpPr>
      <dsp:spPr>
        <a:xfrm>
          <a:off x="7917366" y="697935"/>
          <a:ext cx="620976" cy="620976"/>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US" sz="4000" b="1" kern="1200"/>
        </a:p>
      </dsp:txBody>
      <dsp:txXfrm>
        <a:off x="8057086" y="697935"/>
        <a:ext cx="341536" cy="467284"/>
      </dsp:txXfrm>
    </dsp:sp>
    <dsp:sp modelId="{01A6D263-5035-43B3-A4CA-14C63A8B19C6}">
      <dsp:nvSpPr>
        <dsp:cNvPr id="0" name=""/>
        <dsp:cNvSpPr/>
      </dsp:nvSpPr>
      <dsp:spPr>
        <a:xfrm>
          <a:off x="8554969" y="1785971"/>
          <a:ext cx="620976" cy="620976"/>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US" sz="4000" b="1" kern="1200"/>
        </a:p>
      </dsp:txBody>
      <dsp:txXfrm>
        <a:off x="8694689" y="1785971"/>
        <a:ext cx="341536" cy="467284"/>
      </dsp:txXfrm>
    </dsp:sp>
    <dsp:sp modelId="{A15CE485-DFD3-4E67-8157-6320F0A2C0F2}">
      <dsp:nvSpPr>
        <dsp:cNvPr id="0" name=""/>
        <dsp:cNvSpPr/>
      </dsp:nvSpPr>
      <dsp:spPr>
        <a:xfrm>
          <a:off x="9192573" y="2858085"/>
          <a:ext cx="620976" cy="620976"/>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US" sz="4000" b="1" kern="1200"/>
        </a:p>
      </dsp:txBody>
      <dsp:txXfrm>
        <a:off x="9332293" y="2858085"/>
        <a:ext cx="341536" cy="467284"/>
      </dsp:txXfrm>
    </dsp:sp>
    <dsp:sp modelId="{7CBD371F-9281-4D38-AE95-14EB367094DF}">
      <dsp:nvSpPr>
        <dsp:cNvPr id="0" name=""/>
        <dsp:cNvSpPr/>
      </dsp:nvSpPr>
      <dsp:spPr>
        <a:xfrm>
          <a:off x="9830176" y="3956736"/>
          <a:ext cx="620976" cy="620976"/>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US" sz="4000" b="1" kern="1200"/>
        </a:p>
      </dsp:txBody>
      <dsp:txXfrm>
        <a:off x="9969896" y="3956736"/>
        <a:ext cx="341536" cy="46728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EB1A30-C071-470F-AC93-0B930F28EA9B}">
      <dsp:nvSpPr>
        <dsp:cNvPr id="0" name=""/>
        <dsp:cNvSpPr/>
      </dsp:nvSpPr>
      <dsp:spPr>
        <a:xfrm>
          <a:off x="546637" y="0"/>
          <a:ext cx="5577949" cy="5577949"/>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Authorization</a:t>
          </a:r>
          <a:endParaRPr lang="en-US" sz="1050" kern="1200" dirty="0"/>
        </a:p>
      </dsp:txBody>
      <dsp:txXfrm>
        <a:off x="2289746" y="278897"/>
        <a:ext cx="2091730" cy="557794"/>
      </dsp:txXfrm>
    </dsp:sp>
    <dsp:sp modelId="{AFBDBD8D-C76D-4FBA-A18A-10118F3A9211}">
      <dsp:nvSpPr>
        <dsp:cNvPr id="0" name=""/>
        <dsp:cNvSpPr/>
      </dsp:nvSpPr>
      <dsp:spPr>
        <a:xfrm>
          <a:off x="869545" y="836692"/>
          <a:ext cx="4741256" cy="4741256"/>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Program</a:t>
          </a:r>
        </a:p>
      </dsp:txBody>
      <dsp:txXfrm>
        <a:off x="2217840" y="1109314"/>
        <a:ext cx="2044666" cy="545244"/>
      </dsp:txXfrm>
    </dsp:sp>
    <dsp:sp modelId="{47E57413-0895-4567-8837-1015F19B048F}">
      <dsp:nvSpPr>
        <dsp:cNvPr id="0" name=""/>
        <dsp:cNvSpPr/>
      </dsp:nvSpPr>
      <dsp:spPr>
        <a:xfrm>
          <a:off x="1287891" y="1644217"/>
          <a:ext cx="3904564" cy="3904564"/>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t>Project</a:t>
          </a:r>
        </a:p>
      </dsp:txBody>
      <dsp:txXfrm>
        <a:off x="2229867" y="1913632"/>
        <a:ext cx="2020612" cy="538829"/>
      </dsp:txXfrm>
    </dsp:sp>
    <dsp:sp modelId="{2FF11C8A-1080-4942-B2B8-8142C7BB59B3}">
      <dsp:nvSpPr>
        <dsp:cNvPr id="0" name=""/>
        <dsp:cNvSpPr/>
      </dsp:nvSpPr>
      <dsp:spPr>
        <a:xfrm>
          <a:off x="1706237" y="2510077"/>
          <a:ext cx="3067871" cy="3067871"/>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Design</a:t>
          </a:r>
          <a:r>
            <a:rPr lang="en-US" sz="900" kern="1200" dirty="0"/>
            <a:t> </a:t>
          </a:r>
          <a:r>
            <a:rPr lang="en-US" sz="1800" kern="1200" dirty="0"/>
            <a:t>Contract</a:t>
          </a:r>
          <a:endParaRPr lang="en-US" sz="900" kern="1200" dirty="0"/>
        </a:p>
      </dsp:txBody>
      <dsp:txXfrm>
        <a:off x="2411848" y="2786185"/>
        <a:ext cx="1656650" cy="552216"/>
      </dsp:txXfrm>
    </dsp:sp>
    <dsp:sp modelId="{66EA0116-20B3-4083-8AC7-C7661E535335}">
      <dsp:nvSpPr>
        <dsp:cNvPr id="0" name=""/>
        <dsp:cNvSpPr/>
      </dsp:nvSpPr>
      <dsp:spPr>
        <a:xfrm>
          <a:off x="2124583" y="3346769"/>
          <a:ext cx="2231179" cy="2231179"/>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Package</a:t>
          </a:r>
          <a:endParaRPr lang="en-US" sz="900" kern="1200" dirty="0"/>
        </a:p>
      </dsp:txBody>
      <dsp:txXfrm>
        <a:off x="2515040" y="3625666"/>
        <a:ext cx="1450266" cy="557794"/>
      </dsp:txXfrm>
    </dsp:sp>
    <dsp:sp modelId="{34ACCFD7-C266-4013-B059-451E926FE0AB}">
      <dsp:nvSpPr>
        <dsp:cNvPr id="0" name=""/>
        <dsp:cNvSpPr/>
      </dsp:nvSpPr>
      <dsp:spPr>
        <a:xfrm>
          <a:off x="2448550" y="4105314"/>
          <a:ext cx="1394487" cy="1394487"/>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a:t>Construction</a:t>
          </a:r>
          <a:r>
            <a:rPr lang="en-US" sz="800" kern="1200"/>
            <a:t> </a:t>
          </a:r>
          <a:r>
            <a:rPr lang="en-US" sz="1200" kern="1200"/>
            <a:t>Contract</a:t>
          </a:r>
          <a:endParaRPr lang="en-US" sz="800" kern="1200" dirty="0"/>
        </a:p>
      </dsp:txBody>
      <dsp:txXfrm>
        <a:off x="2652768" y="4453936"/>
        <a:ext cx="986051" cy="69724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733CF5-6701-4670-AA81-4E19426C821E}">
      <dsp:nvSpPr>
        <dsp:cNvPr id="0" name=""/>
        <dsp:cNvSpPr/>
      </dsp:nvSpPr>
      <dsp:spPr>
        <a:xfrm>
          <a:off x="4811" y="553809"/>
          <a:ext cx="2436701" cy="60917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16</a:t>
          </a:r>
        </a:p>
      </dsp:txBody>
      <dsp:txXfrm>
        <a:off x="22653" y="571651"/>
        <a:ext cx="2401017" cy="573491"/>
      </dsp:txXfrm>
    </dsp:sp>
    <dsp:sp modelId="{FA975D4D-9EA9-4FEF-8D52-1A5ED569FEBC}">
      <dsp:nvSpPr>
        <dsp:cNvPr id="0" name=""/>
        <dsp:cNvSpPr/>
      </dsp:nvSpPr>
      <dsp:spPr>
        <a:xfrm rot="5400000">
          <a:off x="1169859" y="1216287"/>
          <a:ext cx="106605" cy="106605"/>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4FF939-662B-45B9-8824-E51B350D36B2}">
      <dsp:nvSpPr>
        <dsp:cNvPr id="0" name=""/>
        <dsp:cNvSpPr/>
      </dsp:nvSpPr>
      <dsp:spPr>
        <a:xfrm>
          <a:off x="4811" y="1376196"/>
          <a:ext cx="2436701" cy="1180953"/>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l" defTabSz="889000">
            <a:lnSpc>
              <a:spcPct val="90000"/>
            </a:lnSpc>
            <a:spcBef>
              <a:spcPct val="0"/>
            </a:spcBef>
            <a:spcAft>
              <a:spcPct val="35000"/>
            </a:spcAft>
            <a:buNone/>
          </a:pPr>
          <a:r>
            <a:rPr lang="en-US" sz="2000" b="1" kern="1200" dirty="0"/>
            <a:t>Project Year</a:t>
          </a:r>
        </a:p>
        <a:p>
          <a:pPr marL="114300" lvl="1" indent="-114300" algn="l" defTabSz="622300">
            <a:lnSpc>
              <a:spcPct val="90000"/>
            </a:lnSpc>
            <a:spcBef>
              <a:spcPct val="0"/>
            </a:spcBef>
            <a:spcAft>
              <a:spcPct val="15000"/>
            </a:spcAft>
            <a:buChar char="•"/>
          </a:pPr>
          <a:r>
            <a:rPr lang="en-US" sz="1400" b="1" kern="1200" dirty="0"/>
            <a:t>Calendar year project was created</a:t>
          </a:r>
        </a:p>
      </dsp:txBody>
      <dsp:txXfrm>
        <a:off x="39400" y="1410785"/>
        <a:ext cx="2367523" cy="1111775"/>
      </dsp:txXfrm>
    </dsp:sp>
    <dsp:sp modelId="{DC90C82D-4312-4027-821B-EA048BE701CD}">
      <dsp:nvSpPr>
        <dsp:cNvPr id="0" name=""/>
        <dsp:cNvSpPr/>
      </dsp:nvSpPr>
      <dsp:spPr>
        <a:xfrm>
          <a:off x="2782651" y="553809"/>
          <a:ext cx="2436701" cy="60917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02222</a:t>
          </a:r>
        </a:p>
      </dsp:txBody>
      <dsp:txXfrm>
        <a:off x="2800493" y="571651"/>
        <a:ext cx="2401017" cy="573491"/>
      </dsp:txXfrm>
    </dsp:sp>
    <dsp:sp modelId="{1A6F81CF-2A99-4771-8C32-C7927CA261E1}">
      <dsp:nvSpPr>
        <dsp:cNvPr id="0" name=""/>
        <dsp:cNvSpPr/>
      </dsp:nvSpPr>
      <dsp:spPr>
        <a:xfrm rot="5400000">
          <a:off x="3947699" y="1216287"/>
          <a:ext cx="106605" cy="106605"/>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E13023-966F-42C3-9B80-E81E1621735A}">
      <dsp:nvSpPr>
        <dsp:cNvPr id="0" name=""/>
        <dsp:cNvSpPr/>
      </dsp:nvSpPr>
      <dsp:spPr>
        <a:xfrm>
          <a:off x="2782651" y="1376196"/>
          <a:ext cx="2436701" cy="1275704"/>
        </a:xfrm>
        <a:prstGeom prst="roundRect">
          <a:avLst>
            <a:gd name="adj" fmla="val 1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0" lvl="0" indent="0" algn="l" defTabSz="800100">
            <a:lnSpc>
              <a:spcPct val="90000"/>
            </a:lnSpc>
            <a:spcBef>
              <a:spcPct val="0"/>
            </a:spcBef>
            <a:spcAft>
              <a:spcPct val="35000"/>
            </a:spcAft>
            <a:buNone/>
          </a:pPr>
          <a:r>
            <a:rPr lang="en-US" sz="1800" b="1" kern="1200" dirty="0"/>
            <a:t>Project “Sequence” Number</a:t>
          </a:r>
        </a:p>
        <a:p>
          <a:pPr marL="114300" lvl="1" indent="-114300" algn="l" defTabSz="533400">
            <a:lnSpc>
              <a:spcPct val="90000"/>
            </a:lnSpc>
            <a:spcBef>
              <a:spcPct val="0"/>
            </a:spcBef>
            <a:spcAft>
              <a:spcPct val="15000"/>
            </a:spcAft>
            <a:buChar char="•"/>
          </a:pPr>
          <a:r>
            <a:rPr lang="en-US" sz="1200" b="1" kern="1200" dirty="0"/>
            <a:t>Unique number assigned by Interscope</a:t>
          </a:r>
        </a:p>
      </dsp:txBody>
      <dsp:txXfrm>
        <a:off x="2820015" y="1413560"/>
        <a:ext cx="2361973" cy="1200976"/>
      </dsp:txXfrm>
    </dsp:sp>
    <dsp:sp modelId="{FF2254DD-CA40-4BB2-B9DC-D5A2EE291903}">
      <dsp:nvSpPr>
        <dsp:cNvPr id="0" name=""/>
        <dsp:cNvSpPr/>
      </dsp:nvSpPr>
      <dsp:spPr>
        <a:xfrm>
          <a:off x="5669083" y="562819"/>
          <a:ext cx="2436701" cy="60917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02</a:t>
          </a:r>
        </a:p>
      </dsp:txBody>
      <dsp:txXfrm>
        <a:off x="5686925" y="580661"/>
        <a:ext cx="2401017" cy="573491"/>
      </dsp:txXfrm>
    </dsp:sp>
    <dsp:sp modelId="{08388523-9307-4AB3-B587-6371BA9B10CC}">
      <dsp:nvSpPr>
        <dsp:cNvPr id="0" name=""/>
        <dsp:cNvSpPr/>
      </dsp:nvSpPr>
      <dsp:spPr>
        <a:xfrm rot="5476374">
          <a:off x="6827335" y="1220793"/>
          <a:ext cx="102125" cy="106605"/>
        </a:xfrm>
        <a:prstGeom prst="rightArrow">
          <a:avLst>
            <a:gd name="adj1" fmla="val 667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4F7476-4EF9-4291-910C-DEBF0CA5A77A}">
      <dsp:nvSpPr>
        <dsp:cNvPr id="0" name=""/>
        <dsp:cNvSpPr/>
      </dsp:nvSpPr>
      <dsp:spPr>
        <a:xfrm>
          <a:off x="5560492" y="1376196"/>
          <a:ext cx="2599839" cy="1414743"/>
        </a:xfrm>
        <a:prstGeom prst="roundRect">
          <a:avLst>
            <a:gd name="adj" fmla="val 1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l" defTabSz="889000">
            <a:lnSpc>
              <a:spcPct val="90000"/>
            </a:lnSpc>
            <a:spcBef>
              <a:spcPct val="0"/>
            </a:spcBef>
            <a:spcAft>
              <a:spcPct val="35000"/>
            </a:spcAft>
            <a:buNone/>
          </a:pPr>
          <a:r>
            <a:rPr lang="en-US" sz="2000" b="1" kern="1200" dirty="0"/>
            <a:t>Design Contract Number</a:t>
          </a:r>
        </a:p>
        <a:p>
          <a:pPr marL="114300" lvl="1" indent="-114300" algn="l" defTabSz="622300">
            <a:lnSpc>
              <a:spcPct val="90000"/>
            </a:lnSpc>
            <a:spcBef>
              <a:spcPct val="0"/>
            </a:spcBef>
            <a:spcAft>
              <a:spcPct val="15000"/>
            </a:spcAft>
            <a:buChar char="•"/>
          </a:pPr>
          <a:r>
            <a:rPr lang="en-US" sz="1400" b="1" kern="1200" dirty="0"/>
            <a:t>Project’s may have multiple contracts</a:t>
          </a:r>
        </a:p>
      </dsp:txBody>
      <dsp:txXfrm>
        <a:off x="5601928" y="1417632"/>
        <a:ext cx="2516967" cy="1331871"/>
      </dsp:txXfrm>
    </dsp:sp>
    <dsp:sp modelId="{D8C549B4-A4F4-410D-9EFB-F11F532C9E98}">
      <dsp:nvSpPr>
        <dsp:cNvPr id="0" name=""/>
        <dsp:cNvSpPr/>
      </dsp:nvSpPr>
      <dsp:spPr>
        <a:xfrm>
          <a:off x="8501469" y="553809"/>
          <a:ext cx="2436701" cy="60917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a:t>A</a:t>
          </a:r>
        </a:p>
      </dsp:txBody>
      <dsp:txXfrm>
        <a:off x="8519311" y="571651"/>
        <a:ext cx="2401017" cy="573491"/>
      </dsp:txXfrm>
    </dsp:sp>
    <dsp:sp modelId="{9C28E0D9-B489-4A15-93C6-BA48B60C5ED1}">
      <dsp:nvSpPr>
        <dsp:cNvPr id="0" name=""/>
        <dsp:cNvSpPr/>
      </dsp:nvSpPr>
      <dsp:spPr>
        <a:xfrm rot="5400000">
          <a:off x="9666517" y="1216287"/>
          <a:ext cx="106605" cy="106605"/>
        </a:xfrm>
        <a:prstGeom prst="rightArrow">
          <a:avLst>
            <a:gd name="adj1" fmla="val 667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52A12E-1198-405E-B4C7-3927E0741048}">
      <dsp:nvSpPr>
        <dsp:cNvPr id="0" name=""/>
        <dsp:cNvSpPr/>
      </dsp:nvSpPr>
      <dsp:spPr>
        <a:xfrm>
          <a:off x="8501469" y="1376196"/>
          <a:ext cx="2436701" cy="1244125"/>
        </a:xfrm>
        <a:prstGeom prst="roundRect">
          <a:avLst>
            <a:gd name="adj" fmla="val 1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t" anchorCtr="0">
          <a:noAutofit/>
        </a:bodyPr>
        <a:lstStyle/>
        <a:p>
          <a:pPr marL="0" lvl="0" indent="0" algn="l" defTabSz="977900">
            <a:lnSpc>
              <a:spcPct val="90000"/>
            </a:lnSpc>
            <a:spcBef>
              <a:spcPct val="0"/>
            </a:spcBef>
            <a:spcAft>
              <a:spcPct val="35000"/>
            </a:spcAft>
            <a:buNone/>
          </a:pPr>
          <a:r>
            <a:rPr lang="en-US" sz="2200" b="1" kern="1200" dirty="0"/>
            <a:t>Package ID</a:t>
          </a:r>
        </a:p>
        <a:p>
          <a:pPr marL="171450" lvl="1" indent="-171450" algn="l" defTabSz="755650">
            <a:lnSpc>
              <a:spcPct val="90000"/>
            </a:lnSpc>
            <a:spcBef>
              <a:spcPct val="0"/>
            </a:spcBef>
            <a:spcAft>
              <a:spcPct val="15000"/>
            </a:spcAft>
            <a:buChar char="•"/>
          </a:pPr>
          <a:r>
            <a:rPr lang="en-US" sz="1700" b="1" kern="1200" dirty="0"/>
            <a:t>Process container for Design and Construction</a:t>
          </a:r>
        </a:p>
      </dsp:txBody>
      <dsp:txXfrm>
        <a:off x="8537908" y="1412635"/>
        <a:ext cx="2363823" cy="117124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62710-8B00-407A-B508-4AE3B6968657}">
      <dsp:nvSpPr>
        <dsp:cNvPr id="0" name=""/>
        <dsp:cNvSpPr/>
      </dsp:nvSpPr>
      <dsp:spPr>
        <a:xfrm rot="16200000">
          <a:off x="-521197" y="526180"/>
          <a:ext cx="2800767" cy="1748406"/>
        </a:xfrm>
        <a:prstGeom prst="flowChartManualOperation">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0000"/>
                <a:lumMod val="100000"/>
              </a:schemeClr>
            </a:gs>
            <a:gs pos="100000">
              <a:schemeClr val="lt1">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u="sng" kern="1200" dirty="0"/>
            <a:t>Project Year</a:t>
          </a:r>
          <a:r>
            <a:rPr lang="en-US" sz="1400" b="1" kern="1200" dirty="0"/>
            <a:t> is the calendar year that the project was created</a:t>
          </a:r>
        </a:p>
      </dsp:txBody>
      <dsp:txXfrm rot="5400000">
        <a:off x="4984" y="560152"/>
        <a:ext cx="1748406" cy="1680461"/>
      </dsp:txXfrm>
    </dsp:sp>
    <dsp:sp modelId="{F71823A7-8970-4945-9C0B-03EACAB30452}">
      <dsp:nvSpPr>
        <dsp:cNvPr id="0" name=""/>
        <dsp:cNvSpPr/>
      </dsp:nvSpPr>
      <dsp:spPr>
        <a:xfrm rot="16200000">
          <a:off x="1358339" y="526180"/>
          <a:ext cx="2800767" cy="1748406"/>
        </a:xfrm>
        <a:prstGeom prst="flowChartManualOperation">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0000"/>
                <a:lumMod val="100000"/>
              </a:schemeClr>
            </a:gs>
            <a:gs pos="100000">
              <a:schemeClr val="lt1">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u="sng" kern="1200"/>
            <a:t>Project “Sequence” Number </a:t>
          </a:r>
          <a:r>
            <a:rPr lang="en-US" sz="1400" b="1" kern="1200"/>
            <a:t>is assigned by Interscope and is a unique number for the project</a:t>
          </a:r>
        </a:p>
      </dsp:txBody>
      <dsp:txXfrm rot="5400000">
        <a:off x="1884520" y="560152"/>
        <a:ext cx="1748406" cy="1680461"/>
      </dsp:txXfrm>
    </dsp:sp>
    <dsp:sp modelId="{88C55BB9-CA34-4ED4-9312-3CE82645D6AF}">
      <dsp:nvSpPr>
        <dsp:cNvPr id="0" name=""/>
        <dsp:cNvSpPr/>
      </dsp:nvSpPr>
      <dsp:spPr>
        <a:xfrm rot="16200000">
          <a:off x="3237877" y="526180"/>
          <a:ext cx="2800767" cy="1748406"/>
        </a:xfrm>
        <a:prstGeom prst="flowChartManualOperation">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0000"/>
                <a:lumMod val="100000"/>
              </a:schemeClr>
            </a:gs>
            <a:gs pos="100000">
              <a:schemeClr val="lt1">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u="sng" kern="1200"/>
            <a:t>Design Contract Number </a:t>
          </a:r>
          <a:r>
            <a:rPr lang="en-US" sz="1400" b="1" kern="1200"/>
            <a:t>designates which design contract is selected.  A project may have multiple design contracts</a:t>
          </a:r>
        </a:p>
      </dsp:txBody>
      <dsp:txXfrm rot="5400000">
        <a:off x="3764058" y="560152"/>
        <a:ext cx="1748406" cy="1680461"/>
      </dsp:txXfrm>
    </dsp:sp>
    <dsp:sp modelId="{F13B1A50-A40B-41C6-AEB4-D2DAD94C1B8B}">
      <dsp:nvSpPr>
        <dsp:cNvPr id="0" name=""/>
        <dsp:cNvSpPr/>
      </dsp:nvSpPr>
      <dsp:spPr>
        <a:xfrm rot="16200000">
          <a:off x="5117415" y="526180"/>
          <a:ext cx="2800767" cy="1748406"/>
        </a:xfrm>
        <a:prstGeom prst="flowChartManualOperation">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0000"/>
                <a:lumMod val="100000"/>
              </a:schemeClr>
            </a:gs>
            <a:gs pos="100000">
              <a:schemeClr val="lt1">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u="sng" kern="1200"/>
            <a:t>Package ID </a:t>
          </a:r>
          <a:r>
            <a:rPr lang="en-US" sz="1400" b="1" kern="1200"/>
            <a:t>is the indicator letter for the selected Interscope package, the process container for Design and Construction as well as the State </a:t>
          </a:r>
          <a:br>
            <a:rPr lang="en-US" sz="1400" b="1" kern="1200"/>
          </a:br>
          <a:endParaRPr lang="en-US" sz="1400" b="1" kern="1200"/>
        </a:p>
      </dsp:txBody>
      <dsp:txXfrm rot="5400000">
        <a:off x="5643596" y="560152"/>
        <a:ext cx="1748406" cy="1680461"/>
      </dsp:txXfrm>
    </dsp:sp>
    <dsp:sp modelId="{94B86C65-97C6-4E81-B2D8-A5243B02DDC5}">
      <dsp:nvSpPr>
        <dsp:cNvPr id="0" name=""/>
        <dsp:cNvSpPr/>
      </dsp:nvSpPr>
      <dsp:spPr>
        <a:xfrm rot="16200000">
          <a:off x="6996952" y="526180"/>
          <a:ext cx="2800767" cy="1748406"/>
        </a:xfrm>
        <a:prstGeom prst="flowChartManualOperation">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0000"/>
                <a:lumMod val="100000"/>
              </a:schemeClr>
            </a:gs>
            <a:gs pos="100000">
              <a:schemeClr val="lt1">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Construction Office.  </a:t>
          </a:r>
          <a:r>
            <a:rPr lang="en-US" sz="1400" b="1" i="1" kern="1200"/>
            <a:t>*Only one milestone schedule is available per package</a:t>
          </a:r>
          <a:endParaRPr lang="en-US" sz="1400" b="1" kern="1200"/>
        </a:p>
      </dsp:txBody>
      <dsp:txXfrm rot="5400000">
        <a:off x="7523133" y="560152"/>
        <a:ext cx="1748406" cy="168046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7162F2-F937-4E3E-9F94-B612D93D7B78}">
      <dsp:nvSpPr>
        <dsp:cNvPr id="0" name=""/>
        <dsp:cNvSpPr/>
      </dsp:nvSpPr>
      <dsp:spPr>
        <a:xfrm>
          <a:off x="467981" y="2805"/>
          <a:ext cx="4363449" cy="48312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a:t>Include the full SCO ID Number on all documents</a:t>
          </a:r>
          <a:endParaRPr lang="en-US" sz="2800" kern="1200"/>
        </a:p>
      </dsp:txBody>
      <dsp:txXfrm>
        <a:off x="595782" y="130606"/>
        <a:ext cx="4107847" cy="4575631"/>
      </dsp:txXfrm>
    </dsp:sp>
    <dsp:sp modelId="{D9B89090-8EF4-47F6-815B-2F2821875C69}">
      <dsp:nvSpPr>
        <dsp:cNvPr id="0" name=""/>
        <dsp:cNvSpPr/>
      </dsp:nvSpPr>
      <dsp:spPr>
        <a:xfrm>
          <a:off x="5922293" y="2805"/>
          <a:ext cx="4363449" cy="21817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a:t>When submitting plans electronically-use the naming conventions as described in Section 512 of the State Construction Manual</a:t>
          </a:r>
          <a:endParaRPr lang="en-US" sz="2800" kern="1200"/>
        </a:p>
      </dsp:txBody>
      <dsp:txXfrm>
        <a:off x="5986194" y="66706"/>
        <a:ext cx="4235647" cy="2053922"/>
      </dsp:txXfrm>
    </dsp:sp>
    <dsp:sp modelId="{8C31806E-1E7B-4BD8-8201-87A9D5122BA6}">
      <dsp:nvSpPr>
        <dsp:cNvPr id="0" name=""/>
        <dsp:cNvSpPr/>
      </dsp:nvSpPr>
      <dsp:spPr>
        <a:xfrm>
          <a:off x="6358638" y="2184530"/>
          <a:ext cx="436344" cy="1636293"/>
        </a:xfrm>
        <a:custGeom>
          <a:avLst/>
          <a:gdLst/>
          <a:ahLst/>
          <a:cxnLst/>
          <a:rect l="0" t="0" r="0" b="0"/>
          <a:pathLst>
            <a:path>
              <a:moveTo>
                <a:pt x="0" y="0"/>
              </a:moveTo>
              <a:lnTo>
                <a:pt x="0" y="1636293"/>
              </a:lnTo>
              <a:lnTo>
                <a:pt x="436344" y="163629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32F2EF-F797-4645-A6D6-58CD744507E0}">
      <dsp:nvSpPr>
        <dsp:cNvPr id="0" name=""/>
        <dsp:cNvSpPr/>
      </dsp:nvSpPr>
      <dsp:spPr>
        <a:xfrm>
          <a:off x="6794983" y="2729961"/>
          <a:ext cx="3490759" cy="21817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a:t>For example: submittals, plans, correspondence and any documents </a:t>
          </a:r>
        </a:p>
      </dsp:txBody>
      <dsp:txXfrm>
        <a:off x="6858884" y="2793862"/>
        <a:ext cx="3362957" cy="20539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639B4-3CAC-41A1-8230-1513A335DFB7}">
      <dsp:nvSpPr>
        <dsp:cNvPr id="0" name=""/>
        <dsp:cNvSpPr/>
      </dsp:nvSpPr>
      <dsp:spPr>
        <a:xfrm>
          <a:off x="2838692" y="1959787"/>
          <a:ext cx="5352612" cy="1763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a:t>eVP Portal</a:t>
          </a:r>
        </a:p>
      </dsp:txBody>
      <dsp:txXfrm>
        <a:off x="2838692" y="1959787"/>
        <a:ext cx="5352612" cy="1763929"/>
      </dsp:txXfrm>
    </dsp:sp>
    <dsp:sp modelId="{B925C440-421A-4419-B7C6-94F19938FAA9}">
      <dsp:nvSpPr>
        <dsp:cNvPr id="0" name=""/>
        <dsp:cNvSpPr/>
      </dsp:nvSpPr>
      <dsp:spPr>
        <a:xfrm>
          <a:off x="2832610" y="1423309"/>
          <a:ext cx="425775" cy="425775"/>
        </a:xfrm>
        <a:prstGeom prst="ellipse">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0000"/>
                <a:lumMod val="100000"/>
              </a:schemeClr>
            </a:gs>
            <a:gs pos="100000">
              <a:schemeClr val="accent3">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7BEE41C-BB8F-4463-8724-149C8EEECC42}">
      <dsp:nvSpPr>
        <dsp:cNvPr id="0" name=""/>
        <dsp:cNvSpPr/>
      </dsp:nvSpPr>
      <dsp:spPr>
        <a:xfrm>
          <a:off x="3130653" y="827223"/>
          <a:ext cx="425775" cy="425775"/>
        </a:xfrm>
        <a:prstGeom prst="ellipse">
          <a:avLst/>
        </a:prstGeom>
        <a:gradFill rotWithShape="0">
          <a:gsLst>
            <a:gs pos="0">
              <a:schemeClr val="accent3">
                <a:hueOff val="-87449"/>
                <a:satOff val="-1644"/>
                <a:lumOff val="104"/>
                <a:alphaOff val="0"/>
                <a:tint val="97000"/>
                <a:satMod val="100000"/>
                <a:lumMod val="102000"/>
              </a:schemeClr>
            </a:gs>
            <a:gs pos="50000">
              <a:schemeClr val="accent3">
                <a:hueOff val="-87449"/>
                <a:satOff val="-1644"/>
                <a:lumOff val="104"/>
                <a:alphaOff val="0"/>
                <a:shade val="100000"/>
                <a:satMod val="100000"/>
                <a:lumMod val="100000"/>
              </a:schemeClr>
            </a:gs>
            <a:gs pos="100000">
              <a:schemeClr val="accent3">
                <a:hueOff val="-87449"/>
                <a:satOff val="-1644"/>
                <a:lumOff val="104"/>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FE9B22A-181D-4928-BF70-E894B31FB3C7}">
      <dsp:nvSpPr>
        <dsp:cNvPr id="0" name=""/>
        <dsp:cNvSpPr/>
      </dsp:nvSpPr>
      <dsp:spPr>
        <a:xfrm>
          <a:off x="3845956" y="946440"/>
          <a:ext cx="669076" cy="669076"/>
        </a:xfrm>
        <a:prstGeom prst="ellipse">
          <a:avLst/>
        </a:prstGeom>
        <a:gradFill rotWithShape="0">
          <a:gsLst>
            <a:gs pos="0">
              <a:schemeClr val="accent3">
                <a:hueOff val="-174898"/>
                <a:satOff val="-3288"/>
                <a:lumOff val="208"/>
                <a:alphaOff val="0"/>
                <a:tint val="97000"/>
                <a:satMod val="100000"/>
                <a:lumMod val="102000"/>
              </a:schemeClr>
            </a:gs>
            <a:gs pos="50000">
              <a:schemeClr val="accent3">
                <a:hueOff val="-174898"/>
                <a:satOff val="-3288"/>
                <a:lumOff val="208"/>
                <a:alphaOff val="0"/>
                <a:shade val="100000"/>
                <a:satMod val="100000"/>
                <a:lumMod val="100000"/>
              </a:schemeClr>
            </a:gs>
            <a:gs pos="100000">
              <a:schemeClr val="accent3">
                <a:hueOff val="-174898"/>
                <a:satOff val="-3288"/>
                <a:lumOff val="208"/>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6C4A387-50B8-4FC3-84E9-EFC8BA41E864}">
      <dsp:nvSpPr>
        <dsp:cNvPr id="0" name=""/>
        <dsp:cNvSpPr/>
      </dsp:nvSpPr>
      <dsp:spPr>
        <a:xfrm>
          <a:off x="4442043" y="290745"/>
          <a:ext cx="425775" cy="425775"/>
        </a:xfrm>
        <a:prstGeom prst="ellipse">
          <a:avLst/>
        </a:prstGeom>
        <a:gradFill rotWithShape="0">
          <a:gsLst>
            <a:gs pos="0">
              <a:schemeClr val="accent3">
                <a:hueOff val="-262347"/>
                <a:satOff val="-4932"/>
                <a:lumOff val="312"/>
                <a:alphaOff val="0"/>
                <a:tint val="97000"/>
                <a:satMod val="100000"/>
                <a:lumMod val="102000"/>
              </a:schemeClr>
            </a:gs>
            <a:gs pos="50000">
              <a:schemeClr val="accent3">
                <a:hueOff val="-262347"/>
                <a:satOff val="-4932"/>
                <a:lumOff val="312"/>
                <a:alphaOff val="0"/>
                <a:shade val="100000"/>
                <a:satMod val="100000"/>
                <a:lumMod val="100000"/>
              </a:schemeClr>
            </a:gs>
            <a:gs pos="100000">
              <a:schemeClr val="accent3">
                <a:hueOff val="-262347"/>
                <a:satOff val="-4932"/>
                <a:lumOff val="312"/>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1A44BEE-B6C8-4298-AB80-CBAB54B7E5D7}">
      <dsp:nvSpPr>
        <dsp:cNvPr id="0" name=""/>
        <dsp:cNvSpPr/>
      </dsp:nvSpPr>
      <dsp:spPr>
        <a:xfrm>
          <a:off x="5216955" y="52310"/>
          <a:ext cx="425775" cy="425775"/>
        </a:xfrm>
        <a:prstGeom prst="ellipse">
          <a:avLst/>
        </a:prstGeom>
        <a:gradFill rotWithShape="0">
          <a:gsLst>
            <a:gs pos="0">
              <a:schemeClr val="accent3">
                <a:hueOff val="-349796"/>
                <a:satOff val="-6576"/>
                <a:lumOff val="416"/>
                <a:alphaOff val="0"/>
                <a:tint val="97000"/>
                <a:satMod val="100000"/>
                <a:lumMod val="102000"/>
              </a:schemeClr>
            </a:gs>
            <a:gs pos="50000">
              <a:schemeClr val="accent3">
                <a:hueOff val="-349796"/>
                <a:satOff val="-6576"/>
                <a:lumOff val="416"/>
                <a:alphaOff val="0"/>
                <a:shade val="100000"/>
                <a:satMod val="100000"/>
                <a:lumMod val="100000"/>
              </a:schemeClr>
            </a:gs>
            <a:gs pos="100000">
              <a:schemeClr val="accent3">
                <a:hueOff val="-349796"/>
                <a:satOff val="-6576"/>
                <a:lumOff val="416"/>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E3D68AE-27C4-4724-9868-4EBCA81A8ADD}">
      <dsp:nvSpPr>
        <dsp:cNvPr id="0" name=""/>
        <dsp:cNvSpPr/>
      </dsp:nvSpPr>
      <dsp:spPr>
        <a:xfrm>
          <a:off x="6170693" y="469571"/>
          <a:ext cx="425775" cy="425775"/>
        </a:xfrm>
        <a:prstGeom prst="ellipse">
          <a:avLst/>
        </a:prstGeom>
        <a:gradFill rotWithShape="0">
          <a:gsLst>
            <a:gs pos="0">
              <a:schemeClr val="accent3">
                <a:hueOff val="-437245"/>
                <a:satOff val="-8220"/>
                <a:lumOff val="519"/>
                <a:alphaOff val="0"/>
                <a:tint val="97000"/>
                <a:satMod val="100000"/>
                <a:lumMod val="102000"/>
              </a:schemeClr>
            </a:gs>
            <a:gs pos="50000">
              <a:schemeClr val="accent3">
                <a:hueOff val="-437245"/>
                <a:satOff val="-8220"/>
                <a:lumOff val="519"/>
                <a:alphaOff val="0"/>
                <a:shade val="100000"/>
                <a:satMod val="100000"/>
                <a:lumMod val="100000"/>
              </a:schemeClr>
            </a:gs>
            <a:gs pos="100000">
              <a:schemeClr val="accent3">
                <a:hueOff val="-437245"/>
                <a:satOff val="-8220"/>
                <a:lumOff val="519"/>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50A003E-49DE-4879-8837-5681CEA4ED9A}">
      <dsp:nvSpPr>
        <dsp:cNvPr id="0" name=""/>
        <dsp:cNvSpPr/>
      </dsp:nvSpPr>
      <dsp:spPr>
        <a:xfrm>
          <a:off x="6766780" y="767614"/>
          <a:ext cx="669076" cy="669076"/>
        </a:xfrm>
        <a:prstGeom prst="ellipse">
          <a:avLst/>
        </a:prstGeom>
        <a:gradFill rotWithShape="0">
          <a:gsLst>
            <a:gs pos="0">
              <a:schemeClr val="accent3">
                <a:hueOff val="-524694"/>
                <a:satOff val="-9864"/>
                <a:lumOff val="623"/>
                <a:alphaOff val="0"/>
                <a:tint val="97000"/>
                <a:satMod val="100000"/>
                <a:lumMod val="102000"/>
              </a:schemeClr>
            </a:gs>
            <a:gs pos="50000">
              <a:schemeClr val="accent3">
                <a:hueOff val="-524694"/>
                <a:satOff val="-9864"/>
                <a:lumOff val="623"/>
                <a:alphaOff val="0"/>
                <a:shade val="100000"/>
                <a:satMod val="100000"/>
                <a:lumMod val="100000"/>
              </a:schemeClr>
            </a:gs>
            <a:gs pos="100000">
              <a:schemeClr val="accent3">
                <a:hueOff val="-524694"/>
                <a:satOff val="-9864"/>
                <a:lumOff val="623"/>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D379288-1798-4827-A0B6-9E89AC48C82D}">
      <dsp:nvSpPr>
        <dsp:cNvPr id="0" name=""/>
        <dsp:cNvSpPr/>
      </dsp:nvSpPr>
      <dsp:spPr>
        <a:xfrm>
          <a:off x="7601301" y="1423309"/>
          <a:ext cx="425775" cy="425775"/>
        </a:xfrm>
        <a:prstGeom prst="ellipse">
          <a:avLst/>
        </a:prstGeom>
        <a:gradFill rotWithShape="0">
          <a:gsLst>
            <a:gs pos="0">
              <a:schemeClr val="accent3">
                <a:hueOff val="-612143"/>
                <a:satOff val="-11508"/>
                <a:lumOff val="727"/>
                <a:alphaOff val="0"/>
                <a:tint val="97000"/>
                <a:satMod val="100000"/>
                <a:lumMod val="102000"/>
              </a:schemeClr>
            </a:gs>
            <a:gs pos="50000">
              <a:schemeClr val="accent3">
                <a:hueOff val="-612143"/>
                <a:satOff val="-11508"/>
                <a:lumOff val="727"/>
                <a:alphaOff val="0"/>
                <a:shade val="100000"/>
                <a:satMod val="100000"/>
                <a:lumMod val="100000"/>
              </a:schemeClr>
            </a:gs>
            <a:gs pos="100000">
              <a:schemeClr val="accent3">
                <a:hueOff val="-612143"/>
                <a:satOff val="-11508"/>
                <a:lumOff val="727"/>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0BBA06C-52B2-43F7-90CA-DA58812DC61A}">
      <dsp:nvSpPr>
        <dsp:cNvPr id="0" name=""/>
        <dsp:cNvSpPr/>
      </dsp:nvSpPr>
      <dsp:spPr>
        <a:xfrm>
          <a:off x="7958953" y="2079004"/>
          <a:ext cx="425775" cy="425775"/>
        </a:xfrm>
        <a:prstGeom prst="ellipse">
          <a:avLst/>
        </a:prstGeom>
        <a:gradFill rotWithShape="0">
          <a:gsLst>
            <a:gs pos="0">
              <a:schemeClr val="accent3">
                <a:hueOff val="-699592"/>
                <a:satOff val="-13152"/>
                <a:lumOff val="831"/>
                <a:alphaOff val="0"/>
                <a:tint val="97000"/>
                <a:satMod val="100000"/>
                <a:lumMod val="102000"/>
              </a:schemeClr>
            </a:gs>
            <a:gs pos="50000">
              <a:schemeClr val="accent3">
                <a:hueOff val="-699592"/>
                <a:satOff val="-13152"/>
                <a:lumOff val="831"/>
                <a:alphaOff val="0"/>
                <a:shade val="100000"/>
                <a:satMod val="100000"/>
                <a:lumMod val="100000"/>
              </a:schemeClr>
            </a:gs>
            <a:gs pos="100000">
              <a:schemeClr val="accent3">
                <a:hueOff val="-699592"/>
                <a:satOff val="-13152"/>
                <a:lumOff val="831"/>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BAB1C1D-004C-40F9-8B3E-FC3B277A4457}">
      <dsp:nvSpPr>
        <dsp:cNvPr id="0" name=""/>
        <dsp:cNvSpPr/>
      </dsp:nvSpPr>
      <dsp:spPr>
        <a:xfrm>
          <a:off x="4859303" y="827223"/>
          <a:ext cx="1094852" cy="1094852"/>
        </a:xfrm>
        <a:prstGeom prst="ellipse">
          <a:avLst/>
        </a:prstGeom>
        <a:gradFill rotWithShape="0">
          <a:gsLst>
            <a:gs pos="0">
              <a:schemeClr val="accent3">
                <a:hueOff val="-787041"/>
                <a:satOff val="-14795"/>
                <a:lumOff val="935"/>
                <a:alphaOff val="0"/>
                <a:tint val="97000"/>
                <a:satMod val="100000"/>
                <a:lumMod val="102000"/>
              </a:schemeClr>
            </a:gs>
            <a:gs pos="50000">
              <a:schemeClr val="accent3">
                <a:hueOff val="-787041"/>
                <a:satOff val="-14795"/>
                <a:lumOff val="935"/>
                <a:alphaOff val="0"/>
                <a:shade val="100000"/>
                <a:satMod val="100000"/>
                <a:lumMod val="100000"/>
              </a:schemeClr>
            </a:gs>
            <a:gs pos="100000">
              <a:schemeClr val="accent3">
                <a:hueOff val="-787041"/>
                <a:satOff val="-14795"/>
                <a:lumOff val="935"/>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45835D6-6DD2-4BD5-A87C-531F92902434}">
      <dsp:nvSpPr>
        <dsp:cNvPr id="0" name=""/>
        <dsp:cNvSpPr/>
      </dsp:nvSpPr>
      <dsp:spPr>
        <a:xfrm>
          <a:off x="2534566" y="3092351"/>
          <a:ext cx="425775" cy="425775"/>
        </a:xfrm>
        <a:prstGeom prst="ellipse">
          <a:avLst/>
        </a:prstGeom>
        <a:gradFill rotWithShape="0">
          <a:gsLst>
            <a:gs pos="0">
              <a:schemeClr val="accent3">
                <a:hueOff val="-874490"/>
                <a:satOff val="-16439"/>
                <a:lumOff val="1039"/>
                <a:alphaOff val="0"/>
                <a:tint val="97000"/>
                <a:satMod val="100000"/>
                <a:lumMod val="102000"/>
              </a:schemeClr>
            </a:gs>
            <a:gs pos="50000">
              <a:schemeClr val="accent3">
                <a:hueOff val="-874490"/>
                <a:satOff val="-16439"/>
                <a:lumOff val="1039"/>
                <a:alphaOff val="0"/>
                <a:shade val="100000"/>
                <a:satMod val="100000"/>
                <a:lumMod val="100000"/>
              </a:schemeClr>
            </a:gs>
            <a:gs pos="100000">
              <a:schemeClr val="accent3">
                <a:hueOff val="-874490"/>
                <a:satOff val="-16439"/>
                <a:lumOff val="1039"/>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8EAC859-B4A9-4D37-AEF2-C252D721DB99}">
      <dsp:nvSpPr>
        <dsp:cNvPr id="0" name=""/>
        <dsp:cNvSpPr/>
      </dsp:nvSpPr>
      <dsp:spPr>
        <a:xfrm>
          <a:off x="2892218" y="3628829"/>
          <a:ext cx="669076" cy="669076"/>
        </a:xfrm>
        <a:prstGeom prst="ellipse">
          <a:avLst/>
        </a:prstGeom>
        <a:gradFill rotWithShape="0">
          <a:gsLst>
            <a:gs pos="0">
              <a:schemeClr val="accent3">
                <a:hueOff val="-961939"/>
                <a:satOff val="-18083"/>
                <a:lumOff val="1143"/>
                <a:alphaOff val="0"/>
                <a:tint val="97000"/>
                <a:satMod val="100000"/>
                <a:lumMod val="102000"/>
              </a:schemeClr>
            </a:gs>
            <a:gs pos="50000">
              <a:schemeClr val="accent3">
                <a:hueOff val="-961939"/>
                <a:satOff val="-18083"/>
                <a:lumOff val="1143"/>
                <a:alphaOff val="0"/>
                <a:shade val="100000"/>
                <a:satMod val="100000"/>
                <a:lumMod val="100000"/>
              </a:schemeClr>
            </a:gs>
            <a:gs pos="100000">
              <a:schemeClr val="accent3">
                <a:hueOff val="-961939"/>
                <a:satOff val="-18083"/>
                <a:lumOff val="1143"/>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B88D1C1-D4D0-4503-9637-D26BB649F9E0}">
      <dsp:nvSpPr>
        <dsp:cNvPr id="0" name=""/>
        <dsp:cNvSpPr/>
      </dsp:nvSpPr>
      <dsp:spPr>
        <a:xfrm>
          <a:off x="3786348" y="4105698"/>
          <a:ext cx="973202" cy="973202"/>
        </a:xfrm>
        <a:prstGeom prst="ellipse">
          <a:avLst/>
        </a:prstGeom>
        <a:gradFill rotWithShape="0">
          <a:gsLst>
            <a:gs pos="0">
              <a:schemeClr val="accent3">
                <a:hueOff val="-1049388"/>
                <a:satOff val="-19727"/>
                <a:lumOff val="1247"/>
                <a:alphaOff val="0"/>
                <a:tint val="97000"/>
                <a:satMod val="100000"/>
                <a:lumMod val="102000"/>
              </a:schemeClr>
            </a:gs>
            <a:gs pos="50000">
              <a:schemeClr val="accent3">
                <a:hueOff val="-1049388"/>
                <a:satOff val="-19727"/>
                <a:lumOff val="1247"/>
                <a:alphaOff val="0"/>
                <a:shade val="100000"/>
                <a:satMod val="100000"/>
                <a:lumMod val="100000"/>
              </a:schemeClr>
            </a:gs>
            <a:gs pos="100000">
              <a:schemeClr val="accent3">
                <a:hueOff val="-1049388"/>
                <a:satOff val="-19727"/>
                <a:lumOff val="1247"/>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95CAF17-3824-49CC-AB80-889CD55BAF80}">
      <dsp:nvSpPr>
        <dsp:cNvPr id="0" name=""/>
        <dsp:cNvSpPr/>
      </dsp:nvSpPr>
      <dsp:spPr>
        <a:xfrm>
          <a:off x="5038129" y="4880610"/>
          <a:ext cx="425775" cy="425775"/>
        </a:xfrm>
        <a:prstGeom prst="ellipse">
          <a:avLst/>
        </a:prstGeom>
        <a:gradFill rotWithShape="0">
          <a:gsLst>
            <a:gs pos="0">
              <a:schemeClr val="accent3">
                <a:hueOff val="-1136837"/>
                <a:satOff val="-21371"/>
                <a:lumOff val="1350"/>
                <a:alphaOff val="0"/>
                <a:tint val="97000"/>
                <a:satMod val="100000"/>
                <a:lumMod val="102000"/>
              </a:schemeClr>
            </a:gs>
            <a:gs pos="50000">
              <a:schemeClr val="accent3">
                <a:hueOff val="-1136837"/>
                <a:satOff val="-21371"/>
                <a:lumOff val="1350"/>
                <a:alphaOff val="0"/>
                <a:shade val="100000"/>
                <a:satMod val="100000"/>
                <a:lumMod val="100000"/>
              </a:schemeClr>
            </a:gs>
            <a:gs pos="100000">
              <a:schemeClr val="accent3">
                <a:hueOff val="-1136837"/>
                <a:satOff val="-21371"/>
                <a:lumOff val="135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9E3AC61-4628-41A0-AE94-7518549496F7}">
      <dsp:nvSpPr>
        <dsp:cNvPr id="0" name=""/>
        <dsp:cNvSpPr/>
      </dsp:nvSpPr>
      <dsp:spPr>
        <a:xfrm>
          <a:off x="5276564" y="4105698"/>
          <a:ext cx="669076" cy="669076"/>
        </a:xfrm>
        <a:prstGeom prst="ellipse">
          <a:avLst/>
        </a:prstGeom>
        <a:gradFill rotWithShape="0">
          <a:gsLst>
            <a:gs pos="0">
              <a:schemeClr val="accent3">
                <a:hueOff val="-1224286"/>
                <a:satOff val="-23015"/>
                <a:lumOff val="1454"/>
                <a:alphaOff val="0"/>
                <a:tint val="97000"/>
                <a:satMod val="100000"/>
                <a:lumMod val="102000"/>
              </a:schemeClr>
            </a:gs>
            <a:gs pos="50000">
              <a:schemeClr val="accent3">
                <a:hueOff val="-1224286"/>
                <a:satOff val="-23015"/>
                <a:lumOff val="1454"/>
                <a:alphaOff val="0"/>
                <a:shade val="100000"/>
                <a:satMod val="100000"/>
                <a:lumMod val="100000"/>
              </a:schemeClr>
            </a:gs>
            <a:gs pos="100000">
              <a:schemeClr val="accent3">
                <a:hueOff val="-1224286"/>
                <a:satOff val="-23015"/>
                <a:lumOff val="1454"/>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B024C8A-CA87-4A5D-B772-D580D482860B}">
      <dsp:nvSpPr>
        <dsp:cNvPr id="0" name=""/>
        <dsp:cNvSpPr/>
      </dsp:nvSpPr>
      <dsp:spPr>
        <a:xfrm>
          <a:off x="5872650" y="4940219"/>
          <a:ext cx="425775" cy="425775"/>
        </a:xfrm>
        <a:prstGeom prst="ellipse">
          <a:avLst/>
        </a:prstGeom>
        <a:gradFill rotWithShape="0">
          <a:gsLst>
            <a:gs pos="0">
              <a:schemeClr val="accent3">
                <a:hueOff val="-1311735"/>
                <a:satOff val="-24659"/>
                <a:lumOff val="1558"/>
                <a:alphaOff val="0"/>
                <a:tint val="97000"/>
                <a:satMod val="100000"/>
                <a:lumMod val="102000"/>
              </a:schemeClr>
            </a:gs>
            <a:gs pos="50000">
              <a:schemeClr val="accent3">
                <a:hueOff val="-1311735"/>
                <a:satOff val="-24659"/>
                <a:lumOff val="1558"/>
                <a:alphaOff val="0"/>
                <a:shade val="100000"/>
                <a:satMod val="100000"/>
                <a:lumMod val="100000"/>
              </a:schemeClr>
            </a:gs>
            <a:gs pos="100000">
              <a:schemeClr val="accent3">
                <a:hueOff val="-1311735"/>
                <a:satOff val="-24659"/>
                <a:lumOff val="1558"/>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6A0CD07-6220-498E-9053-E7C95D367EB2}">
      <dsp:nvSpPr>
        <dsp:cNvPr id="0" name=""/>
        <dsp:cNvSpPr/>
      </dsp:nvSpPr>
      <dsp:spPr>
        <a:xfrm>
          <a:off x="6409128" y="3986480"/>
          <a:ext cx="973202" cy="973202"/>
        </a:xfrm>
        <a:prstGeom prst="ellipse">
          <a:avLst/>
        </a:prstGeom>
        <a:gradFill rotWithShape="0">
          <a:gsLst>
            <a:gs pos="0">
              <a:schemeClr val="accent3">
                <a:hueOff val="-1399184"/>
                <a:satOff val="-26303"/>
                <a:lumOff val="1662"/>
                <a:alphaOff val="0"/>
                <a:tint val="97000"/>
                <a:satMod val="100000"/>
                <a:lumMod val="102000"/>
              </a:schemeClr>
            </a:gs>
            <a:gs pos="50000">
              <a:schemeClr val="accent3">
                <a:hueOff val="-1399184"/>
                <a:satOff val="-26303"/>
                <a:lumOff val="1662"/>
                <a:alphaOff val="0"/>
                <a:shade val="100000"/>
                <a:satMod val="100000"/>
                <a:lumMod val="100000"/>
              </a:schemeClr>
            </a:gs>
            <a:gs pos="100000">
              <a:schemeClr val="accent3">
                <a:hueOff val="-1399184"/>
                <a:satOff val="-26303"/>
                <a:lumOff val="1662"/>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7DCFD8D-5C53-434F-B8F8-3E3136213C37}">
      <dsp:nvSpPr>
        <dsp:cNvPr id="0" name=""/>
        <dsp:cNvSpPr/>
      </dsp:nvSpPr>
      <dsp:spPr>
        <a:xfrm>
          <a:off x="7720518" y="3748046"/>
          <a:ext cx="669076" cy="669076"/>
        </a:xfrm>
        <a:prstGeom prst="ellipse">
          <a:avLst/>
        </a:prstGeom>
        <a:gradFill rotWithShape="0">
          <a:gsLst>
            <a:gs pos="0">
              <a:schemeClr val="accent3">
                <a:hueOff val="-1486633"/>
                <a:satOff val="-27947"/>
                <a:lumOff val="1766"/>
                <a:alphaOff val="0"/>
                <a:tint val="97000"/>
                <a:satMod val="100000"/>
                <a:lumMod val="102000"/>
              </a:schemeClr>
            </a:gs>
            <a:gs pos="50000">
              <a:schemeClr val="accent3">
                <a:hueOff val="-1486633"/>
                <a:satOff val="-27947"/>
                <a:lumOff val="1766"/>
                <a:alphaOff val="0"/>
                <a:shade val="100000"/>
                <a:satMod val="100000"/>
                <a:lumMod val="100000"/>
              </a:schemeClr>
            </a:gs>
            <a:gs pos="100000">
              <a:schemeClr val="accent3">
                <a:hueOff val="-1486633"/>
                <a:satOff val="-27947"/>
                <a:lumOff val="1766"/>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470AB8-E0C3-43AC-AA3A-85EF6115456D}">
      <dsp:nvSpPr>
        <dsp:cNvPr id="0" name=""/>
        <dsp:cNvSpPr/>
      </dsp:nvSpPr>
      <dsp:spPr>
        <a:xfrm>
          <a:off x="0" y="115563"/>
          <a:ext cx="11052313" cy="8301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1" i="1" kern="1200" baseline="0" dirty="0"/>
            <a:t>Interscope Logon’s</a:t>
          </a:r>
          <a:endParaRPr lang="en-US" sz="3400" kern="1200" dirty="0"/>
        </a:p>
      </dsp:txBody>
      <dsp:txXfrm>
        <a:off x="40523" y="156086"/>
        <a:ext cx="10971267" cy="74907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2A1C5-2FC4-4AF8-A519-1FF00200F6CD}">
      <dsp:nvSpPr>
        <dsp:cNvPr id="0" name=""/>
        <dsp:cNvSpPr/>
      </dsp:nvSpPr>
      <dsp:spPr>
        <a:xfrm>
          <a:off x="-5581271" y="-854448"/>
          <a:ext cx="6645224" cy="6645224"/>
        </a:xfrm>
        <a:prstGeom prst="blockArc">
          <a:avLst>
            <a:gd name="adj1" fmla="val 18900000"/>
            <a:gd name="adj2" fmla="val 2700000"/>
            <a:gd name="adj3" fmla="val 325"/>
          </a:avLst>
        </a:pr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350481-4E0B-484D-AB14-8077FC00E46A}">
      <dsp:nvSpPr>
        <dsp:cNvPr id="0" name=""/>
        <dsp:cNvSpPr/>
      </dsp:nvSpPr>
      <dsp:spPr>
        <a:xfrm>
          <a:off x="465146" y="308421"/>
          <a:ext cx="5554296" cy="61723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9933"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t>Download logon request for Agencies</a:t>
          </a:r>
        </a:p>
      </dsp:txBody>
      <dsp:txXfrm>
        <a:off x="465146" y="308421"/>
        <a:ext cx="5554296" cy="617238"/>
      </dsp:txXfrm>
    </dsp:sp>
    <dsp:sp modelId="{708E8094-6696-49B9-A92A-BF163C89FD06}">
      <dsp:nvSpPr>
        <dsp:cNvPr id="0" name=""/>
        <dsp:cNvSpPr/>
      </dsp:nvSpPr>
      <dsp:spPr>
        <a:xfrm>
          <a:off x="79372" y="231266"/>
          <a:ext cx="771548" cy="771548"/>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F98669-1FEB-4C31-8920-934CF019015F}">
      <dsp:nvSpPr>
        <dsp:cNvPr id="0" name=""/>
        <dsp:cNvSpPr/>
      </dsp:nvSpPr>
      <dsp:spPr>
        <a:xfrm>
          <a:off x="907441" y="1233983"/>
          <a:ext cx="5112001" cy="617238"/>
        </a:xfrm>
        <a:prstGeom prst="rect">
          <a:avLst/>
        </a:prstGeom>
        <a:solidFill>
          <a:schemeClr val="accent3">
            <a:hueOff val="-371658"/>
            <a:satOff val="-6987"/>
            <a:lumOff val="44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9933"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Download logon request for Universities</a:t>
          </a:r>
        </a:p>
      </dsp:txBody>
      <dsp:txXfrm>
        <a:off x="907441" y="1233983"/>
        <a:ext cx="5112001" cy="617238"/>
      </dsp:txXfrm>
    </dsp:sp>
    <dsp:sp modelId="{4AC46C49-1E76-4C9C-B1CE-283A9A94534C}">
      <dsp:nvSpPr>
        <dsp:cNvPr id="0" name=""/>
        <dsp:cNvSpPr/>
      </dsp:nvSpPr>
      <dsp:spPr>
        <a:xfrm>
          <a:off x="521667" y="1156828"/>
          <a:ext cx="771548" cy="771548"/>
        </a:xfrm>
        <a:prstGeom prst="ellipse">
          <a:avLst/>
        </a:prstGeom>
        <a:solidFill>
          <a:schemeClr val="lt1">
            <a:hueOff val="0"/>
            <a:satOff val="0"/>
            <a:lumOff val="0"/>
            <a:alphaOff val="0"/>
          </a:schemeClr>
        </a:solidFill>
        <a:ln w="12700" cap="flat" cmpd="sng" algn="ctr">
          <a:solidFill>
            <a:schemeClr val="accent3">
              <a:hueOff val="-371658"/>
              <a:satOff val="-6987"/>
              <a:lumOff val="442"/>
              <a:alphaOff val="0"/>
            </a:schemeClr>
          </a:solidFill>
          <a:prstDash val="solid"/>
        </a:ln>
        <a:effectLst/>
      </dsp:spPr>
      <dsp:style>
        <a:lnRef idx="2">
          <a:scrgbClr r="0" g="0" b="0"/>
        </a:lnRef>
        <a:fillRef idx="1">
          <a:scrgbClr r="0" g="0" b="0"/>
        </a:fillRef>
        <a:effectRef idx="0">
          <a:scrgbClr r="0" g="0" b="0"/>
        </a:effectRef>
        <a:fontRef idx="minor"/>
      </dsp:style>
    </dsp:sp>
    <dsp:sp modelId="{43D60FB2-8DCD-4ADC-8867-C5CEDE9A3156}">
      <dsp:nvSpPr>
        <dsp:cNvPr id="0" name=""/>
        <dsp:cNvSpPr/>
      </dsp:nvSpPr>
      <dsp:spPr>
        <a:xfrm>
          <a:off x="1043190" y="2159544"/>
          <a:ext cx="4976252" cy="617238"/>
        </a:xfrm>
        <a:prstGeom prst="rect">
          <a:avLst/>
        </a:prstGeom>
        <a:solidFill>
          <a:schemeClr val="accent3">
            <a:hueOff val="-743316"/>
            <a:satOff val="-13973"/>
            <a:lumOff val="88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9933"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Download logon request for Community Colleges</a:t>
          </a:r>
        </a:p>
      </dsp:txBody>
      <dsp:txXfrm>
        <a:off x="1043190" y="2159544"/>
        <a:ext cx="4976252" cy="617238"/>
      </dsp:txXfrm>
    </dsp:sp>
    <dsp:sp modelId="{1AEFEDF5-0F02-4519-8D60-D2663F5738D2}">
      <dsp:nvSpPr>
        <dsp:cNvPr id="0" name=""/>
        <dsp:cNvSpPr/>
      </dsp:nvSpPr>
      <dsp:spPr>
        <a:xfrm>
          <a:off x="657416" y="2082389"/>
          <a:ext cx="771548" cy="771548"/>
        </a:xfrm>
        <a:prstGeom prst="ellipse">
          <a:avLst/>
        </a:prstGeom>
        <a:solidFill>
          <a:schemeClr val="lt1">
            <a:hueOff val="0"/>
            <a:satOff val="0"/>
            <a:lumOff val="0"/>
            <a:alphaOff val="0"/>
          </a:schemeClr>
        </a:solidFill>
        <a:ln w="12700" cap="flat" cmpd="sng" algn="ctr">
          <a:solidFill>
            <a:schemeClr val="accent3">
              <a:hueOff val="-743316"/>
              <a:satOff val="-13973"/>
              <a:lumOff val="883"/>
              <a:alphaOff val="0"/>
            </a:schemeClr>
          </a:solidFill>
          <a:prstDash val="solid"/>
        </a:ln>
        <a:effectLst/>
      </dsp:spPr>
      <dsp:style>
        <a:lnRef idx="2">
          <a:scrgbClr r="0" g="0" b="0"/>
        </a:lnRef>
        <a:fillRef idx="1">
          <a:scrgbClr r="0" g="0" b="0"/>
        </a:fillRef>
        <a:effectRef idx="0">
          <a:scrgbClr r="0" g="0" b="0"/>
        </a:effectRef>
        <a:fontRef idx="minor"/>
      </dsp:style>
    </dsp:sp>
    <dsp:sp modelId="{53908FBE-5BCC-4AAE-AC79-7F9D145E38F3}">
      <dsp:nvSpPr>
        <dsp:cNvPr id="0" name=""/>
        <dsp:cNvSpPr/>
      </dsp:nvSpPr>
      <dsp:spPr>
        <a:xfrm>
          <a:off x="907441" y="3085106"/>
          <a:ext cx="5112001" cy="617238"/>
        </a:xfrm>
        <a:prstGeom prst="rect">
          <a:avLst/>
        </a:prstGeom>
        <a:solidFill>
          <a:schemeClr val="accent3">
            <a:hueOff val="-1114975"/>
            <a:satOff val="-20960"/>
            <a:lumOff val="132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9933"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Designer and Contractor logon requests</a:t>
          </a:r>
        </a:p>
      </dsp:txBody>
      <dsp:txXfrm>
        <a:off x="907441" y="3085106"/>
        <a:ext cx="5112001" cy="617238"/>
      </dsp:txXfrm>
    </dsp:sp>
    <dsp:sp modelId="{7C62BFEC-BA1B-41DF-8905-218AD54944F1}">
      <dsp:nvSpPr>
        <dsp:cNvPr id="0" name=""/>
        <dsp:cNvSpPr/>
      </dsp:nvSpPr>
      <dsp:spPr>
        <a:xfrm>
          <a:off x="521667" y="3007951"/>
          <a:ext cx="771548" cy="771548"/>
        </a:xfrm>
        <a:prstGeom prst="ellipse">
          <a:avLst/>
        </a:prstGeom>
        <a:solidFill>
          <a:schemeClr val="lt1">
            <a:hueOff val="0"/>
            <a:satOff val="0"/>
            <a:lumOff val="0"/>
            <a:alphaOff val="0"/>
          </a:schemeClr>
        </a:solidFill>
        <a:ln w="12700" cap="flat" cmpd="sng" algn="ctr">
          <a:solidFill>
            <a:schemeClr val="accent3">
              <a:hueOff val="-1114975"/>
              <a:satOff val="-20960"/>
              <a:lumOff val="1325"/>
              <a:alphaOff val="0"/>
            </a:schemeClr>
          </a:solidFill>
          <a:prstDash val="solid"/>
        </a:ln>
        <a:effectLst/>
      </dsp:spPr>
      <dsp:style>
        <a:lnRef idx="2">
          <a:scrgbClr r="0" g="0" b="0"/>
        </a:lnRef>
        <a:fillRef idx="1">
          <a:scrgbClr r="0" g="0" b="0"/>
        </a:fillRef>
        <a:effectRef idx="0">
          <a:scrgbClr r="0" g="0" b="0"/>
        </a:effectRef>
        <a:fontRef idx="minor"/>
      </dsp:style>
    </dsp:sp>
    <dsp:sp modelId="{E66E31EB-31F6-4EFC-BCDA-9747F4DBB9FD}">
      <dsp:nvSpPr>
        <dsp:cNvPr id="0" name=""/>
        <dsp:cNvSpPr/>
      </dsp:nvSpPr>
      <dsp:spPr>
        <a:xfrm>
          <a:off x="465146" y="4010667"/>
          <a:ext cx="5554296" cy="617238"/>
        </a:xfrm>
        <a:prstGeom prst="rect">
          <a:avLst/>
        </a:prstGeom>
        <a:solidFill>
          <a:schemeClr val="accent3">
            <a:hueOff val="-1486633"/>
            <a:satOff val="-27947"/>
            <a:lumOff val="176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9933"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t>Forgot user name or password</a:t>
          </a:r>
        </a:p>
      </dsp:txBody>
      <dsp:txXfrm>
        <a:off x="465146" y="4010667"/>
        <a:ext cx="5554296" cy="617238"/>
      </dsp:txXfrm>
    </dsp:sp>
    <dsp:sp modelId="{7867492C-1D93-4ECF-8F5B-AC04AF3FA722}">
      <dsp:nvSpPr>
        <dsp:cNvPr id="0" name=""/>
        <dsp:cNvSpPr/>
      </dsp:nvSpPr>
      <dsp:spPr>
        <a:xfrm>
          <a:off x="79372" y="3933512"/>
          <a:ext cx="771548" cy="771548"/>
        </a:xfrm>
        <a:prstGeom prst="ellipse">
          <a:avLst/>
        </a:prstGeom>
        <a:solidFill>
          <a:schemeClr val="lt1">
            <a:hueOff val="0"/>
            <a:satOff val="0"/>
            <a:lumOff val="0"/>
            <a:alphaOff val="0"/>
          </a:schemeClr>
        </a:solidFill>
        <a:ln w="12700" cap="flat" cmpd="sng" algn="ctr">
          <a:solidFill>
            <a:schemeClr val="accent3">
              <a:hueOff val="-1486633"/>
              <a:satOff val="-27947"/>
              <a:lumOff val="176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6AC37-A4B5-46FB-AB0C-781DAB0FECD8}">
      <dsp:nvSpPr>
        <dsp:cNvPr id="0" name=""/>
        <dsp:cNvSpPr/>
      </dsp:nvSpPr>
      <dsp:spPr>
        <a:xfrm>
          <a:off x="2735985" y="2051231"/>
          <a:ext cx="5602366" cy="1846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US" sz="3700" b="0" i="0" kern="1200" dirty="0"/>
        </a:p>
        <a:p>
          <a:pPr marL="0" lvl="0" indent="0" algn="ctr" defTabSz="1644650">
            <a:lnSpc>
              <a:spcPct val="90000"/>
            </a:lnSpc>
            <a:spcBef>
              <a:spcPct val="0"/>
            </a:spcBef>
            <a:spcAft>
              <a:spcPct val="35000"/>
            </a:spcAft>
            <a:buNone/>
          </a:pPr>
          <a:r>
            <a:rPr lang="en-US" sz="3700" b="0" i="0" kern="1200" dirty="0"/>
            <a:t>Definitions and Terminology</a:t>
          </a:r>
          <a:br>
            <a:rPr lang="en-US" sz="3700" b="0" i="0" kern="1200" dirty="0"/>
          </a:br>
          <a:endParaRPr lang="en-US" sz="3700" kern="1200" dirty="0"/>
        </a:p>
      </dsp:txBody>
      <dsp:txXfrm>
        <a:off x="2735985" y="2051231"/>
        <a:ext cx="5602366" cy="1846234"/>
      </dsp:txXfrm>
    </dsp:sp>
    <dsp:sp modelId="{A851F6C1-F318-495D-A08B-47EDCC422F71}">
      <dsp:nvSpPr>
        <dsp:cNvPr id="0" name=""/>
        <dsp:cNvSpPr/>
      </dsp:nvSpPr>
      <dsp:spPr>
        <a:xfrm>
          <a:off x="2729619" y="1489721"/>
          <a:ext cx="445642" cy="445642"/>
        </a:xfrm>
        <a:prstGeom prst="ellips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0000"/>
                <a:lumMod val="100000"/>
              </a:schemeClr>
            </a:gs>
            <a:gs pos="100000">
              <a:schemeClr val="accent2">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03C319D-48BF-4C35-8852-D778F6EB71CD}">
      <dsp:nvSpPr>
        <dsp:cNvPr id="0" name=""/>
        <dsp:cNvSpPr/>
      </dsp:nvSpPr>
      <dsp:spPr>
        <a:xfrm>
          <a:off x="3041569" y="865821"/>
          <a:ext cx="445642" cy="445642"/>
        </a:xfrm>
        <a:prstGeom prst="ellipse">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0000"/>
                <a:lumMod val="100000"/>
              </a:schemeClr>
            </a:gs>
            <a:gs pos="100000">
              <a:schemeClr val="accent3">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87D2EE2-F68D-4B00-8A53-3FC8F55D2C1B}">
      <dsp:nvSpPr>
        <dsp:cNvPr id="0" name=""/>
        <dsp:cNvSpPr/>
      </dsp:nvSpPr>
      <dsp:spPr>
        <a:xfrm>
          <a:off x="3790248" y="990601"/>
          <a:ext cx="700295" cy="700295"/>
        </a:xfrm>
        <a:prstGeom prst="ellipse">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0000"/>
                <a:lumMod val="100000"/>
              </a:schemeClr>
            </a:gs>
            <a:gs pos="100000">
              <a:schemeClr val="accent4">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ECC1DB8-4AF3-420D-8FFD-8CCA541A0C4C}">
      <dsp:nvSpPr>
        <dsp:cNvPr id="0" name=""/>
        <dsp:cNvSpPr/>
      </dsp:nvSpPr>
      <dsp:spPr>
        <a:xfrm>
          <a:off x="4414148" y="304311"/>
          <a:ext cx="445642" cy="445642"/>
        </a:xfrm>
        <a:prstGeom prst="ellipse">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0000"/>
                <a:lumMod val="100000"/>
              </a:schemeClr>
            </a:gs>
            <a:gs pos="100000">
              <a:schemeClr val="accent5">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39B3E6E-5064-4667-AC39-9CC78ED476A5}">
      <dsp:nvSpPr>
        <dsp:cNvPr id="0" name=""/>
        <dsp:cNvSpPr/>
      </dsp:nvSpPr>
      <dsp:spPr>
        <a:xfrm>
          <a:off x="5225218" y="54751"/>
          <a:ext cx="445642" cy="445642"/>
        </a:xfrm>
        <a:prstGeom prst="ellipse">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0000"/>
                <a:lumMod val="100000"/>
              </a:schemeClr>
            </a:gs>
            <a:gs pos="100000">
              <a:schemeClr val="accent6">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4AE149D-6CB7-4598-BFB9-B19F24410713}">
      <dsp:nvSpPr>
        <dsp:cNvPr id="0" name=""/>
        <dsp:cNvSpPr/>
      </dsp:nvSpPr>
      <dsp:spPr>
        <a:xfrm>
          <a:off x="6223458" y="491481"/>
          <a:ext cx="445642" cy="445642"/>
        </a:xfrm>
        <a:prstGeom prst="ellips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0000"/>
                <a:lumMod val="100000"/>
              </a:schemeClr>
            </a:gs>
            <a:gs pos="100000">
              <a:schemeClr val="accent2">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42E817D-374D-4359-BB11-2B077C7B0DBE}">
      <dsp:nvSpPr>
        <dsp:cNvPr id="0" name=""/>
        <dsp:cNvSpPr/>
      </dsp:nvSpPr>
      <dsp:spPr>
        <a:xfrm>
          <a:off x="6847358" y="803431"/>
          <a:ext cx="700295" cy="700295"/>
        </a:xfrm>
        <a:prstGeom prst="ellipse">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0000"/>
                <a:lumMod val="100000"/>
              </a:schemeClr>
            </a:gs>
            <a:gs pos="100000">
              <a:schemeClr val="accent3">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5AA14E9-C94E-44DD-8409-D0CB0ED8E251}">
      <dsp:nvSpPr>
        <dsp:cNvPr id="0" name=""/>
        <dsp:cNvSpPr/>
      </dsp:nvSpPr>
      <dsp:spPr>
        <a:xfrm>
          <a:off x="7720818" y="1489721"/>
          <a:ext cx="445642" cy="445642"/>
        </a:xfrm>
        <a:prstGeom prst="ellipse">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0000"/>
                <a:lumMod val="100000"/>
              </a:schemeClr>
            </a:gs>
            <a:gs pos="100000">
              <a:schemeClr val="accent4">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191E249-075C-43D4-A832-7B56E8F35A9E}">
      <dsp:nvSpPr>
        <dsp:cNvPr id="0" name=""/>
        <dsp:cNvSpPr/>
      </dsp:nvSpPr>
      <dsp:spPr>
        <a:xfrm>
          <a:off x="8095157" y="2176011"/>
          <a:ext cx="445642" cy="445642"/>
        </a:xfrm>
        <a:prstGeom prst="ellipse">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0000"/>
                <a:lumMod val="100000"/>
              </a:schemeClr>
            </a:gs>
            <a:gs pos="100000">
              <a:schemeClr val="accent5">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AD30C7E-9CDF-4582-8417-015E479E70B9}">
      <dsp:nvSpPr>
        <dsp:cNvPr id="0" name=""/>
        <dsp:cNvSpPr/>
      </dsp:nvSpPr>
      <dsp:spPr>
        <a:xfrm>
          <a:off x="4850878" y="865821"/>
          <a:ext cx="1145938" cy="1145938"/>
        </a:xfrm>
        <a:prstGeom prst="ellipse">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0000"/>
                <a:lumMod val="100000"/>
              </a:schemeClr>
            </a:gs>
            <a:gs pos="100000">
              <a:schemeClr val="accent6">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321397C-7512-45CB-B544-CE7C1B7A0E82}">
      <dsp:nvSpPr>
        <dsp:cNvPr id="0" name=""/>
        <dsp:cNvSpPr/>
      </dsp:nvSpPr>
      <dsp:spPr>
        <a:xfrm>
          <a:off x="2417669" y="3236640"/>
          <a:ext cx="445642" cy="445642"/>
        </a:xfrm>
        <a:prstGeom prst="ellips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0000"/>
                <a:lumMod val="100000"/>
              </a:schemeClr>
            </a:gs>
            <a:gs pos="100000">
              <a:schemeClr val="accent2">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65888EC-C325-4F8D-8475-6D3CD2E1ABAD}">
      <dsp:nvSpPr>
        <dsp:cNvPr id="0" name=""/>
        <dsp:cNvSpPr/>
      </dsp:nvSpPr>
      <dsp:spPr>
        <a:xfrm>
          <a:off x="2792009" y="3798150"/>
          <a:ext cx="700295" cy="700295"/>
        </a:xfrm>
        <a:prstGeom prst="ellipse">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0000"/>
                <a:lumMod val="100000"/>
              </a:schemeClr>
            </a:gs>
            <a:gs pos="100000">
              <a:schemeClr val="accent3">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931DC86-F146-42DE-8405-501E008A96D6}">
      <dsp:nvSpPr>
        <dsp:cNvPr id="0" name=""/>
        <dsp:cNvSpPr/>
      </dsp:nvSpPr>
      <dsp:spPr>
        <a:xfrm>
          <a:off x="3727858" y="4297270"/>
          <a:ext cx="1018612" cy="1018612"/>
        </a:xfrm>
        <a:prstGeom prst="ellipse">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0000"/>
                <a:lumMod val="100000"/>
              </a:schemeClr>
            </a:gs>
            <a:gs pos="100000">
              <a:schemeClr val="accent4">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D9B5BA0-86C8-400E-A0FA-760F8F5704E7}">
      <dsp:nvSpPr>
        <dsp:cNvPr id="0" name=""/>
        <dsp:cNvSpPr/>
      </dsp:nvSpPr>
      <dsp:spPr>
        <a:xfrm>
          <a:off x="5038048" y="5108340"/>
          <a:ext cx="445642" cy="445642"/>
        </a:xfrm>
        <a:prstGeom prst="ellipse">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0000"/>
                <a:lumMod val="100000"/>
              </a:schemeClr>
            </a:gs>
            <a:gs pos="100000">
              <a:schemeClr val="accent5">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14450CE-8E79-4845-8174-23BF4DED8651}">
      <dsp:nvSpPr>
        <dsp:cNvPr id="0" name=""/>
        <dsp:cNvSpPr/>
      </dsp:nvSpPr>
      <dsp:spPr>
        <a:xfrm>
          <a:off x="5287608" y="4297270"/>
          <a:ext cx="700295" cy="700295"/>
        </a:xfrm>
        <a:prstGeom prst="ellipse">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0000"/>
                <a:lumMod val="100000"/>
              </a:schemeClr>
            </a:gs>
            <a:gs pos="100000">
              <a:schemeClr val="accent6">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C006ED9-7500-473C-B945-1EC8E338310B}">
      <dsp:nvSpPr>
        <dsp:cNvPr id="0" name=""/>
        <dsp:cNvSpPr/>
      </dsp:nvSpPr>
      <dsp:spPr>
        <a:xfrm>
          <a:off x="5911508" y="5170730"/>
          <a:ext cx="445642" cy="445642"/>
        </a:xfrm>
        <a:prstGeom prst="ellips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0000"/>
                <a:lumMod val="100000"/>
              </a:schemeClr>
            </a:gs>
            <a:gs pos="100000">
              <a:schemeClr val="accent2">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994DFBA-9942-4192-B2D1-38391744F421}">
      <dsp:nvSpPr>
        <dsp:cNvPr id="0" name=""/>
        <dsp:cNvSpPr/>
      </dsp:nvSpPr>
      <dsp:spPr>
        <a:xfrm>
          <a:off x="6473018" y="4172490"/>
          <a:ext cx="1018612" cy="1018612"/>
        </a:xfrm>
        <a:prstGeom prst="ellipse">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0000"/>
                <a:lumMod val="100000"/>
              </a:schemeClr>
            </a:gs>
            <a:gs pos="100000">
              <a:schemeClr val="accent3">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34E33F3-B628-4DA7-AF39-A532F89F9A11}">
      <dsp:nvSpPr>
        <dsp:cNvPr id="0" name=""/>
        <dsp:cNvSpPr/>
      </dsp:nvSpPr>
      <dsp:spPr>
        <a:xfrm>
          <a:off x="7845598" y="3922930"/>
          <a:ext cx="700295" cy="700295"/>
        </a:xfrm>
        <a:prstGeom prst="ellipse">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0000"/>
                <a:lumMod val="100000"/>
              </a:schemeClr>
            </a:gs>
            <a:gs pos="100000">
              <a:schemeClr val="accent4">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4F9B45-7638-4305-9BA0-FC6C63EAAC6B}">
      <dsp:nvSpPr>
        <dsp:cNvPr id="0" name=""/>
        <dsp:cNvSpPr/>
      </dsp:nvSpPr>
      <dsp:spPr>
        <a:xfrm>
          <a:off x="949103" y="28097"/>
          <a:ext cx="5136852" cy="5136852"/>
        </a:xfrm>
        <a:prstGeom prst="ellipse">
          <a:avLst/>
        </a:prstGeom>
        <a:gradFill rotWithShape="0">
          <a:gsLst>
            <a:gs pos="0">
              <a:schemeClr val="accent3">
                <a:alpha val="50000"/>
                <a:hueOff val="0"/>
                <a:satOff val="0"/>
                <a:lumOff val="0"/>
                <a:alphaOff val="0"/>
                <a:tint val="97000"/>
                <a:satMod val="100000"/>
                <a:lumMod val="102000"/>
              </a:schemeClr>
            </a:gs>
            <a:gs pos="50000">
              <a:schemeClr val="accent3">
                <a:alpha val="50000"/>
                <a:hueOff val="0"/>
                <a:satOff val="0"/>
                <a:lumOff val="0"/>
                <a:alphaOff val="0"/>
                <a:shade val="100000"/>
                <a:satMod val="100000"/>
                <a:lumMod val="100000"/>
              </a:schemeClr>
            </a:gs>
            <a:gs pos="100000">
              <a:schemeClr val="accent3">
                <a:alpha val="50000"/>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en-US" sz="4000" b="1" kern="1200" dirty="0"/>
            <a:t>Allocate</a:t>
          </a:r>
          <a:endParaRPr lang="en-US" sz="4000" kern="1200" dirty="0"/>
        </a:p>
      </dsp:txBody>
      <dsp:txXfrm>
        <a:off x="1666412" y="633842"/>
        <a:ext cx="2961788" cy="3925362"/>
      </dsp:txXfrm>
    </dsp:sp>
    <dsp:sp modelId="{B361D6F0-FF83-43A0-823C-703637063826}">
      <dsp:nvSpPr>
        <dsp:cNvPr id="0" name=""/>
        <dsp:cNvSpPr/>
      </dsp:nvSpPr>
      <dsp:spPr>
        <a:xfrm>
          <a:off x="4322170" y="-457540"/>
          <a:ext cx="5795191" cy="6080030"/>
        </a:xfrm>
        <a:prstGeom prst="ellipse">
          <a:avLst/>
        </a:prstGeom>
        <a:gradFill rotWithShape="0">
          <a:gsLst>
            <a:gs pos="0">
              <a:schemeClr val="accent3">
                <a:alpha val="50000"/>
                <a:hueOff val="-1486633"/>
                <a:satOff val="-27947"/>
                <a:lumOff val="1766"/>
                <a:alphaOff val="0"/>
                <a:tint val="97000"/>
                <a:satMod val="100000"/>
                <a:lumMod val="102000"/>
              </a:schemeClr>
            </a:gs>
            <a:gs pos="50000">
              <a:schemeClr val="accent3">
                <a:alpha val="50000"/>
                <a:hueOff val="-1486633"/>
                <a:satOff val="-27947"/>
                <a:lumOff val="1766"/>
                <a:alphaOff val="0"/>
                <a:shade val="100000"/>
                <a:satMod val="100000"/>
                <a:lumMod val="100000"/>
              </a:schemeClr>
            </a:gs>
            <a:gs pos="100000">
              <a:schemeClr val="accent3">
                <a:alpha val="50000"/>
                <a:hueOff val="-1486633"/>
                <a:satOff val="-27947"/>
                <a:lumOff val="1766"/>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r>
            <a:rPr lang="en-US" sz="3300" kern="1200" dirty="0"/>
            <a:t>Designating funds from an authorization to a program. All funds must be allocated to programs before the programs are active so that funds may be used for projects. </a:t>
          </a:r>
        </a:p>
      </dsp:txBody>
      <dsp:txXfrm>
        <a:off x="5966751" y="259426"/>
        <a:ext cx="3341371" cy="464609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BDD7C-3FC7-4A31-8E1F-D9669C5232ED}">
      <dsp:nvSpPr>
        <dsp:cNvPr id="0" name=""/>
        <dsp:cNvSpPr/>
      </dsp:nvSpPr>
      <dsp:spPr>
        <a:xfrm>
          <a:off x="628230" y="14826"/>
          <a:ext cx="5421224" cy="5421224"/>
        </a:xfrm>
        <a:prstGeom prst="ellipse">
          <a:avLst/>
        </a:prstGeom>
        <a:gradFill rotWithShape="0">
          <a:gsLst>
            <a:gs pos="0">
              <a:schemeClr val="accent3">
                <a:alpha val="50000"/>
                <a:hueOff val="0"/>
                <a:satOff val="0"/>
                <a:lumOff val="0"/>
                <a:alphaOff val="0"/>
                <a:tint val="97000"/>
                <a:satMod val="100000"/>
                <a:lumMod val="102000"/>
              </a:schemeClr>
            </a:gs>
            <a:gs pos="50000">
              <a:schemeClr val="accent3">
                <a:alpha val="50000"/>
                <a:hueOff val="0"/>
                <a:satOff val="0"/>
                <a:lumOff val="0"/>
                <a:alphaOff val="0"/>
                <a:shade val="100000"/>
                <a:satMod val="100000"/>
                <a:lumMod val="100000"/>
              </a:schemeClr>
            </a:gs>
            <a:gs pos="100000">
              <a:schemeClr val="accent3">
                <a:alpha val="50000"/>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r>
            <a:rPr lang="en-US" sz="4400" b="1" kern="1200" dirty="0"/>
            <a:t>Amendment</a:t>
          </a:r>
          <a:endParaRPr lang="en-US" sz="4400" kern="1200" dirty="0"/>
        </a:p>
      </dsp:txBody>
      <dsp:txXfrm>
        <a:off x="1385247" y="654105"/>
        <a:ext cx="3125750" cy="4142666"/>
      </dsp:txXfrm>
    </dsp:sp>
    <dsp:sp modelId="{7E96C300-2BE7-43EB-B3F8-AE1F1C5EF180}">
      <dsp:nvSpPr>
        <dsp:cNvPr id="0" name=""/>
        <dsp:cNvSpPr/>
      </dsp:nvSpPr>
      <dsp:spPr>
        <a:xfrm>
          <a:off x="4535418" y="14826"/>
          <a:ext cx="5421224" cy="5421224"/>
        </a:xfrm>
        <a:prstGeom prst="ellipse">
          <a:avLst/>
        </a:prstGeom>
        <a:gradFill rotWithShape="0">
          <a:gsLst>
            <a:gs pos="0">
              <a:schemeClr val="accent3">
                <a:alpha val="50000"/>
                <a:hueOff val="-1486633"/>
                <a:satOff val="-27947"/>
                <a:lumOff val="1766"/>
                <a:alphaOff val="0"/>
                <a:tint val="97000"/>
                <a:satMod val="100000"/>
                <a:lumMod val="102000"/>
              </a:schemeClr>
            </a:gs>
            <a:gs pos="50000">
              <a:schemeClr val="accent3">
                <a:alpha val="50000"/>
                <a:hueOff val="-1486633"/>
                <a:satOff val="-27947"/>
                <a:lumOff val="1766"/>
                <a:alphaOff val="0"/>
                <a:shade val="100000"/>
                <a:satMod val="100000"/>
                <a:lumMod val="100000"/>
              </a:schemeClr>
            </a:gs>
            <a:gs pos="100000">
              <a:schemeClr val="accent3">
                <a:alpha val="50000"/>
                <a:hueOff val="-1486633"/>
                <a:satOff val="-27947"/>
                <a:lumOff val="1766"/>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en-US" sz="6500" kern="1200"/>
            <a:t>A change to a design contract.</a:t>
          </a:r>
        </a:p>
      </dsp:txBody>
      <dsp:txXfrm>
        <a:off x="6073874" y="654105"/>
        <a:ext cx="3125750" cy="414266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ACD44-CA5C-4B6C-B982-8A9D8040080C}">
      <dsp:nvSpPr>
        <dsp:cNvPr id="0" name=""/>
        <dsp:cNvSpPr/>
      </dsp:nvSpPr>
      <dsp:spPr>
        <a:xfrm>
          <a:off x="5173" y="963773"/>
          <a:ext cx="3933856" cy="23379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b="1" kern="1200"/>
            <a:t>Assign</a:t>
          </a:r>
          <a:endParaRPr lang="en-US" sz="3200" kern="1200"/>
        </a:p>
      </dsp:txBody>
      <dsp:txXfrm>
        <a:off x="73650" y="1032250"/>
        <a:ext cx="3796902" cy="2201036"/>
      </dsp:txXfrm>
    </dsp:sp>
    <dsp:sp modelId="{77FF73E8-D807-443F-A280-AC3A3CCC3A8F}">
      <dsp:nvSpPr>
        <dsp:cNvPr id="0" name=""/>
        <dsp:cNvSpPr/>
      </dsp:nvSpPr>
      <dsp:spPr>
        <a:xfrm>
          <a:off x="5108024" y="963773"/>
          <a:ext cx="5769085" cy="30153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Designating funds from a program for use in a project. Funds must be assigned to a project before they can be committed or obligated for contracts or other expenses.</a:t>
          </a:r>
        </a:p>
      </dsp:txBody>
      <dsp:txXfrm>
        <a:off x="5196340" y="1052089"/>
        <a:ext cx="5592453" cy="283869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A5D7D-746D-4747-AD68-B395F79E3651}">
      <dsp:nvSpPr>
        <dsp:cNvPr id="0" name=""/>
        <dsp:cNvSpPr/>
      </dsp:nvSpPr>
      <dsp:spPr>
        <a:xfrm>
          <a:off x="0" y="313174"/>
          <a:ext cx="11009745" cy="13730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t>Authorization</a:t>
          </a:r>
          <a:endParaRPr lang="en-US" sz="3600" kern="1200" dirty="0"/>
        </a:p>
      </dsp:txBody>
      <dsp:txXfrm>
        <a:off x="67026" y="380200"/>
        <a:ext cx="10875693" cy="1238989"/>
      </dsp:txXfrm>
    </dsp:sp>
    <dsp:sp modelId="{AD88B39D-1467-417C-9718-95D2A43FA570}">
      <dsp:nvSpPr>
        <dsp:cNvPr id="0" name=""/>
        <dsp:cNvSpPr/>
      </dsp:nvSpPr>
      <dsp:spPr>
        <a:xfrm>
          <a:off x="0" y="1772615"/>
          <a:ext cx="11009745" cy="3510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Approval by the relevant State governing body(ies) (legislature, OSBM, UNC Board of Governors) or County to execute a project. It includes title, description/scope, amount, funding type (general fund, non-general fund, state debt, non-state debt, R&amp;R, R&amp;R debt), budget code, item, center, and date. Community Colleges may have </a:t>
          </a:r>
          <a:br>
            <a:rPr lang="en-US" sz="3000" kern="1200"/>
          </a:br>
          <a:r>
            <a:rPr lang="en-US" sz="3000" kern="1200"/>
            <a:t>authorizations approved by the County. </a:t>
          </a:r>
          <a:br>
            <a:rPr lang="en-US" sz="3000" kern="1200"/>
          </a:br>
          <a:r>
            <a:rPr lang="en-US" sz="3000" kern="1200"/>
            <a:t>Authorizations may be allocated to one or more Programs.</a:t>
          </a:r>
        </a:p>
      </dsp:txBody>
      <dsp:txXfrm>
        <a:off x="171344" y="1943959"/>
        <a:ext cx="10667057" cy="316731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1CBE34-AD7F-4035-87CE-D4192E70EF63}">
      <dsp:nvSpPr>
        <dsp:cNvPr id="0" name=""/>
        <dsp:cNvSpPr/>
      </dsp:nvSpPr>
      <dsp:spPr>
        <a:xfrm>
          <a:off x="2184543" y="2582"/>
          <a:ext cx="6059690" cy="2423876"/>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ct val="35000"/>
            </a:spcAft>
            <a:buNone/>
          </a:pPr>
          <a:r>
            <a:rPr lang="en-US" sz="2600" b="1" kern="1200"/>
            <a:t>Change Order</a:t>
          </a:r>
          <a:endParaRPr lang="en-US" sz="2600" kern="1200"/>
        </a:p>
      </dsp:txBody>
      <dsp:txXfrm>
        <a:off x="3396481" y="2582"/>
        <a:ext cx="3635814" cy="2423876"/>
      </dsp:txXfrm>
    </dsp:sp>
    <dsp:sp modelId="{5B8FA061-3645-4460-BD30-8C72C8765806}">
      <dsp:nvSpPr>
        <dsp:cNvPr id="0" name=""/>
        <dsp:cNvSpPr/>
      </dsp:nvSpPr>
      <dsp:spPr>
        <a:xfrm>
          <a:off x="2184543" y="2765800"/>
          <a:ext cx="6059690" cy="2423876"/>
        </a:xfrm>
        <a:prstGeom prst="chevron">
          <a:avLst/>
        </a:prstGeom>
        <a:solidFill>
          <a:schemeClr val="accent4">
            <a:hueOff val="8233721"/>
            <a:satOff val="-37638"/>
            <a:lumOff val="-1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ct val="35000"/>
            </a:spcAft>
            <a:buNone/>
          </a:pPr>
          <a:r>
            <a:rPr lang="en-US" sz="2600" kern="1200"/>
            <a:t>A change to a construction contract, either to the dollar amount, duration or both.  Electronic change orders are initiated by the Designer.</a:t>
          </a:r>
        </a:p>
      </dsp:txBody>
      <dsp:txXfrm>
        <a:off x="3396481" y="2765800"/>
        <a:ext cx="3635814" cy="242387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1570D-7A3E-4BAA-9639-2B49C50E654B}">
      <dsp:nvSpPr>
        <dsp:cNvPr id="0" name=""/>
        <dsp:cNvSpPr/>
      </dsp:nvSpPr>
      <dsp:spPr>
        <a:xfrm>
          <a:off x="0" y="61052"/>
          <a:ext cx="4701209" cy="15590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Bluebeam</a:t>
          </a:r>
        </a:p>
      </dsp:txBody>
      <dsp:txXfrm>
        <a:off x="76105" y="137157"/>
        <a:ext cx="4548999" cy="1406815"/>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D3E189-B2D9-4D16-9EDE-EBAE328C25A7}">
      <dsp:nvSpPr>
        <dsp:cNvPr id="0" name=""/>
        <dsp:cNvSpPr/>
      </dsp:nvSpPr>
      <dsp:spPr>
        <a:xfrm>
          <a:off x="0" y="0"/>
          <a:ext cx="10386391" cy="308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Design Review software used by State Construction Office and many designers, owners and contractors</a:t>
          </a:r>
        </a:p>
        <a:p>
          <a:pPr marL="0" lvl="0" indent="0" algn="l" defTabSz="1778000">
            <a:lnSpc>
              <a:spcPct val="90000"/>
            </a:lnSpc>
            <a:spcBef>
              <a:spcPct val="0"/>
            </a:spcBef>
            <a:spcAft>
              <a:spcPct val="35000"/>
            </a:spcAft>
            <a:buNone/>
          </a:pPr>
          <a:r>
            <a:rPr lang="en-US" sz="4000" kern="1200" dirty="0">
              <a:hlinkClick xmlns:r="http://schemas.openxmlformats.org/officeDocument/2006/relationships" r:id="rId1"/>
            </a:rPr>
            <a:t>www.Bluebeam.com</a:t>
          </a:r>
          <a:endParaRPr lang="en-US" sz="4000" kern="1200" dirty="0"/>
        </a:p>
      </dsp:txBody>
      <dsp:txXfrm>
        <a:off x="150783" y="150783"/>
        <a:ext cx="10084825" cy="27872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C403F-0119-4242-BCFE-AE6B3F38C3C1}">
      <dsp:nvSpPr>
        <dsp:cNvPr id="0" name=""/>
        <dsp:cNvSpPr/>
      </dsp:nvSpPr>
      <dsp:spPr>
        <a:xfrm>
          <a:off x="0" y="189771"/>
          <a:ext cx="10972800" cy="4389120"/>
        </a:xfrm>
        <a:prstGeom prst="leftRightRibbon">
          <a:avLst/>
        </a:prstGeom>
        <a:gradFill rotWithShape="0">
          <a:gsLst>
            <a:gs pos="0">
              <a:schemeClr val="accent1">
                <a:shade val="50000"/>
                <a:hueOff val="0"/>
                <a:satOff val="0"/>
                <a:lumOff val="0"/>
                <a:alphaOff val="0"/>
                <a:tint val="97000"/>
                <a:satMod val="100000"/>
                <a:lumMod val="102000"/>
              </a:schemeClr>
            </a:gs>
            <a:gs pos="50000">
              <a:schemeClr val="accent1">
                <a:shade val="50000"/>
                <a:hueOff val="0"/>
                <a:satOff val="0"/>
                <a:lumOff val="0"/>
                <a:alphaOff val="0"/>
                <a:shade val="100000"/>
                <a:satMod val="100000"/>
                <a:lumMod val="100000"/>
              </a:schemeClr>
            </a:gs>
            <a:gs pos="100000">
              <a:schemeClr val="accent1">
                <a:shade val="50000"/>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71346FC-4FFF-476B-8E91-2557B233BA7E}">
      <dsp:nvSpPr>
        <dsp:cNvPr id="0" name=""/>
        <dsp:cNvSpPr/>
      </dsp:nvSpPr>
      <dsp:spPr>
        <a:xfrm>
          <a:off x="1316736" y="889353"/>
          <a:ext cx="3621023" cy="2150668"/>
        </a:xfrm>
        <a:prstGeom prst="rect">
          <a:avLst/>
        </a:prstGeom>
        <a:noFill/>
        <a:ln>
          <a:noFill/>
        </a:ln>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110236" rIns="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Where vendors register to do business with the State of North Carolina</a:t>
          </a:r>
        </a:p>
      </dsp:txBody>
      <dsp:txXfrm>
        <a:off x="1316736" y="889353"/>
        <a:ext cx="3621023" cy="2150668"/>
      </dsp:txXfrm>
    </dsp:sp>
    <dsp:sp modelId="{5AA84EAD-4BE4-4927-95EF-46256A45CDAB}">
      <dsp:nvSpPr>
        <dsp:cNvPr id="0" name=""/>
        <dsp:cNvSpPr/>
      </dsp:nvSpPr>
      <dsp:spPr>
        <a:xfrm>
          <a:off x="4968507" y="1591612"/>
          <a:ext cx="5315176" cy="2150668"/>
        </a:xfrm>
        <a:prstGeom prst="rect">
          <a:avLst/>
        </a:prstGeom>
        <a:noFill/>
        <a:ln>
          <a:noFill/>
        </a:ln>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110236" rIns="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Consolidation of IPS </a:t>
          </a:r>
        </a:p>
        <a:p>
          <a:pPr marL="0" lvl="0" indent="0" algn="ctr" defTabSz="1377950">
            <a:lnSpc>
              <a:spcPct val="90000"/>
            </a:lnSpc>
            <a:spcBef>
              <a:spcPct val="0"/>
            </a:spcBef>
            <a:spcAft>
              <a:spcPct val="35000"/>
            </a:spcAft>
            <a:buNone/>
          </a:pPr>
          <a:r>
            <a:rPr lang="en-US" sz="3100" kern="1200" dirty="0"/>
            <a:t>and E-Procurement</a:t>
          </a:r>
        </a:p>
      </dsp:txBody>
      <dsp:txXfrm>
        <a:off x="4968507" y="1591612"/>
        <a:ext cx="5315176" cy="2150668"/>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7D6EA-1980-473C-A422-377FD7571A87}">
      <dsp:nvSpPr>
        <dsp:cNvPr id="0" name=""/>
        <dsp:cNvSpPr/>
      </dsp:nvSpPr>
      <dsp:spPr>
        <a:xfrm>
          <a:off x="531812" y="0"/>
          <a:ext cx="4439574" cy="4439574"/>
        </a:xfrm>
        <a:prstGeom prst="triangl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C19BE6-200B-4F45-8643-0003AEECB7EF}">
      <dsp:nvSpPr>
        <dsp:cNvPr id="0" name=""/>
        <dsp:cNvSpPr/>
      </dsp:nvSpPr>
      <dsp:spPr>
        <a:xfrm>
          <a:off x="3411668" y="454244"/>
          <a:ext cx="2878451" cy="438162"/>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Code</a:t>
          </a:r>
          <a:endParaRPr lang="en-US" sz="1700" kern="1200" dirty="0"/>
        </a:p>
      </dsp:txBody>
      <dsp:txXfrm>
        <a:off x="3433057" y="475633"/>
        <a:ext cx="2835673" cy="395384"/>
      </dsp:txXfrm>
    </dsp:sp>
    <dsp:sp modelId="{8E77567F-5492-4AF2-B93B-E5F1F9E7D3BA}">
      <dsp:nvSpPr>
        <dsp:cNvPr id="0" name=""/>
        <dsp:cNvSpPr/>
      </dsp:nvSpPr>
      <dsp:spPr>
        <a:xfrm>
          <a:off x="2956662" y="1000725"/>
          <a:ext cx="5915645" cy="1463976"/>
        </a:xfrm>
        <a:prstGeom prst="roundRect">
          <a:avLst/>
        </a:prstGeom>
        <a:solidFill>
          <a:schemeClr val="lt1">
            <a:alpha val="90000"/>
            <a:hueOff val="0"/>
            <a:satOff val="0"/>
            <a:lumOff val="0"/>
            <a:alphaOff val="0"/>
          </a:schemeClr>
        </a:solidFill>
        <a:ln w="12700" cap="flat" cmpd="sng" algn="ctr">
          <a:solidFill>
            <a:schemeClr val="accent4">
              <a:hueOff val="4116861"/>
              <a:satOff val="-18819"/>
              <a:lumOff val="-57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 5 digit number that designates the funding authorization assigned by OSBM. The first digit is a 4, which signifies capital project. The second and third digit represents the authorized fiscal year. The last two digits indicate the state agency or UNC institution. </a:t>
          </a:r>
        </a:p>
      </dsp:txBody>
      <dsp:txXfrm>
        <a:off x="3028127" y="1072190"/>
        <a:ext cx="5772715" cy="1321046"/>
      </dsp:txXfrm>
    </dsp:sp>
    <dsp:sp modelId="{ADA35029-3FC7-4B06-A1F8-DEABA39F2581}">
      <dsp:nvSpPr>
        <dsp:cNvPr id="0" name=""/>
        <dsp:cNvSpPr/>
      </dsp:nvSpPr>
      <dsp:spPr>
        <a:xfrm>
          <a:off x="2764819" y="2582195"/>
          <a:ext cx="6299331" cy="1294815"/>
        </a:xfrm>
        <a:prstGeom prst="roundRect">
          <a:avLst/>
        </a:prstGeom>
        <a:solidFill>
          <a:schemeClr val="lt1">
            <a:alpha val="90000"/>
            <a:hueOff val="0"/>
            <a:satOff val="0"/>
            <a:lumOff val="0"/>
            <a:alphaOff val="0"/>
          </a:schemeClr>
        </a:solidFill>
        <a:ln w="12700" cap="flat" cmpd="sng" algn="ctr">
          <a:solidFill>
            <a:schemeClr val="accent4">
              <a:hueOff val="8233721"/>
              <a:satOff val="-37638"/>
              <a:lumOff val="-1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Community Colleges that are </a:t>
          </a:r>
          <a:br>
            <a:rPr lang="en-US" sz="1800" b="1" kern="1200" dirty="0"/>
          </a:br>
          <a:r>
            <a:rPr lang="en-US" sz="1800" b="1" kern="1200" dirty="0"/>
            <a:t>authorized funding by the County, a </a:t>
          </a:r>
          <a:br>
            <a:rPr lang="en-US" sz="1800" b="1" kern="1200" dirty="0"/>
          </a:br>
          <a:r>
            <a:rPr lang="en-US" sz="1800" b="1" kern="1200" dirty="0"/>
            <a:t>5 digit number that does not start with </a:t>
          </a:r>
          <a:br>
            <a:rPr lang="en-US" sz="1800" b="1" kern="1200" dirty="0"/>
          </a:br>
          <a:r>
            <a:rPr lang="en-US" sz="1800" b="1" kern="1200" dirty="0"/>
            <a:t>4 will be used.</a:t>
          </a:r>
          <a:endParaRPr lang="en-US" sz="1800" kern="1200" dirty="0"/>
        </a:p>
      </dsp:txBody>
      <dsp:txXfrm>
        <a:off x="2828027" y="2645403"/>
        <a:ext cx="6172915" cy="1168399"/>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BA657-73AB-4FD2-8DC1-E9FA88FEFE7C}">
      <dsp:nvSpPr>
        <dsp:cNvPr id="0" name=""/>
        <dsp:cNvSpPr/>
      </dsp:nvSpPr>
      <dsp:spPr>
        <a:xfrm>
          <a:off x="80339" y="32220"/>
          <a:ext cx="10424194" cy="250268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240030" rIns="240030" bIns="240030" numCol="1" spcCol="1270" anchor="ctr" anchorCtr="0">
          <a:noAutofit/>
        </a:bodyPr>
        <a:lstStyle/>
        <a:p>
          <a:pPr marL="0" lvl="0" indent="0" algn="ctr" defTabSz="2800350">
            <a:lnSpc>
              <a:spcPct val="90000"/>
            </a:lnSpc>
            <a:spcBef>
              <a:spcPct val="0"/>
            </a:spcBef>
            <a:spcAft>
              <a:spcPct val="35000"/>
            </a:spcAft>
            <a:buNone/>
          </a:pPr>
          <a:r>
            <a:rPr lang="en-US" sz="6300" b="1" kern="1200" dirty="0"/>
            <a:t>Construction</a:t>
          </a:r>
          <a:endParaRPr lang="en-US" sz="6300" kern="1200" dirty="0"/>
        </a:p>
      </dsp:txBody>
      <dsp:txXfrm>
        <a:off x="202510" y="154391"/>
        <a:ext cx="10179852" cy="2258342"/>
      </dsp:txXfrm>
    </dsp:sp>
    <dsp:sp modelId="{48223236-D5BE-46FB-A1F6-1031492A9ABF}">
      <dsp:nvSpPr>
        <dsp:cNvPr id="0" name=""/>
        <dsp:cNvSpPr/>
      </dsp:nvSpPr>
      <dsp:spPr>
        <a:xfrm>
          <a:off x="0" y="2716345"/>
          <a:ext cx="10584873" cy="2502684"/>
        </a:xfrm>
        <a:prstGeom prst="roundRect">
          <a:avLst/>
        </a:prstGeom>
        <a:solidFill>
          <a:schemeClr val="accent3">
            <a:hueOff val="-1486633"/>
            <a:satOff val="-27947"/>
            <a:lumOff val="176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240030" rIns="240030" bIns="240030" numCol="1" spcCol="1270" anchor="ctr" anchorCtr="0">
          <a:noAutofit/>
        </a:bodyPr>
        <a:lstStyle/>
        <a:p>
          <a:pPr marL="0" lvl="0" indent="0" algn="ctr" defTabSz="2800350">
            <a:lnSpc>
              <a:spcPct val="90000"/>
            </a:lnSpc>
            <a:spcBef>
              <a:spcPct val="0"/>
            </a:spcBef>
            <a:spcAft>
              <a:spcPct val="35000"/>
            </a:spcAft>
            <a:buNone/>
          </a:pPr>
          <a:r>
            <a:rPr lang="en-US" sz="6300" kern="1200"/>
            <a:t>Represents the estimated cost of all construction contracts </a:t>
          </a:r>
        </a:p>
      </dsp:txBody>
      <dsp:txXfrm>
        <a:off x="122171" y="2838516"/>
        <a:ext cx="10340531" cy="2258342"/>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4C1BB-9238-4F91-AB46-0F59B87178F5}">
      <dsp:nvSpPr>
        <dsp:cNvPr id="0" name=""/>
        <dsp:cNvSpPr/>
      </dsp:nvSpPr>
      <dsp:spPr>
        <a:xfrm>
          <a:off x="0" y="20400"/>
          <a:ext cx="11046690" cy="242323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marL="0" lvl="0" indent="0" algn="ctr" defTabSz="2711450">
            <a:lnSpc>
              <a:spcPct val="90000"/>
            </a:lnSpc>
            <a:spcBef>
              <a:spcPct val="0"/>
            </a:spcBef>
            <a:spcAft>
              <a:spcPct val="35000"/>
            </a:spcAft>
            <a:buNone/>
          </a:pPr>
          <a:r>
            <a:rPr lang="en-US" sz="6100" b="1" kern="1200"/>
            <a:t>Contingency</a:t>
          </a:r>
          <a:r>
            <a:rPr lang="en-US" sz="6100" kern="1200"/>
            <a:t> </a:t>
          </a:r>
        </a:p>
      </dsp:txBody>
      <dsp:txXfrm>
        <a:off x="118293" y="138693"/>
        <a:ext cx="10810104" cy="2186648"/>
      </dsp:txXfrm>
    </dsp:sp>
    <dsp:sp modelId="{06737AF9-D7FF-4C2D-8925-DB530554BDBB}">
      <dsp:nvSpPr>
        <dsp:cNvPr id="0" name=""/>
        <dsp:cNvSpPr/>
      </dsp:nvSpPr>
      <dsp:spPr>
        <a:xfrm>
          <a:off x="0" y="2619314"/>
          <a:ext cx="11046690" cy="2423234"/>
        </a:xfrm>
        <a:prstGeom prst="roundRect">
          <a:avLst/>
        </a:prstGeom>
        <a:solidFill>
          <a:schemeClr val="accent3">
            <a:hueOff val="-1486633"/>
            <a:satOff val="-27947"/>
            <a:lumOff val="176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marL="0" lvl="0" indent="0" algn="ctr" defTabSz="2711450">
            <a:lnSpc>
              <a:spcPct val="90000"/>
            </a:lnSpc>
            <a:spcBef>
              <a:spcPct val="0"/>
            </a:spcBef>
            <a:spcAft>
              <a:spcPct val="35000"/>
            </a:spcAft>
            <a:buNone/>
          </a:pPr>
          <a:r>
            <a:rPr lang="en-US" sz="6100" kern="1200"/>
            <a:t>Represents the estimated cost of construction contingency </a:t>
          </a:r>
        </a:p>
      </dsp:txBody>
      <dsp:txXfrm>
        <a:off x="118293" y="2737607"/>
        <a:ext cx="10810104" cy="2186648"/>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1E3AF-5576-4583-BEE4-E8BE5915ED93}">
      <dsp:nvSpPr>
        <dsp:cNvPr id="0" name=""/>
        <dsp:cNvSpPr/>
      </dsp:nvSpPr>
      <dsp:spPr>
        <a:xfrm>
          <a:off x="0" y="24461"/>
          <a:ext cx="10982036" cy="2331078"/>
        </a:xfrm>
        <a:prstGeom prst="round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460" tIns="251460" rIns="251460" bIns="251460" numCol="1" spcCol="1270" anchor="ctr" anchorCtr="0">
          <a:noAutofit/>
        </a:bodyPr>
        <a:lstStyle/>
        <a:p>
          <a:pPr marL="0" lvl="0" indent="0" algn="ctr" defTabSz="2933700">
            <a:lnSpc>
              <a:spcPct val="90000"/>
            </a:lnSpc>
            <a:spcBef>
              <a:spcPct val="0"/>
            </a:spcBef>
            <a:spcAft>
              <a:spcPct val="35000"/>
            </a:spcAft>
            <a:buNone/>
          </a:pPr>
          <a:r>
            <a:rPr lang="en-US" sz="6600" b="1" kern="1200"/>
            <a:t>Commitment</a:t>
          </a:r>
          <a:endParaRPr lang="en-US" sz="6600" kern="1200"/>
        </a:p>
      </dsp:txBody>
      <dsp:txXfrm>
        <a:off x="113794" y="138255"/>
        <a:ext cx="10754448" cy="2103490"/>
      </dsp:txXfrm>
    </dsp:sp>
    <dsp:sp modelId="{3B639725-90BD-4D2A-B6F9-53A9253A097E}">
      <dsp:nvSpPr>
        <dsp:cNvPr id="0" name=""/>
        <dsp:cNvSpPr/>
      </dsp:nvSpPr>
      <dsp:spPr>
        <a:xfrm>
          <a:off x="0" y="2476500"/>
          <a:ext cx="10982036" cy="2331078"/>
        </a:xfrm>
        <a:prstGeom prst="roundRect">
          <a:avLst/>
        </a:prstGeom>
        <a:solidFill>
          <a:schemeClr val="accent6">
            <a:shade val="80000"/>
            <a:hueOff val="103469"/>
            <a:satOff val="-5824"/>
            <a:lumOff val="2550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a:t>A signed contract or Purchase Order for which the State or County is obligated to pay the stated amount.</a:t>
          </a:r>
        </a:p>
      </dsp:txBody>
      <dsp:txXfrm>
        <a:off x="113794" y="2590294"/>
        <a:ext cx="10754448" cy="210349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67A4F-81AE-46F5-A2CD-55A966AFDA9C}">
      <dsp:nvSpPr>
        <dsp:cNvPr id="0" name=""/>
        <dsp:cNvSpPr/>
      </dsp:nvSpPr>
      <dsp:spPr>
        <a:xfrm>
          <a:off x="559154" y="61"/>
          <a:ext cx="9808309" cy="243813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120015" rIns="240030" bIns="120015" numCol="1" spcCol="1270" anchor="ctr" anchorCtr="0">
          <a:noAutofit/>
        </a:bodyPr>
        <a:lstStyle/>
        <a:p>
          <a:pPr marL="0" lvl="0" indent="0" algn="ctr" defTabSz="2800350">
            <a:lnSpc>
              <a:spcPct val="90000"/>
            </a:lnSpc>
            <a:spcBef>
              <a:spcPct val="0"/>
            </a:spcBef>
            <a:spcAft>
              <a:spcPct val="35000"/>
            </a:spcAft>
            <a:buNone/>
          </a:pPr>
          <a:r>
            <a:rPr lang="en-US" sz="6300" b="1" kern="1200"/>
            <a:t>Design</a:t>
          </a:r>
          <a:endParaRPr lang="en-US" sz="6300" kern="1200"/>
        </a:p>
      </dsp:txBody>
      <dsp:txXfrm>
        <a:off x="678174" y="119081"/>
        <a:ext cx="9570269" cy="2200093"/>
      </dsp:txXfrm>
    </dsp:sp>
    <dsp:sp modelId="{E4F3FA79-162C-48C0-82F0-2FC0D4B8E022}">
      <dsp:nvSpPr>
        <dsp:cNvPr id="0" name=""/>
        <dsp:cNvSpPr/>
      </dsp:nvSpPr>
      <dsp:spPr>
        <a:xfrm>
          <a:off x="559154" y="2560100"/>
          <a:ext cx="9808309" cy="2438133"/>
        </a:xfrm>
        <a:prstGeom prst="roundRect">
          <a:avLst/>
        </a:prstGeom>
        <a:solidFill>
          <a:schemeClr val="accent2">
            <a:hueOff val="-1942255"/>
            <a:satOff val="30595"/>
            <a:lumOff val="-549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120015" rIns="240030" bIns="120015" numCol="1" spcCol="1270" anchor="ctr" anchorCtr="0">
          <a:noAutofit/>
        </a:bodyPr>
        <a:lstStyle/>
        <a:p>
          <a:pPr marL="0" lvl="0" indent="0" algn="ctr" defTabSz="2800350">
            <a:lnSpc>
              <a:spcPct val="90000"/>
            </a:lnSpc>
            <a:spcBef>
              <a:spcPct val="0"/>
            </a:spcBef>
            <a:spcAft>
              <a:spcPct val="35000"/>
            </a:spcAft>
            <a:buNone/>
          </a:pPr>
          <a:r>
            <a:rPr lang="en-US" sz="6300" kern="1200" dirty="0"/>
            <a:t>Represents the estimated cost of the design contract</a:t>
          </a:r>
        </a:p>
      </dsp:txBody>
      <dsp:txXfrm>
        <a:off x="678174" y="2679120"/>
        <a:ext cx="9570269" cy="2200093"/>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24CA1-A460-4498-99C8-F64E8F2311CB}">
      <dsp:nvSpPr>
        <dsp:cNvPr id="0" name=""/>
        <dsp:cNvSpPr/>
      </dsp:nvSpPr>
      <dsp:spPr>
        <a:xfrm>
          <a:off x="75054" y="25868"/>
          <a:ext cx="9305234" cy="218806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en-US" sz="6000" b="1" kern="1200" dirty="0"/>
            <a:t>Estimated Cost</a:t>
          </a:r>
          <a:endParaRPr lang="en-US" sz="6000" kern="1200" dirty="0"/>
        </a:p>
      </dsp:txBody>
      <dsp:txXfrm>
        <a:off x="139140" y="89954"/>
        <a:ext cx="6997451" cy="2059892"/>
      </dsp:txXfrm>
    </dsp:sp>
    <dsp:sp modelId="{75345856-923F-4A33-A377-3DEC209071C0}">
      <dsp:nvSpPr>
        <dsp:cNvPr id="0" name=""/>
        <dsp:cNvSpPr/>
      </dsp:nvSpPr>
      <dsp:spPr>
        <a:xfrm>
          <a:off x="1663930" y="2768599"/>
          <a:ext cx="9428942" cy="2265218"/>
        </a:xfrm>
        <a:prstGeom prst="roundRect">
          <a:avLst>
            <a:gd name="adj" fmla="val 10000"/>
          </a:avLst>
        </a:prstGeom>
        <a:solidFill>
          <a:schemeClr val="accent3">
            <a:hueOff val="-1486633"/>
            <a:satOff val="-27947"/>
            <a:lumOff val="176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Total estimated cost of the project, broken down by category. Typically this would come from the State Construction Office OC-25 form or</a:t>
          </a:r>
          <a:r>
            <a:rPr lang="en-US" sz="2700" b="1" kern="1200" dirty="0"/>
            <a:t>, for Community Colleges the NCCCS 3-1 Form.</a:t>
          </a:r>
          <a:endParaRPr lang="en-US" sz="2700" kern="1200" dirty="0"/>
        </a:p>
      </dsp:txBody>
      <dsp:txXfrm>
        <a:off x="1730276" y="2834945"/>
        <a:ext cx="6159927" cy="2132526"/>
      </dsp:txXfrm>
    </dsp:sp>
    <dsp:sp modelId="{D1120B1D-92BD-4258-918C-8A7CA78B4B6E}">
      <dsp:nvSpPr>
        <dsp:cNvPr id="0" name=""/>
        <dsp:cNvSpPr/>
      </dsp:nvSpPr>
      <dsp:spPr>
        <a:xfrm>
          <a:off x="7956550" y="1780713"/>
          <a:ext cx="1472391" cy="1472391"/>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87838" y="1780713"/>
        <a:ext cx="809815" cy="1107974"/>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12B230-3170-4C28-8DC4-6403F3979382}">
      <dsp:nvSpPr>
        <dsp:cNvPr id="0" name=""/>
        <dsp:cNvSpPr/>
      </dsp:nvSpPr>
      <dsp:spPr>
        <a:xfrm>
          <a:off x="820881" y="0"/>
          <a:ext cx="9303327" cy="5099895"/>
        </a:xfrm>
        <a:prstGeom prst="rightArrow">
          <a:avLst/>
        </a:prstGeom>
        <a:solidFill>
          <a:schemeClr val="accent4">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F49D31DD-C6BC-4FE2-A9ED-D0D7FAE0760F}">
      <dsp:nvSpPr>
        <dsp:cNvPr id="0" name=""/>
        <dsp:cNvSpPr/>
      </dsp:nvSpPr>
      <dsp:spPr>
        <a:xfrm>
          <a:off x="133" y="1529968"/>
          <a:ext cx="5338938" cy="2039958"/>
        </a:xfrm>
        <a:prstGeom prst="roundRect">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b="1" kern="1200"/>
            <a:t>Expenditure</a:t>
          </a:r>
          <a:endParaRPr lang="en-US" sz="4100" kern="1200"/>
        </a:p>
      </dsp:txBody>
      <dsp:txXfrm>
        <a:off x="99716" y="1629551"/>
        <a:ext cx="5139772" cy="1840792"/>
      </dsp:txXfrm>
    </dsp:sp>
    <dsp:sp modelId="{466594F5-360E-4C93-8575-58D974225A7F}">
      <dsp:nvSpPr>
        <dsp:cNvPr id="0" name=""/>
        <dsp:cNvSpPr/>
      </dsp:nvSpPr>
      <dsp:spPr>
        <a:xfrm>
          <a:off x="5606018" y="1529968"/>
          <a:ext cx="5338938" cy="2039958"/>
        </a:xfrm>
        <a:prstGeom prst="roundRect">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a:t>A dollar amount that has actually been paid.</a:t>
          </a:r>
        </a:p>
      </dsp:txBody>
      <dsp:txXfrm>
        <a:off x="5705601" y="1629551"/>
        <a:ext cx="5139772" cy="1840792"/>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960DA-C1E9-4B48-AB3E-767FD384C855}">
      <dsp:nvSpPr>
        <dsp:cNvPr id="0" name=""/>
        <dsp:cNvSpPr/>
      </dsp:nvSpPr>
      <dsp:spPr>
        <a:xfrm>
          <a:off x="0" y="222600"/>
          <a:ext cx="10935854" cy="22226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t>Interscope Package</a:t>
          </a:r>
          <a:endParaRPr lang="en-US" sz="4000" kern="1200" dirty="0"/>
        </a:p>
      </dsp:txBody>
      <dsp:txXfrm>
        <a:off x="108502" y="331102"/>
        <a:ext cx="10718850" cy="2005666"/>
      </dsp:txXfrm>
    </dsp:sp>
    <dsp:sp modelId="{73A13F74-7791-4659-9D0A-F953185A6C4C}">
      <dsp:nvSpPr>
        <dsp:cNvPr id="0" name=""/>
        <dsp:cNvSpPr/>
      </dsp:nvSpPr>
      <dsp:spPr>
        <a:xfrm>
          <a:off x="0" y="2534551"/>
          <a:ext cx="10935854" cy="2222670"/>
        </a:xfrm>
        <a:prstGeom prst="roundRect">
          <a:avLst/>
        </a:prstGeom>
        <a:solidFill>
          <a:schemeClr val="accent5">
            <a:hueOff val="2665738"/>
            <a:satOff val="5759"/>
            <a:lumOff val="784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A “process container” for a construction project within the Interscope+ system which provides a place to record detailed information captured during design review, bidding, award, and the construction administration phases of a construction project.</a:t>
          </a:r>
        </a:p>
      </dsp:txBody>
      <dsp:txXfrm>
        <a:off x="108502" y="2643053"/>
        <a:ext cx="10718850" cy="2005666"/>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37FA7-E07C-4598-BD06-F97C4456B9D8}">
      <dsp:nvSpPr>
        <dsp:cNvPr id="0" name=""/>
        <dsp:cNvSpPr/>
      </dsp:nvSpPr>
      <dsp:spPr>
        <a:xfrm>
          <a:off x="829194" y="0"/>
          <a:ext cx="9397537" cy="5303095"/>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1AB1ED-67D0-4CC9-9CC7-F170F0A58199}">
      <dsp:nvSpPr>
        <dsp:cNvPr id="0" name=""/>
        <dsp:cNvSpPr/>
      </dsp:nvSpPr>
      <dsp:spPr>
        <a:xfrm>
          <a:off x="141573" y="1590928"/>
          <a:ext cx="5251564" cy="212123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t>Item</a:t>
          </a:r>
          <a:endParaRPr lang="en-US" sz="3600" kern="1200"/>
        </a:p>
      </dsp:txBody>
      <dsp:txXfrm>
        <a:off x="245123" y="1694478"/>
        <a:ext cx="5044464" cy="1914138"/>
      </dsp:txXfrm>
    </dsp:sp>
    <dsp:sp modelId="{5AD1480C-025C-4AA2-9105-C266AC907F61}">
      <dsp:nvSpPr>
        <dsp:cNvPr id="0" name=""/>
        <dsp:cNvSpPr/>
      </dsp:nvSpPr>
      <dsp:spPr>
        <a:xfrm>
          <a:off x="5662788" y="1590928"/>
          <a:ext cx="5251564" cy="2121238"/>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A 3-digit number assigned by OSBM in combination with the code to form a unique identifier for an authorized capital project. Item numbers are assigned sequentially within each fiscal year.</a:t>
          </a:r>
        </a:p>
      </dsp:txBody>
      <dsp:txXfrm>
        <a:off x="5766338" y="1694478"/>
        <a:ext cx="5044464" cy="1914138"/>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42A28-1AA7-41CD-9D18-CB06D0062265}">
      <dsp:nvSpPr>
        <dsp:cNvPr id="0" name=""/>
        <dsp:cNvSpPr/>
      </dsp:nvSpPr>
      <dsp:spPr>
        <a:xfrm>
          <a:off x="0" y="11164"/>
          <a:ext cx="10963562" cy="2423234"/>
        </a:xfrm>
        <a:prstGeom prst="round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0000"/>
                <a:lumMod val="100000"/>
              </a:schemeClr>
            </a:gs>
            <a:gs pos="100000">
              <a:schemeClr val="accent4">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2410" tIns="232410" rIns="232410" bIns="232410" numCol="1" spcCol="1270" anchor="ctr" anchorCtr="0">
          <a:noAutofit/>
        </a:bodyPr>
        <a:lstStyle/>
        <a:p>
          <a:pPr marL="0" lvl="0" indent="0" algn="ctr" defTabSz="2711450">
            <a:lnSpc>
              <a:spcPct val="90000"/>
            </a:lnSpc>
            <a:spcBef>
              <a:spcPct val="0"/>
            </a:spcBef>
            <a:spcAft>
              <a:spcPct val="35000"/>
            </a:spcAft>
            <a:buNone/>
          </a:pPr>
          <a:r>
            <a:rPr lang="en-US" sz="6100" b="1" kern="1200"/>
            <a:t>Milestone</a:t>
          </a:r>
          <a:endParaRPr lang="en-US" sz="6100" kern="1200"/>
        </a:p>
      </dsp:txBody>
      <dsp:txXfrm>
        <a:off x="118293" y="129457"/>
        <a:ext cx="10726976" cy="2186648"/>
      </dsp:txXfrm>
    </dsp:sp>
    <dsp:sp modelId="{7B65ABBA-7963-4AF2-B386-2BE4E5E5F427}">
      <dsp:nvSpPr>
        <dsp:cNvPr id="0" name=""/>
        <dsp:cNvSpPr/>
      </dsp:nvSpPr>
      <dsp:spPr>
        <a:xfrm>
          <a:off x="0" y="2610079"/>
          <a:ext cx="10963562" cy="2423234"/>
        </a:xfrm>
        <a:prstGeom prst="roundRect">
          <a:avLst/>
        </a:prstGeom>
        <a:gradFill rotWithShape="0">
          <a:gsLst>
            <a:gs pos="0">
              <a:schemeClr val="accent4">
                <a:hueOff val="8233721"/>
                <a:satOff val="-37638"/>
                <a:lumOff val="-11569"/>
                <a:alphaOff val="0"/>
                <a:tint val="97000"/>
                <a:satMod val="100000"/>
                <a:lumMod val="102000"/>
              </a:schemeClr>
            </a:gs>
            <a:gs pos="50000">
              <a:schemeClr val="accent4">
                <a:hueOff val="8233721"/>
                <a:satOff val="-37638"/>
                <a:lumOff val="-11569"/>
                <a:alphaOff val="0"/>
                <a:shade val="100000"/>
                <a:satMod val="100000"/>
                <a:lumMod val="100000"/>
              </a:schemeClr>
            </a:gs>
            <a:gs pos="100000">
              <a:schemeClr val="accent4">
                <a:hueOff val="8233721"/>
                <a:satOff val="-37638"/>
                <a:lumOff val="-11569"/>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2410" tIns="232410" rIns="232410" bIns="232410" numCol="1" spcCol="1270" anchor="ctr" anchorCtr="0">
          <a:noAutofit/>
        </a:bodyPr>
        <a:lstStyle/>
        <a:p>
          <a:pPr marL="0" lvl="0" indent="0" algn="ctr" defTabSz="2711450">
            <a:lnSpc>
              <a:spcPct val="90000"/>
            </a:lnSpc>
            <a:spcBef>
              <a:spcPct val="0"/>
            </a:spcBef>
            <a:spcAft>
              <a:spcPct val="35000"/>
            </a:spcAft>
            <a:buNone/>
          </a:pPr>
          <a:r>
            <a:rPr lang="en-US" sz="6100" kern="1200"/>
            <a:t>Key date that is used to measure progress of a contract or project.</a:t>
          </a:r>
        </a:p>
      </dsp:txBody>
      <dsp:txXfrm>
        <a:off x="118293" y="2728372"/>
        <a:ext cx="10726976" cy="21866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238E5-AABE-477E-9FEC-110B9826FC5D}">
      <dsp:nvSpPr>
        <dsp:cNvPr id="0" name=""/>
        <dsp:cNvSpPr/>
      </dsp:nvSpPr>
      <dsp:spPr>
        <a:xfrm rot="16200000">
          <a:off x="-1326765" y="1329392"/>
          <a:ext cx="5236619" cy="2577833"/>
        </a:xfrm>
        <a:prstGeom prst="flowChartManualOperation">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0000"/>
                <a:lumMod val="100000"/>
              </a:schemeClr>
            </a:gs>
            <a:gs pos="100000">
              <a:schemeClr val="accent2">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8750" tIns="0" rIns="157909" bIns="0" numCol="1" spcCol="1270" anchor="t" anchorCtr="0">
          <a:noAutofit/>
        </a:bodyPr>
        <a:lstStyle/>
        <a:p>
          <a:pPr marL="0" lvl="0" indent="0" algn="l" defTabSz="1111250">
            <a:lnSpc>
              <a:spcPct val="90000"/>
            </a:lnSpc>
            <a:spcBef>
              <a:spcPct val="0"/>
            </a:spcBef>
            <a:spcAft>
              <a:spcPct val="35000"/>
            </a:spcAft>
            <a:buNone/>
          </a:pPr>
          <a:endParaRPr lang="en-US" sz="2500" kern="1200" dirty="0"/>
        </a:p>
        <a:p>
          <a:pPr marL="0" lvl="0" indent="0" algn="l" defTabSz="1111250">
            <a:lnSpc>
              <a:spcPct val="90000"/>
            </a:lnSpc>
            <a:spcBef>
              <a:spcPct val="0"/>
            </a:spcBef>
            <a:spcAft>
              <a:spcPct val="35000"/>
            </a:spcAft>
            <a:buNone/>
          </a:pPr>
          <a:endParaRPr lang="en-US" sz="2500" kern="1200" dirty="0"/>
        </a:p>
        <a:p>
          <a:pPr marL="0" lvl="0" indent="0" algn="l" defTabSz="1111250">
            <a:lnSpc>
              <a:spcPct val="90000"/>
            </a:lnSpc>
            <a:spcBef>
              <a:spcPct val="0"/>
            </a:spcBef>
            <a:spcAft>
              <a:spcPct val="35000"/>
            </a:spcAft>
            <a:buNone/>
          </a:pPr>
          <a:r>
            <a:rPr lang="en-US" sz="2500" kern="1200" dirty="0"/>
            <a:t>IPS</a:t>
          </a:r>
        </a:p>
        <a:p>
          <a:pPr marL="228600" lvl="1" indent="-228600" algn="l" defTabSz="889000">
            <a:lnSpc>
              <a:spcPct val="90000"/>
            </a:lnSpc>
            <a:spcBef>
              <a:spcPct val="0"/>
            </a:spcBef>
            <a:spcAft>
              <a:spcPct val="15000"/>
            </a:spcAft>
            <a:buChar char="•"/>
          </a:pPr>
          <a:r>
            <a:rPr lang="en-US" sz="2000" kern="1200"/>
            <a:t>Interactive Purchasing System</a:t>
          </a:r>
        </a:p>
      </dsp:txBody>
      <dsp:txXfrm rot="5400000">
        <a:off x="2628" y="1047323"/>
        <a:ext cx="2577833" cy="3141971"/>
      </dsp:txXfrm>
    </dsp:sp>
    <dsp:sp modelId="{39D3D8F0-9697-4CE7-BBAE-0356C0D2C4D3}">
      <dsp:nvSpPr>
        <dsp:cNvPr id="0" name=""/>
        <dsp:cNvSpPr/>
      </dsp:nvSpPr>
      <dsp:spPr>
        <a:xfrm rot="16200000">
          <a:off x="1444405" y="1329392"/>
          <a:ext cx="5236619" cy="2577833"/>
        </a:xfrm>
        <a:prstGeom prst="flowChartManualOperation">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0000"/>
                <a:lumMod val="100000"/>
              </a:schemeClr>
            </a:gs>
            <a:gs pos="100000">
              <a:schemeClr val="accent3">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8750" tIns="0" rIns="157909" bIns="0" numCol="1" spcCol="1270" anchor="ctr" anchorCtr="0">
          <a:noAutofit/>
        </a:bodyPr>
        <a:lstStyle/>
        <a:p>
          <a:pPr marL="0" lvl="0" indent="0" algn="ctr" defTabSz="1111250">
            <a:lnSpc>
              <a:spcPct val="90000"/>
            </a:lnSpc>
            <a:spcBef>
              <a:spcPct val="0"/>
            </a:spcBef>
            <a:spcAft>
              <a:spcPct val="35000"/>
            </a:spcAft>
            <a:buNone/>
          </a:pPr>
          <a:r>
            <a:rPr lang="en-US" sz="2500" kern="1200"/>
            <a:t>Must be registered in IPS to be in Interscope</a:t>
          </a:r>
        </a:p>
      </dsp:txBody>
      <dsp:txXfrm rot="5400000">
        <a:off x="2773798" y="1047323"/>
        <a:ext cx="2577833" cy="3141971"/>
      </dsp:txXfrm>
    </dsp:sp>
    <dsp:sp modelId="{9795412D-CAD9-4A5C-B9C4-CA93B06D0921}">
      <dsp:nvSpPr>
        <dsp:cNvPr id="0" name=""/>
        <dsp:cNvSpPr/>
      </dsp:nvSpPr>
      <dsp:spPr>
        <a:xfrm rot="16200000">
          <a:off x="4215575" y="1329392"/>
          <a:ext cx="5236619" cy="2577833"/>
        </a:xfrm>
        <a:prstGeom prst="flowChartManualOperation">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0000"/>
                <a:lumMod val="100000"/>
              </a:schemeClr>
            </a:gs>
            <a:gs pos="100000">
              <a:schemeClr val="accent4">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8750" tIns="0" rIns="157909" bIns="0" numCol="1" spcCol="1270" anchor="ctr" anchorCtr="0">
          <a:noAutofit/>
        </a:bodyPr>
        <a:lstStyle/>
        <a:p>
          <a:pPr marL="0" lvl="0" indent="0" algn="ctr" defTabSz="1111250">
            <a:lnSpc>
              <a:spcPct val="90000"/>
            </a:lnSpc>
            <a:spcBef>
              <a:spcPct val="0"/>
            </a:spcBef>
            <a:spcAft>
              <a:spcPct val="35000"/>
            </a:spcAft>
            <a:buNone/>
          </a:pPr>
          <a:r>
            <a:rPr lang="en-US" sz="2500" kern="1200" dirty="0"/>
            <a:t>Free email notifications for bidding opportunities</a:t>
          </a:r>
        </a:p>
      </dsp:txBody>
      <dsp:txXfrm rot="5400000">
        <a:off x="5544968" y="1047323"/>
        <a:ext cx="2577833" cy="3141971"/>
      </dsp:txXfrm>
    </dsp:sp>
    <dsp:sp modelId="{BCAD59F7-BF6E-45A6-83E7-D149A97E3E72}">
      <dsp:nvSpPr>
        <dsp:cNvPr id="0" name=""/>
        <dsp:cNvSpPr/>
      </dsp:nvSpPr>
      <dsp:spPr>
        <a:xfrm rot="16200000">
          <a:off x="6986746" y="1329392"/>
          <a:ext cx="5236619" cy="2577833"/>
        </a:xfrm>
        <a:prstGeom prst="flowChartManualOperation">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0000"/>
                <a:lumMod val="100000"/>
              </a:schemeClr>
            </a:gs>
            <a:gs pos="100000">
              <a:schemeClr val="accent5">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8750" tIns="0" rIns="157909" bIns="0" numCol="1" spcCol="1270" anchor="t" anchorCtr="0">
          <a:noAutofit/>
        </a:bodyPr>
        <a:lstStyle/>
        <a:p>
          <a:pPr marL="0" lvl="0" indent="0" algn="l" defTabSz="1111250">
            <a:lnSpc>
              <a:spcPct val="90000"/>
            </a:lnSpc>
            <a:spcBef>
              <a:spcPct val="0"/>
            </a:spcBef>
            <a:spcAft>
              <a:spcPct val="35000"/>
            </a:spcAft>
            <a:buNone/>
          </a:pPr>
          <a:r>
            <a:rPr lang="en-US" sz="2500" kern="1200"/>
            <a:t>IPS advertises solicitations from</a:t>
          </a:r>
        </a:p>
        <a:p>
          <a:pPr marL="228600" lvl="1" indent="-228600" algn="l" defTabSz="889000">
            <a:lnSpc>
              <a:spcPct val="90000"/>
            </a:lnSpc>
            <a:spcBef>
              <a:spcPct val="0"/>
            </a:spcBef>
            <a:spcAft>
              <a:spcPct val="15000"/>
            </a:spcAft>
            <a:buChar char="•"/>
          </a:pPr>
          <a:r>
            <a:rPr lang="en-US" sz="2000" kern="1200"/>
            <a:t>all state agencies</a:t>
          </a:r>
        </a:p>
        <a:p>
          <a:pPr marL="228600" lvl="1" indent="-228600" algn="l" defTabSz="889000">
            <a:lnSpc>
              <a:spcPct val="90000"/>
            </a:lnSpc>
            <a:spcBef>
              <a:spcPct val="0"/>
            </a:spcBef>
            <a:spcAft>
              <a:spcPct val="15000"/>
            </a:spcAft>
            <a:buChar char="•"/>
          </a:pPr>
          <a:r>
            <a:rPr lang="en-US" sz="2000" kern="1200"/>
            <a:t>Community colleges</a:t>
          </a:r>
        </a:p>
        <a:p>
          <a:pPr marL="228600" lvl="1" indent="-228600" algn="l" defTabSz="889000">
            <a:lnSpc>
              <a:spcPct val="90000"/>
            </a:lnSpc>
            <a:spcBef>
              <a:spcPct val="0"/>
            </a:spcBef>
            <a:spcAft>
              <a:spcPct val="15000"/>
            </a:spcAft>
            <a:buChar char="•"/>
          </a:pPr>
          <a:r>
            <a:rPr lang="en-US" sz="2000" kern="1200"/>
            <a:t>Universities</a:t>
          </a:r>
        </a:p>
        <a:p>
          <a:pPr marL="228600" lvl="1" indent="-228600" algn="l" defTabSz="889000">
            <a:lnSpc>
              <a:spcPct val="90000"/>
            </a:lnSpc>
            <a:spcBef>
              <a:spcPct val="0"/>
            </a:spcBef>
            <a:spcAft>
              <a:spcPct val="15000"/>
            </a:spcAft>
            <a:buChar char="•"/>
          </a:pPr>
          <a:r>
            <a:rPr lang="en-US" sz="2000" kern="1200"/>
            <a:t>Public schools</a:t>
          </a:r>
        </a:p>
        <a:p>
          <a:pPr marL="228600" lvl="1" indent="-228600" algn="l" defTabSz="889000">
            <a:lnSpc>
              <a:spcPct val="90000"/>
            </a:lnSpc>
            <a:spcBef>
              <a:spcPct val="0"/>
            </a:spcBef>
            <a:spcAft>
              <a:spcPct val="15000"/>
            </a:spcAft>
            <a:buChar char="•"/>
          </a:pPr>
          <a:r>
            <a:rPr lang="en-US" sz="2000" kern="1200"/>
            <a:t>Some local governments</a:t>
          </a:r>
        </a:p>
      </dsp:txBody>
      <dsp:txXfrm rot="5400000">
        <a:off x="8316139" y="1047323"/>
        <a:ext cx="2577833" cy="3141971"/>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86524-2E7F-4ED1-916C-A55D15F625D2}">
      <dsp:nvSpPr>
        <dsp:cNvPr id="0" name=""/>
        <dsp:cNvSpPr/>
      </dsp:nvSpPr>
      <dsp:spPr>
        <a:xfrm>
          <a:off x="9644" y="840011"/>
          <a:ext cx="2882502" cy="4563757"/>
        </a:xfrm>
        <a:prstGeom prst="roundRect">
          <a:avLst>
            <a:gd name="adj" fmla="val 10000"/>
          </a:avLst>
        </a:prstGeom>
        <a:gradFill rotWithShape="0">
          <a:gsLst>
            <a:gs pos="0">
              <a:schemeClr val="accent4">
                <a:alpha val="90000"/>
                <a:hueOff val="0"/>
                <a:satOff val="0"/>
                <a:lumOff val="0"/>
                <a:alphaOff val="0"/>
                <a:tint val="97000"/>
                <a:satMod val="100000"/>
                <a:lumMod val="102000"/>
              </a:schemeClr>
            </a:gs>
            <a:gs pos="50000">
              <a:schemeClr val="accent4">
                <a:alpha val="90000"/>
                <a:hueOff val="0"/>
                <a:satOff val="0"/>
                <a:lumOff val="0"/>
                <a:alphaOff val="0"/>
                <a:shade val="100000"/>
                <a:satMod val="100000"/>
                <a:lumMod val="100000"/>
              </a:schemeClr>
            </a:gs>
            <a:gs pos="100000">
              <a:schemeClr val="accent4">
                <a:alpha val="90000"/>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Non-Code-Item (HUB Only)</a:t>
          </a:r>
          <a:endParaRPr lang="en-US" sz="2000" kern="1200"/>
        </a:p>
      </dsp:txBody>
      <dsp:txXfrm>
        <a:off x="94070" y="924437"/>
        <a:ext cx="2713650" cy="4394905"/>
      </dsp:txXfrm>
    </dsp:sp>
    <dsp:sp modelId="{429D2312-3E7B-4B17-BADA-EC10C187CD2F}">
      <dsp:nvSpPr>
        <dsp:cNvPr id="0" name=""/>
        <dsp:cNvSpPr/>
      </dsp:nvSpPr>
      <dsp:spPr>
        <a:xfrm>
          <a:off x="3180397" y="2764460"/>
          <a:ext cx="611090" cy="714860"/>
        </a:xfrm>
        <a:prstGeom prst="rightArrow">
          <a:avLst>
            <a:gd name="adj1" fmla="val 60000"/>
            <a:gd name="adj2" fmla="val 50000"/>
          </a:avLst>
        </a:prstGeom>
        <a:solidFill>
          <a:schemeClr val="accent4">
            <a:shade val="9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180397" y="2907432"/>
        <a:ext cx="427763" cy="428916"/>
      </dsp:txXfrm>
    </dsp:sp>
    <dsp:sp modelId="{E62E5C39-B919-46E7-8ED0-60E46059A5A9}">
      <dsp:nvSpPr>
        <dsp:cNvPr id="0" name=""/>
        <dsp:cNvSpPr/>
      </dsp:nvSpPr>
      <dsp:spPr>
        <a:xfrm>
          <a:off x="4045148" y="840011"/>
          <a:ext cx="2882502" cy="4563757"/>
        </a:xfrm>
        <a:prstGeom prst="roundRect">
          <a:avLst>
            <a:gd name="adj" fmla="val 10000"/>
          </a:avLst>
        </a:prstGeom>
        <a:gradFill rotWithShape="0">
          <a:gsLst>
            <a:gs pos="0">
              <a:schemeClr val="accent4">
                <a:alpha val="90000"/>
                <a:hueOff val="0"/>
                <a:satOff val="0"/>
                <a:lumOff val="0"/>
                <a:alphaOff val="-20000"/>
                <a:tint val="97000"/>
                <a:satMod val="100000"/>
                <a:lumMod val="102000"/>
              </a:schemeClr>
            </a:gs>
            <a:gs pos="50000">
              <a:schemeClr val="accent4">
                <a:alpha val="90000"/>
                <a:hueOff val="0"/>
                <a:satOff val="0"/>
                <a:lumOff val="0"/>
                <a:alphaOff val="-20000"/>
                <a:shade val="100000"/>
                <a:satMod val="100000"/>
                <a:lumMod val="100000"/>
              </a:schemeClr>
            </a:gs>
            <a:gs pos="100000">
              <a:schemeClr val="accent4">
                <a:alpha val="90000"/>
                <a:hueOff val="0"/>
                <a:satOff val="0"/>
                <a:lumOff val="0"/>
                <a:alphaOff val="-2000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 type of project within Interscope+.  When the HUB Only checkbox is used, the project will be created “without” a design contract.  Think of HUB Only as Construction without a design agreement.  This selection is used to report HUB data on small projects where a design agreement is not required that doesn’t have code review.  </a:t>
          </a:r>
        </a:p>
      </dsp:txBody>
      <dsp:txXfrm>
        <a:off x="4129574" y="924437"/>
        <a:ext cx="2713650" cy="4394905"/>
      </dsp:txXfrm>
    </dsp:sp>
    <dsp:sp modelId="{43996634-2F5E-418C-9644-4FB36674CD14}">
      <dsp:nvSpPr>
        <dsp:cNvPr id="0" name=""/>
        <dsp:cNvSpPr/>
      </dsp:nvSpPr>
      <dsp:spPr>
        <a:xfrm>
          <a:off x="7215901" y="2764460"/>
          <a:ext cx="611090" cy="714860"/>
        </a:xfrm>
        <a:prstGeom prst="rightArrow">
          <a:avLst>
            <a:gd name="adj1" fmla="val 60000"/>
            <a:gd name="adj2" fmla="val 50000"/>
          </a:avLst>
        </a:prstGeom>
        <a:solidFill>
          <a:schemeClr val="accent4">
            <a:shade val="90000"/>
            <a:hueOff val="-211239"/>
            <a:satOff val="-5964"/>
            <a:lumOff val="31686"/>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215901" y="2907432"/>
        <a:ext cx="427763" cy="428916"/>
      </dsp:txXfrm>
    </dsp:sp>
    <dsp:sp modelId="{7579E772-5B07-41B7-ADAE-FF9F79295E0B}">
      <dsp:nvSpPr>
        <dsp:cNvPr id="0" name=""/>
        <dsp:cNvSpPr/>
      </dsp:nvSpPr>
      <dsp:spPr>
        <a:xfrm>
          <a:off x="8080652" y="840011"/>
          <a:ext cx="2882502" cy="4563757"/>
        </a:xfrm>
        <a:prstGeom prst="roundRect">
          <a:avLst>
            <a:gd name="adj" fmla="val 10000"/>
          </a:avLst>
        </a:prstGeom>
        <a:gradFill rotWithShape="0">
          <a:gsLst>
            <a:gs pos="0">
              <a:schemeClr val="accent4">
                <a:alpha val="90000"/>
                <a:hueOff val="0"/>
                <a:satOff val="0"/>
                <a:lumOff val="0"/>
                <a:alphaOff val="-40000"/>
                <a:tint val="97000"/>
                <a:satMod val="100000"/>
                <a:lumMod val="102000"/>
              </a:schemeClr>
            </a:gs>
            <a:gs pos="50000">
              <a:schemeClr val="accent4">
                <a:alpha val="90000"/>
                <a:hueOff val="0"/>
                <a:satOff val="0"/>
                <a:lumOff val="0"/>
                <a:alphaOff val="-40000"/>
                <a:shade val="100000"/>
                <a:satMod val="100000"/>
                <a:lumMod val="100000"/>
              </a:schemeClr>
            </a:gs>
            <a:gs pos="100000">
              <a:schemeClr val="accent4">
                <a:alpha val="90000"/>
                <a:hueOff val="0"/>
                <a:satOff val="0"/>
                <a:lumOff val="0"/>
                <a:alphaOff val="-4000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Example: A painting project</a:t>
          </a:r>
        </a:p>
      </dsp:txBody>
      <dsp:txXfrm>
        <a:off x="8165078" y="924437"/>
        <a:ext cx="2713650" cy="4394905"/>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170A2-EAC8-4D1F-AE4F-82E2BA9028BB}">
      <dsp:nvSpPr>
        <dsp:cNvPr id="0" name=""/>
        <dsp:cNvSpPr/>
      </dsp:nvSpPr>
      <dsp:spPr>
        <a:xfrm>
          <a:off x="6732" y="662912"/>
          <a:ext cx="4485876" cy="3278637"/>
        </a:xfrm>
        <a:prstGeom prst="rect">
          <a:avLst/>
        </a:prstGeom>
        <a:gradFill rotWithShape="0">
          <a:gsLst>
            <a:gs pos="0">
              <a:schemeClr val="accent5">
                <a:alpha val="80000"/>
                <a:hueOff val="0"/>
                <a:satOff val="0"/>
                <a:lumOff val="0"/>
                <a:alphaOff val="0"/>
                <a:tint val="97000"/>
                <a:satMod val="100000"/>
                <a:lumMod val="102000"/>
              </a:schemeClr>
            </a:gs>
            <a:gs pos="50000">
              <a:schemeClr val="accent5">
                <a:alpha val="80000"/>
                <a:hueOff val="0"/>
                <a:satOff val="0"/>
                <a:lumOff val="0"/>
                <a:alphaOff val="0"/>
                <a:shade val="100000"/>
                <a:satMod val="100000"/>
                <a:lumMod val="100000"/>
              </a:schemeClr>
            </a:gs>
            <a:gs pos="100000">
              <a:schemeClr val="accent5">
                <a:alpha val="80000"/>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b="1" kern="1200"/>
            <a:t>NCAS Center</a:t>
          </a:r>
          <a:endParaRPr lang="en-US" sz="3800" kern="1200"/>
        </a:p>
      </dsp:txBody>
      <dsp:txXfrm>
        <a:off x="6732" y="662912"/>
        <a:ext cx="4485876" cy="3278637"/>
      </dsp:txXfrm>
    </dsp:sp>
    <dsp:sp modelId="{5B0A897F-443E-48E0-8B84-BEE0227972DC}">
      <dsp:nvSpPr>
        <dsp:cNvPr id="0" name=""/>
        <dsp:cNvSpPr/>
      </dsp:nvSpPr>
      <dsp:spPr>
        <a:xfrm>
          <a:off x="5434643" y="662912"/>
          <a:ext cx="5577604" cy="3847962"/>
        </a:xfrm>
        <a:prstGeom prst="rect">
          <a:avLst/>
        </a:prstGeom>
        <a:gradFill rotWithShape="0">
          <a:gsLst>
            <a:gs pos="0">
              <a:schemeClr val="accent5">
                <a:alpha val="80000"/>
                <a:hueOff val="0"/>
                <a:satOff val="0"/>
                <a:lumOff val="0"/>
                <a:alphaOff val="0"/>
                <a:tint val="97000"/>
                <a:satMod val="100000"/>
                <a:lumMod val="102000"/>
              </a:schemeClr>
            </a:gs>
            <a:gs pos="50000">
              <a:schemeClr val="accent5">
                <a:alpha val="80000"/>
                <a:hueOff val="0"/>
                <a:satOff val="0"/>
                <a:lumOff val="0"/>
                <a:alphaOff val="0"/>
                <a:shade val="100000"/>
                <a:satMod val="100000"/>
                <a:lumMod val="100000"/>
              </a:schemeClr>
            </a:gs>
            <a:gs pos="100000">
              <a:schemeClr val="accent5">
                <a:alpha val="80000"/>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dirty="0"/>
            <a:t>A unique data item of up to 8 alphanumeric characters that identifies the financial account in the North Carolina Accounting System (NCAS) related to a capital code-item.</a:t>
          </a:r>
        </a:p>
      </dsp:txBody>
      <dsp:txXfrm>
        <a:off x="5434643" y="662912"/>
        <a:ext cx="5577604" cy="3847962"/>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75D5B-D730-48E1-A7ED-67659CA9EF60}">
      <dsp:nvSpPr>
        <dsp:cNvPr id="0" name=""/>
        <dsp:cNvSpPr/>
      </dsp:nvSpPr>
      <dsp:spPr>
        <a:xfrm rot="16200000">
          <a:off x="-257943" y="263434"/>
          <a:ext cx="5809673" cy="5282803"/>
        </a:xfrm>
        <a:prstGeom prst="flowChartManualOperation">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0000"/>
                <a:lumMod val="100000"/>
              </a:schemeClr>
            </a:gs>
            <a:gs pos="100000">
              <a:schemeClr val="accent3">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6850" tIns="0" rIns="199182" bIns="0" numCol="1" spcCol="1270" anchor="ctr" anchorCtr="0">
          <a:noAutofit/>
        </a:bodyPr>
        <a:lstStyle/>
        <a:p>
          <a:pPr marL="0" lvl="0" indent="0" algn="ctr" defTabSz="1377950">
            <a:lnSpc>
              <a:spcPct val="90000"/>
            </a:lnSpc>
            <a:spcBef>
              <a:spcPct val="0"/>
            </a:spcBef>
            <a:spcAft>
              <a:spcPct val="35000"/>
            </a:spcAft>
            <a:buNone/>
          </a:pPr>
          <a:r>
            <a:rPr lang="en-US" sz="3100" b="1" kern="1200"/>
            <a:t>Non-Code-Item Project</a:t>
          </a:r>
          <a:endParaRPr lang="en-US" sz="3100" kern="1200"/>
        </a:p>
      </dsp:txBody>
      <dsp:txXfrm rot="5400000">
        <a:off x="5492" y="1161934"/>
        <a:ext cx="5282803" cy="3485803"/>
      </dsp:txXfrm>
    </dsp:sp>
    <dsp:sp modelId="{C0346E3B-9863-43B5-9A56-5419971A23AF}">
      <dsp:nvSpPr>
        <dsp:cNvPr id="0" name=""/>
        <dsp:cNvSpPr/>
      </dsp:nvSpPr>
      <dsp:spPr>
        <a:xfrm rot="16200000">
          <a:off x="5421070" y="263434"/>
          <a:ext cx="5809673" cy="5282803"/>
        </a:xfrm>
        <a:prstGeom prst="flowChartManualOperation">
          <a:avLst/>
        </a:prstGeom>
        <a:gradFill rotWithShape="0">
          <a:gsLst>
            <a:gs pos="0">
              <a:schemeClr val="accent3">
                <a:hueOff val="-1486633"/>
                <a:satOff val="-27947"/>
                <a:lumOff val="1766"/>
                <a:alphaOff val="0"/>
                <a:tint val="97000"/>
                <a:satMod val="100000"/>
                <a:lumMod val="102000"/>
              </a:schemeClr>
            </a:gs>
            <a:gs pos="50000">
              <a:schemeClr val="accent3">
                <a:hueOff val="-1486633"/>
                <a:satOff val="-27947"/>
                <a:lumOff val="1766"/>
                <a:alphaOff val="0"/>
                <a:shade val="100000"/>
                <a:satMod val="100000"/>
                <a:lumMod val="100000"/>
              </a:schemeClr>
            </a:gs>
            <a:gs pos="100000">
              <a:schemeClr val="accent3">
                <a:hueOff val="-1486633"/>
                <a:satOff val="-27947"/>
                <a:lumOff val="1766"/>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6850" tIns="0" rIns="199182" bIns="0" numCol="1" spcCol="1270" anchor="ctr" anchorCtr="0">
          <a:noAutofit/>
        </a:bodyPr>
        <a:lstStyle/>
        <a:p>
          <a:pPr marL="0" lvl="0" indent="0" algn="ctr" defTabSz="1377950">
            <a:lnSpc>
              <a:spcPct val="90000"/>
            </a:lnSpc>
            <a:spcBef>
              <a:spcPct val="0"/>
            </a:spcBef>
            <a:spcAft>
              <a:spcPct val="35000"/>
            </a:spcAft>
            <a:buNone/>
          </a:pPr>
          <a:r>
            <a:rPr lang="en-US" sz="3100" kern="1200"/>
            <a:t>A project that does not have, nor require, a capital code-item. These are typically small informal projects that are accomplished with local or operating funds, but recording HUB participation is required.</a:t>
          </a:r>
        </a:p>
      </dsp:txBody>
      <dsp:txXfrm rot="5400000">
        <a:off x="5684505" y="1161934"/>
        <a:ext cx="5282803" cy="3485803"/>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5AE94-FB44-4506-BCDA-DFDD8AA7C868}">
      <dsp:nvSpPr>
        <dsp:cNvPr id="0" name=""/>
        <dsp:cNvSpPr/>
      </dsp:nvSpPr>
      <dsp:spPr>
        <a:xfrm rot="16200000">
          <a:off x="7133" y="-1655"/>
          <a:ext cx="5266150" cy="5269462"/>
        </a:xfrm>
        <a:prstGeom prst="flowChartManualOperation">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2250" tIns="0" rIns="222622" bIns="0" numCol="1" spcCol="1270" anchor="ctr" anchorCtr="0">
          <a:noAutofit/>
        </a:bodyPr>
        <a:lstStyle/>
        <a:p>
          <a:pPr marL="0" lvl="0" indent="0" algn="ctr" defTabSz="1555750">
            <a:lnSpc>
              <a:spcPct val="90000"/>
            </a:lnSpc>
            <a:spcBef>
              <a:spcPct val="0"/>
            </a:spcBef>
            <a:spcAft>
              <a:spcPct val="35000"/>
            </a:spcAft>
            <a:buNone/>
          </a:pPr>
          <a:r>
            <a:rPr lang="en-US" sz="3500" b="1" kern="1200"/>
            <a:t>Primavera P6</a:t>
          </a:r>
          <a:endParaRPr lang="en-US" sz="3500" kern="1200"/>
        </a:p>
      </dsp:txBody>
      <dsp:txXfrm rot="5400000">
        <a:off x="5477" y="1053231"/>
        <a:ext cx="5269462" cy="3159690"/>
      </dsp:txXfrm>
    </dsp:sp>
    <dsp:sp modelId="{3F60C62B-F638-4D5A-AC44-A32F6E5B0469}">
      <dsp:nvSpPr>
        <dsp:cNvPr id="0" name=""/>
        <dsp:cNvSpPr/>
      </dsp:nvSpPr>
      <dsp:spPr>
        <a:xfrm rot="16200000">
          <a:off x="5671805" y="-1655"/>
          <a:ext cx="5266150" cy="5269462"/>
        </a:xfrm>
        <a:prstGeom prst="flowChartManualOperation">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2250" tIns="0" rIns="222622" bIns="0" numCol="1" spcCol="1270" anchor="ctr" anchorCtr="0">
          <a:noAutofit/>
        </a:bodyPr>
        <a:lstStyle/>
        <a:p>
          <a:pPr marL="0" lvl="0" indent="0" algn="ctr" defTabSz="1555750">
            <a:lnSpc>
              <a:spcPct val="90000"/>
            </a:lnSpc>
            <a:spcBef>
              <a:spcPct val="0"/>
            </a:spcBef>
            <a:spcAft>
              <a:spcPct val="35000"/>
            </a:spcAft>
            <a:buNone/>
          </a:pPr>
          <a:r>
            <a:rPr lang="en-US" sz="3500" kern="1200" dirty="0"/>
            <a:t>Statewide project scheduling system. Schedules are required for projects with estimated costs over $750,000, based on Project Type.</a:t>
          </a:r>
        </a:p>
      </dsp:txBody>
      <dsp:txXfrm rot="5400000">
        <a:off x="5670149" y="1053231"/>
        <a:ext cx="5269462" cy="3159690"/>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8F39A-3D8E-4356-BCAD-C74AFBBFEEFF}">
      <dsp:nvSpPr>
        <dsp:cNvPr id="0" name=""/>
        <dsp:cNvSpPr/>
      </dsp:nvSpPr>
      <dsp:spPr>
        <a:xfrm>
          <a:off x="0" y="683320"/>
          <a:ext cx="10963564" cy="2077115"/>
        </a:xfrm>
        <a:prstGeom prst="roundRect">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0000"/>
                <a:lumMod val="100000"/>
              </a:schemeClr>
            </a:gs>
            <a:gs pos="100000">
              <a:schemeClr val="accent6">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b="1" kern="1200" dirty="0"/>
            <a:t>Program</a:t>
          </a:r>
          <a:endParaRPr lang="en-US" sz="6000" kern="1200" dirty="0"/>
        </a:p>
      </dsp:txBody>
      <dsp:txXfrm>
        <a:off x="101396" y="784716"/>
        <a:ext cx="10760772" cy="1874323"/>
      </dsp:txXfrm>
    </dsp:sp>
    <dsp:sp modelId="{14BEEDDB-8CD4-4BA2-98E7-42042B7390EB}">
      <dsp:nvSpPr>
        <dsp:cNvPr id="0" name=""/>
        <dsp:cNvSpPr/>
      </dsp:nvSpPr>
      <dsp:spPr>
        <a:xfrm>
          <a:off x="0" y="2947635"/>
          <a:ext cx="10963564" cy="2077115"/>
        </a:xfrm>
        <a:prstGeom prst="roundRect">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0000"/>
                <a:lumMod val="100000"/>
              </a:schemeClr>
            </a:gs>
            <a:gs pos="100000">
              <a:schemeClr val="accent6">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 collection of one or more projects closely related by initial authorization, by the related nature of their execution, and/or having multiple funding sources for a single project. The program serves as a “bucket” for funds from different authorizations that can then be assigned to projects as needed. Program IDs are generated and assigned</a:t>
          </a:r>
          <a:br>
            <a:rPr lang="en-US" sz="2400" kern="1200" dirty="0"/>
          </a:br>
          <a:r>
            <a:rPr lang="en-US" sz="2400" kern="1200" dirty="0"/>
            <a:t>by the Interscope+ system.</a:t>
          </a:r>
        </a:p>
      </dsp:txBody>
      <dsp:txXfrm>
        <a:off x="101396" y="3049031"/>
        <a:ext cx="10760772" cy="1874323"/>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AA15F-E30B-4729-A2C4-3FD80818989D}">
      <dsp:nvSpPr>
        <dsp:cNvPr id="0" name=""/>
        <dsp:cNvSpPr/>
      </dsp:nvSpPr>
      <dsp:spPr>
        <a:xfrm>
          <a:off x="0" y="3100355"/>
          <a:ext cx="10630130" cy="2034168"/>
        </a:xfrm>
        <a:prstGeom prst="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0000"/>
                <a:lumMod val="100000"/>
              </a:schemeClr>
            </a:gs>
            <a:gs pos="100000">
              <a:schemeClr val="accent4">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A project is typically any work requiring a design and construction contract, and may involve construction or renovation of a single building or repairs to numerous buildings as authorized in “R&amp;R” funding. Project IDs are generated and assigned by the system. Projects must be created in the </a:t>
          </a:r>
          <a:br>
            <a:rPr lang="en-US" sz="2400" kern="1200" dirty="0"/>
          </a:br>
          <a:r>
            <a:rPr lang="en-US" sz="2400" kern="1200" dirty="0"/>
            <a:t>Program from which they will be funded.</a:t>
          </a:r>
        </a:p>
      </dsp:txBody>
      <dsp:txXfrm>
        <a:off x="0" y="3100355"/>
        <a:ext cx="10630130" cy="2034168"/>
      </dsp:txXfrm>
    </dsp:sp>
    <dsp:sp modelId="{37EC90FC-CE17-40D7-83D8-D7CA554B20E9}">
      <dsp:nvSpPr>
        <dsp:cNvPr id="0" name=""/>
        <dsp:cNvSpPr/>
      </dsp:nvSpPr>
      <dsp:spPr>
        <a:xfrm rot="10800000">
          <a:off x="0" y="2316"/>
          <a:ext cx="10630130" cy="3128551"/>
        </a:xfrm>
        <a:prstGeom prst="upArrowCallou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0000"/>
                <a:lumMod val="100000"/>
              </a:schemeClr>
            </a:gs>
            <a:gs pos="100000">
              <a:schemeClr val="accent4">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a:t>Project</a:t>
          </a:r>
          <a:endParaRPr lang="en-US" sz="1900" kern="1200" dirty="0"/>
        </a:p>
      </dsp:txBody>
      <dsp:txXfrm rot="10800000">
        <a:off x="0" y="2316"/>
        <a:ext cx="10630130" cy="2032839"/>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1073D-AA4C-4E02-A8FA-09D385295DD9}">
      <dsp:nvSpPr>
        <dsp:cNvPr id="0" name=""/>
        <dsp:cNvSpPr/>
      </dsp:nvSpPr>
      <dsp:spPr>
        <a:xfrm>
          <a:off x="4813" y="792608"/>
          <a:ext cx="4209499" cy="4209499"/>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31663" tIns="55880" rIns="231663" bIns="55880" numCol="1" spcCol="1270" anchor="ctr" anchorCtr="0">
          <a:noAutofit/>
        </a:bodyPr>
        <a:lstStyle/>
        <a:p>
          <a:pPr marL="0" lvl="0" indent="0" algn="ctr" defTabSz="1955800">
            <a:lnSpc>
              <a:spcPct val="90000"/>
            </a:lnSpc>
            <a:spcBef>
              <a:spcPct val="0"/>
            </a:spcBef>
            <a:spcAft>
              <a:spcPct val="35000"/>
            </a:spcAft>
            <a:buNone/>
          </a:pPr>
          <a:r>
            <a:rPr lang="en-US" sz="4400" b="1" kern="1200" dirty="0"/>
            <a:t>Project Type</a:t>
          </a:r>
          <a:endParaRPr lang="en-US" sz="4400" kern="1200" dirty="0"/>
        </a:p>
      </dsp:txBody>
      <dsp:txXfrm>
        <a:off x="621280" y="1409075"/>
        <a:ext cx="2976565" cy="2976565"/>
      </dsp:txXfrm>
    </dsp:sp>
    <dsp:sp modelId="{3562D3B0-6F76-4DF6-BFD4-E5F7731D0E43}">
      <dsp:nvSpPr>
        <dsp:cNvPr id="0" name=""/>
        <dsp:cNvSpPr/>
      </dsp:nvSpPr>
      <dsp:spPr>
        <a:xfrm>
          <a:off x="3372413" y="792608"/>
          <a:ext cx="4209499" cy="4209499"/>
        </a:xfrm>
        <a:prstGeom prst="ellipse">
          <a:avLst/>
        </a:prstGeom>
        <a:solidFill>
          <a:schemeClr val="accent5">
            <a:alpha val="50000"/>
            <a:hueOff val="1332869"/>
            <a:satOff val="2879"/>
            <a:lumOff val="392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31663" tIns="20320" rIns="231663" bIns="20320" numCol="1" spcCol="1270" anchor="ctr" anchorCtr="0">
          <a:noAutofit/>
        </a:bodyPr>
        <a:lstStyle/>
        <a:p>
          <a:pPr marL="0" lvl="0" indent="0" algn="ctr" defTabSz="711200">
            <a:lnSpc>
              <a:spcPct val="90000"/>
            </a:lnSpc>
            <a:spcBef>
              <a:spcPct val="0"/>
            </a:spcBef>
            <a:spcAft>
              <a:spcPct val="35000"/>
            </a:spcAft>
            <a:buNone/>
          </a:pPr>
          <a:r>
            <a:rPr lang="en-US" sz="1600" kern="1200" dirty="0"/>
            <a:t>A designation based on agency/institution, dollar amount of project, funding type, and other factors that determines what oversight role SCO will exercise, such as managing design and construction contracts, reviews, etc. and the P6 schedule requirements. </a:t>
          </a:r>
          <a:br>
            <a:rPr lang="en-US" sz="1600" kern="1200" dirty="0"/>
          </a:br>
          <a:endParaRPr lang="en-US" sz="1600" kern="1200" dirty="0"/>
        </a:p>
      </dsp:txBody>
      <dsp:txXfrm>
        <a:off x="3988880" y="1409075"/>
        <a:ext cx="2976565" cy="2976565"/>
      </dsp:txXfrm>
    </dsp:sp>
    <dsp:sp modelId="{651162F8-E882-4BBE-88EB-6E9A5351BABD}">
      <dsp:nvSpPr>
        <dsp:cNvPr id="0" name=""/>
        <dsp:cNvSpPr/>
      </dsp:nvSpPr>
      <dsp:spPr>
        <a:xfrm>
          <a:off x="6740013" y="792608"/>
          <a:ext cx="4209499" cy="4209499"/>
        </a:xfrm>
        <a:prstGeom prst="ellipse">
          <a:avLst/>
        </a:prstGeom>
        <a:solidFill>
          <a:schemeClr val="accent5">
            <a:alpha val="50000"/>
            <a:hueOff val="2665738"/>
            <a:satOff val="5759"/>
            <a:lumOff val="784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31663" tIns="20320" rIns="231663" bIns="20320" numCol="1" spcCol="1270" anchor="ctr" anchorCtr="0">
          <a:noAutofit/>
        </a:bodyPr>
        <a:lstStyle/>
        <a:p>
          <a:pPr marL="0" lvl="0" indent="0" algn="ctr" defTabSz="711200">
            <a:lnSpc>
              <a:spcPct val="90000"/>
            </a:lnSpc>
            <a:spcBef>
              <a:spcPct val="0"/>
            </a:spcBef>
            <a:spcAft>
              <a:spcPct val="35000"/>
            </a:spcAft>
            <a:buNone/>
          </a:pPr>
          <a:r>
            <a:rPr lang="en-US" sz="1600" kern="1200" dirty="0"/>
            <a:t>There are different project types based on the department/agency, </a:t>
          </a:r>
          <a:br>
            <a:rPr lang="en-US" sz="1600" kern="1200" dirty="0"/>
          </a:br>
          <a:r>
            <a:rPr lang="en-US" sz="1600" kern="1200" dirty="0"/>
            <a:t>authorization, and dollar amount of the </a:t>
          </a:r>
          <a:br>
            <a:rPr lang="en-US" sz="1600" kern="1200" dirty="0"/>
          </a:br>
          <a:r>
            <a:rPr lang="en-US" sz="1600" kern="1200" dirty="0"/>
            <a:t>project.</a:t>
          </a:r>
        </a:p>
      </dsp:txBody>
      <dsp:txXfrm>
        <a:off x="7356480" y="1409075"/>
        <a:ext cx="2976565" cy="2976565"/>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EEDEC-CA16-42A5-A16A-9CDEDE0475CF}">
      <dsp:nvSpPr>
        <dsp:cNvPr id="0" name=""/>
        <dsp:cNvSpPr/>
      </dsp:nvSpPr>
      <dsp:spPr>
        <a:xfrm>
          <a:off x="0" y="8940"/>
          <a:ext cx="10991271" cy="10313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b="0" i="0" kern="1200"/>
            <a:t>Information Hierarchy</a:t>
          </a:r>
          <a:endParaRPr lang="en-US" sz="4300" kern="1200"/>
        </a:p>
      </dsp:txBody>
      <dsp:txXfrm>
        <a:off x="50347" y="59287"/>
        <a:ext cx="10890577" cy="930660"/>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1DEEA-576E-4222-9DC1-9081B68757F4}">
      <dsp:nvSpPr>
        <dsp:cNvPr id="0" name=""/>
        <dsp:cNvSpPr/>
      </dsp:nvSpPr>
      <dsp:spPr>
        <a:xfrm>
          <a:off x="4999715" y="2839144"/>
          <a:ext cx="91440" cy="520490"/>
        </a:xfrm>
        <a:custGeom>
          <a:avLst/>
          <a:gdLst/>
          <a:ahLst/>
          <a:cxnLst/>
          <a:rect l="0" t="0" r="0" b="0"/>
          <a:pathLst>
            <a:path>
              <a:moveTo>
                <a:pt x="45720" y="0"/>
              </a:moveTo>
              <a:lnTo>
                <a:pt x="45720" y="520490"/>
              </a:lnTo>
              <a:lnTo>
                <a:pt x="58003" y="520490"/>
              </a:lnTo>
            </a:path>
          </a:pathLst>
        </a:custGeom>
        <a:noFill/>
        <a:ln w="12700" cap="flat" cmpd="sng" algn="ctr">
          <a:solidFill>
            <a:schemeClr val="accent5">
              <a:tint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FD84603-FBE0-40F3-A056-66685EE9C2CD}">
      <dsp:nvSpPr>
        <dsp:cNvPr id="0" name=""/>
        <dsp:cNvSpPr/>
      </dsp:nvSpPr>
      <dsp:spPr>
        <a:xfrm>
          <a:off x="5384718" y="2119356"/>
          <a:ext cx="106175" cy="162965"/>
        </a:xfrm>
        <a:custGeom>
          <a:avLst/>
          <a:gdLst/>
          <a:ahLst/>
          <a:cxnLst/>
          <a:rect l="0" t="0" r="0" b="0"/>
          <a:pathLst>
            <a:path>
              <a:moveTo>
                <a:pt x="0" y="0"/>
              </a:moveTo>
              <a:lnTo>
                <a:pt x="0" y="46032"/>
              </a:lnTo>
              <a:lnTo>
                <a:pt x="106175" y="46032"/>
              </a:lnTo>
              <a:lnTo>
                <a:pt x="106175" y="162965"/>
              </a:lnTo>
            </a:path>
          </a:pathLst>
        </a:custGeom>
        <a:noFill/>
        <a:ln w="12700" cap="flat" cmpd="sng" algn="ctr">
          <a:solidFill>
            <a:schemeClr val="accent5">
              <a:tint val="99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851FB3F-B954-44FF-967F-0E0E81E1325B}">
      <dsp:nvSpPr>
        <dsp:cNvPr id="0" name=""/>
        <dsp:cNvSpPr/>
      </dsp:nvSpPr>
      <dsp:spPr>
        <a:xfrm>
          <a:off x="1176638" y="2673322"/>
          <a:ext cx="909960" cy="755032"/>
        </a:xfrm>
        <a:custGeom>
          <a:avLst/>
          <a:gdLst/>
          <a:ahLst/>
          <a:cxnLst/>
          <a:rect l="0" t="0" r="0" b="0"/>
          <a:pathLst>
            <a:path>
              <a:moveTo>
                <a:pt x="0" y="0"/>
              </a:moveTo>
              <a:lnTo>
                <a:pt x="0" y="755032"/>
              </a:lnTo>
              <a:lnTo>
                <a:pt x="909960" y="755032"/>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27F5E69-D9BE-49DE-8C17-1A2B76B13F8C}">
      <dsp:nvSpPr>
        <dsp:cNvPr id="0" name=""/>
        <dsp:cNvSpPr/>
      </dsp:nvSpPr>
      <dsp:spPr>
        <a:xfrm>
          <a:off x="1101172" y="2673322"/>
          <a:ext cx="91440" cy="762689"/>
        </a:xfrm>
        <a:custGeom>
          <a:avLst/>
          <a:gdLst/>
          <a:ahLst/>
          <a:cxnLst/>
          <a:rect l="0" t="0" r="0" b="0"/>
          <a:pathLst>
            <a:path>
              <a:moveTo>
                <a:pt x="75465" y="0"/>
              </a:moveTo>
              <a:lnTo>
                <a:pt x="75465" y="762689"/>
              </a:lnTo>
              <a:lnTo>
                <a:pt x="45720" y="762689"/>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815E4D8-EB8B-46BA-90F5-BBFC949EC148}">
      <dsp:nvSpPr>
        <dsp:cNvPr id="0" name=""/>
        <dsp:cNvSpPr/>
      </dsp:nvSpPr>
      <dsp:spPr>
        <a:xfrm>
          <a:off x="1576377" y="1959185"/>
          <a:ext cx="91440" cy="157313"/>
        </a:xfrm>
        <a:custGeom>
          <a:avLst/>
          <a:gdLst/>
          <a:ahLst/>
          <a:cxnLst/>
          <a:rect l="0" t="0" r="0" b="0"/>
          <a:pathLst>
            <a:path>
              <a:moveTo>
                <a:pt x="45720" y="0"/>
              </a:moveTo>
              <a:lnTo>
                <a:pt x="45720" y="157313"/>
              </a:lnTo>
            </a:path>
          </a:pathLst>
        </a:custGeom>
        <a:noFill/>
        <a:ln w="12700" cap="flat" cmpd="sng" algn="ctr">
          <a:solidFill>
            <a:schemeClr val="accent5">
              <a:tint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07B3B4E-A558-4466-A35E-C153FB4DA5A3}">
      <dsp:nvSpPr>
        <dsp:cNvPr id="0" name=""/>
        <dsp:cNvSpPr/>
      </dsp:nvSpPr>
      <dsp:spPr>
        <a:xfrm>
          <a:off x="1622097" y="1165339"/>
          <a:ext cx="253009" cy="237022"/>
        </a:xfrm>
        <a:custGeom>
          <a:avLst/>
          <a:gdLst/>
          <a:ahLst/>
          <a:cxnLst/>
          <a:rect l="0" t="0" r="0" b="0"/>
          <a:pathLst>
            <a:path>
              <a:moveTo>
                <a:pt x="253009" y="0"/>
              </a:moveTo>
              <a:lnTo>
                <a:pt x="253009" y="120090"/>
              </a:lnTo>
              <a:lnTo>
                <a:pt x="0" y="120090"/>
              </a:lnTo>
              <a:lnTo>
                <a:pt x="0" y="237022"/>
              </a:lnTo>
            </a:path>
          </a:pathLst>
        </a:custGeom>
        <a:noFill/>
        <a:ln w="12700" cap="flat" cmpd="sng" algn="ctr">
          <a:solidFill>
            <a:schemeClr val="accent5">
              <a:tint val="99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304948D-68E7-47E7-BAC0-5A71DDC2F1B8}">
      <dsp:nvSpPr>
        <dsp:cNvPr id="0" name=""/>
        <dsp:cNvSpPr/>
      </dsp:nvSpPr>
      <dsp:spPr>
        <a:xfrm>
          <a:off x="3433944" y="25772"/>
          <a:ext cx="1113646" cy="556823"/>
        </a:xfrm>
        <a:prstGeom prst="rect">
          <a:avLst/>
        </a:prstGeom>
        <a:solidFill>
          <a:schemeClr val="accent5">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Authorization</a:t>
          </a:r>
        </a:p>
      </dsp:txBody>
      <dsp:txXfrm>
        <a:off x="3433944" y="25772"/>
        <a:ext cx="1113646" cy="556823"/>
      </dsp:txXfrm>
    </dsp:sp>
    <dsp:sp modelId="{697FB20E-C0B6-4830-997F-F22223007847}">
      <dsp:nvSpPr>
        <dsp:cNvPr id="0" name=""/>
        <dsp:cNvSpPr/>
      </dsp:nvSpPr>
      <dsp:spPr>
        <a:xfrm>
          <a:off x="1318283" y="608516"/>
          <a:ext cx="1113646" cy="556823"/>
        </a:xfrm>
        <a:prstGeom prst="rect">
          <a:avLst/>
        </a:prstGeom>
        <a:solidFill>
          <a:schemeClr val="accent5">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Program</a:t>
          </a:r>
        </a:p>
      </dsp:txBody>
      <dsp:txXfrm>
        <a:off x="1318283" y="608516"/>
        <a:ext cx="1113646" cy="556823"/>
      </dsp:txXfrm>
    </dsp:sp>
    <dsp:sp modelId="{4071F201-8CBB-43C0-9538-13E03735C68D}">
      <dsp:nvSpPr>
        <dsp:cNvPr id="0" name=""/>
        <dsp:cNvSpPr/>
      </dsp:nvSpPr>
      <dsp:spPr>
        <a:xfrm>
          <a:off x="1065273" y="1402362"/>
          <a:ext cx="1113646" cy="556823"/>
        </a:xfrm>
        <a:prstGeom prst="rect">
          <a:avLst/>
        </a:prstGeom>
        <a:solidFill>
          <a:schemeClr val="accent5">
            <a:tint val="99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Project</a:t>
          </a:r>
        </a:p>
      </dsp:txBody>
      <dsp:txXfrm>
        <a:off x="1065273" y="1402362"/>
        <a:ext cx="1113646" cy="556823"/>
      </dsp:txXfrm>
    </dsp:sp>
    <dsp:sp modelId="{5B34891E-AEF3-4303-AD4C-AA47F438F23E}">
      <dsp:nvSpPr>
        <dsp:cNvPr id="0" name=""/>
        <dsp:cNvSpPr/>
      </dsp:nvSpPr>
      <dsp:spPr>
        <a:xfrm>
          <a:off x="1065273" y="2116499"/>
          <a:ext cx="1113646" cy="556823"/>
        </a:xfrm>
        <a:prstGeom prst="rect">
          <a:avLst/>
        </a:prstGeom>
        <a:solidFill>
          <a:schemeClr val="accent5">
            <a:tint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Package</a:t>
          </a:r>
        </a:p>
      </dsp:txBody>
      <dsp:txXfrm>
        <a:off x="1065273" y="2116499"/>
        <a:ext cx="1113646" cy="556823"/>
      </dsp:txXfrm>
    </dsp:sp>
    <dsp:sp modelId="{96603CBA-1941-48F0-AFFF-E91AA8F90244}">
      <dsp:nvSpPr>
        <dsp:cNvPr id="0" name=""/>
        <dsp:cNvSpPr/>
      </dsp:nvSpPr>
      <dsp:spPr>
        <a:xfrm>
          <a:off x="33246" y="3197371"/>
          <a:ext cx="1113646" cy="477281"/>
        </a:xfrm>
        <a:prstGeom prst="rect">
          <a:avLst/>
        </a:prstGeom>
        <a:solidFill>
          <a:schemeClr val="accent5">
            <a:tint val="7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Contract A</a:t>
          </a:r>
        </a:p>
      </dsp:txBody>
      <dsp:txXfrm>
        <a:off x="33246" y="3197371"/>
        <a:ext cx="1113646" cy="477281"/>
      </dsp:txXfrm>
    </dsp:sp>
    <dsp:sp modelId="{29C21AF5-5B18-4E8C-9E3E-CB2EF5445D64}">
      <dsp:nvSpPr>
        <dsp:cNvPr id="0" name=""/>
        <dsp:cNvSpPr/>
      </dsp:nvSpPr>
      <dsp:spPr>
        <a:xfrm>
          <a:off x="2086598" y="3182465"/>
          <a:ext cx="1113646" cy="491780"/>
        </a:xfrm>
        <a:prstGeom prst="rect">
          <a:avLst/>
        </a:prstGeom>
        <a:solidFill>
          <a:schemeClr val="accent5">
            <a:tint val="7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Contract B</a:t>
          </a:r>
        </a:p>
      </dsp:txBody>
      <dsp:txXfrm>
        <a:off x="2086598" y="3182465"/>
        <a:ext cx="1113646" cy="491780"/>
      </dsp:txXfrm>
    </dsp:sp>
    <dsp:sp modelId="{7C2958B8-9A2C-490E-9F87-5BBBAEE82D15}">
      <dsp:nvSpPr>
        <dsp:cNvPr id="0" name=""/>
        <dsp:cNvSpPr/>
      </dsp:nvSpPr>
      <dsp:spPr>
        <a:xfrm>
          <a:off x="4841404" y="751085"/>
          <a:ext cx="1113646" cy="556823"/>
        </a:xfrm>
        <a:prstGeom prst="rect">
          <a:avLst/>
        </a:prstGeom>
        <a:solidFill>
          <a:schemeClr val="accent5">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Program</a:t>
          </a:r>
        </a:p>
      </dsp:txBody>
      <dsp:txXfrm>
        <a:off x="4841404" y="751085"/>
        <a:ext cx="1113646" cy="556823"/>
      </dsp:txXfrm>
    </dsp:sp>
    <dsp:sp modelId="{9976B6B0-C672-45D4-83A6-EBFB6FF6A809}">
      <dsp:nvSpPr>
        <dsp:cNvPr id="0" name=""/>
        <dsp:cNvSpPr/>
      </dsp:nvSpPr>
      <dsp:spPr>
        <a:xfrm>
          <a:off x="4827895" y="1562532"/>
          <a:ext cx="1113646" cy="556823"/>
        </a:xfrm>
        <a:prstGeom prst="rect">
          <a:avLst/>
        </a:prstGeom>
        <a:solidFill>
          <a:schemeClr val="accent5">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Project</a:t>
          </a:r>
        </a:p>
      </dsp:txBody>
      <dsp:txXfrm>
        <a:off x="4827895" y="1562532"/>
        <a:ext cx="1113646" cy="556823"/>
      </dsp:txXfrm>
    </dsp:sp>
    <dsp:sp modelId="{BB68D7E2-C0D4-448A-848E-C3B622835FBB}">
      <dsp:nvSpPr>
        <dsp:cNvPr id="0" name=""/>
        <dsp:cNvSpPr/>
      </dsp:nvSpPr>
      <dsp:spPr>
        <a:xfrm>
          <a:off x="4934070" y="2282321"/>
          <a:ext cx="1113646" cy="556823"/>
        </a:xfrm>
        <a:prstGeom prst="rect">
          <a:avLst/>
        </a:prstGeom>
        <a:solidFill>
          <a:schemeClr val="accent5">
            <a:tint val="99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Package</a:t>
          </a:r>
        </a:p>
      </dsp:txBody>
      <dsp:txXfrm>
        <a:off x="4934070" y="2282321"/>
        <a:ext cx="1113646" cy="556823"/>
      </dsp:txXfrm>
    </dsp:sp>
    <dsp:sp modelId="{871BD8A7-0C05-471B-A0C1-70F614BBFA1A}">
      <dsp:nvSpPr>
        <dsp:cNvPr id="0" name=""/>
        <dsp:cNvSpPr/>
      </dsp:nvSpPr>
      <dsp:spPr>
        <a:xfrm>
          <a:off x="5057718" y="3081223"/>
          <a:ext cx="1113646" cy="556823"/>
        </a:xfrm>
        <a:prstGeom prst="rect">
          <a:avLst/>
        </a:prstGeom>
        <a:solidFill>
          <a:schemeClr val="accent5">
            <a:tint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Contract A</a:t>
          </a:r>
        </a:p>
      </dsp:txBody>
      <dsp:txXfrm>
        <a:off x="5057718" y="3081223"/>
        <a:ext cx="1113646" cy="556823"/>
      </dsp:txXfrm>
    </dsp:sp>
    <dsp:sp modelId="{7B50FBF2-1A64-4282-930F-3C3B5201BB27}">
      <dsp:nvSpPr>
        <dsp:cNvPr id="0" name=""/>
        <dsp:cNvSpPr/>
      </dsp:nvSpPr>
      <dsp:spPr>
        <a:xfrm>
          <a:off x="2798931" y="1965316"/>
          <a:ext cx="1113646" cy="556823"/>
        </a:xfrm>
        <a:prstGeom prst="rect">
          <a:avLst/>
        </a:prstGeom>
        <a:solidFill>
          <a:schemeClr val="accent5">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Package</a:t>
          </a:r>
        </a:p>
      </dsp:txBody>
      <dsp:txXfrm>
        <a:off x="2798931" y="1965316"/>
        <a:ext cx="1113646" cy="556823"/>
      </dsp:txXfrm>
    </dsp:sp>
    <dsp:sp modelId="{FCA85A6F-F066-4F66-829A-5C8A8684B415}">
      <dsp:nvSpPr>
        <dsp:cNvPr id="0" name=""/>
        <dsp:cNvSpPr/>
      </dsp:nvSpPr>
      <dsp:spPr>
        <a:xfrm>
          <a:off x="2748973" y="1181526"/>
          <a:ext cx="1113646" cy="556823"/>
        </a:xfrm>
        <a:prstGeom prst="rect">
          <a:avLst/>
        </a:prstGeom>
        <a:solidFill>
          <a:schemeClr val="accent5">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Project</a:t>
          </a:r>
        </a:p>
      </dsp:txBody>
      <dsp:txXfrm>
        <a:off x="2748973" y="1181526"/>
        <a:ext cx="1113646" cy="556823"/>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01BB7-5075-4827-839D-6AA5E8D09C3D}">
      <dsp:nvSpPr>
        <dsp:cNvPr id="0" name=""/>
        <dsp:cNvSpPr/>
      </dsp:nvSpPr>
      <dsp:spPr>
        <a:xfrm>
          <a:off x="0" y="1135"/>
          <a:ext cx="10515600" cy="7675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0" i="1" kern="1200"/>
            <a:t>Fund Source Types</a:t>
          </a:r>
          <a:endParaRPr lang="en-US" sz="3200" kern="1200"/>
        </a:p>
      </dsp:txBody>
      <dsp:txXfrm>
        <a:off x="37467" y="38602"/>
        <a:ext cx="10440666" cy="6925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14778-1BF2-48D7-AE51-A1D03205F7B4}">
      <dsp:nvSpPr>
        <dsp:cNvPr id="0" name=""/>
        <dsp:cNvSpPr/>
      </dsp:nvSpPr>
      <dsp:spPr>
        <a:xfrm>
          <a:off x="667122" y="833"/>
          <a:ext cx="4417074" cy="2417444"/>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eVP</a:t>
          </a:r>
        </a:p>
        <a:p>
          <a:pPr marL="0" lvl="0" indent="0" algn="ctr" defTabSz="2133600">
            <a:lnSpc>
              <a:spcPct val="90000"/>
            </a:lnSpc>
            <a:spcBef>
              <a:spcPct val="0"/>
            </a:spcBef>
            <a:spcAft>
              <a:spcPct val="35000"/>
            </a:spcAft>
            <a:buNone/>
          </a:pPr>
          <a:r>
            <a:rPr lang="en-US" sz="2400" b="1" kern="1200" dirty="0"/>
            <a:t>888-211-7440 option 2</a:t>
          </a:r>
        </a:p>
        <a:p>
          <a:pPr marL="0" lvl="0" indent="0" algn="ctr" defTabSz="2133600">
            <a:lnSpc>
              <a:spcPct val="90000"/>
            </a:lnSpc>
            <a:spcBef>
              <a:spcPct val="0"/>
            </a:spcBef>
            <a:spcAft>
              <a:spcPct val="35000"/>
            </a:spcAft>
            <a:buNone/>
          </a:pPr>
          <a:r>
            <a:rPr lang="en-US" sz="2400" b="1" kern="1200" dirty="0">
              <a:hlinkClick xmlns:r="http://schemas.openxmlformats.org/officeDocument/2006/relationships" r:id="rId1"/>
            </a:rPr>
            <a:t>vendor@nc.gov</a:t>
          </a:r>
          <a:endParaRPr lang="en-US" sz="4400" kern="1200" dirty="0"/>
        </a:p>
      </dsp:txBody>
      <dsp:txXfrm>
        <a:off x="667122" y="833"/>
        <a:ext cx="4417074" cy="2417444"/>
      </dsp:txXfrm>
    </dsp:sp>
    <dsp:sp modelId="{1F1EEFC1-DDA2-44EC-870D-230496153FFC}">
      <dsp:nvSpPr>
        <dsp:cNvPr id="0" name=""/>
        <dsp:cNvSpPr/>
      </dsp:nvSpPr>
      <dsp:spPr>
        <a:xfrm>
          <a:off x="5487105" y="833"/>
          <a:ext cx="4818572" cy="2417444"/>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t" anchorCtr="0">
          <a:noAutofit/>
        </a:bodyPr>
        <a:lstStyle/>
        <a:p>
          <a:pPr marL="0" lvl="0" indent="0" algn="ctr" defTabSz="2133600">
            <a:lnSpc>
              <a:spcPct val="90000"/>
            </a:lnSpc>
            <a:spcBef>
              <a:spcPct val="0"/>
            </a:spcBef>
            <a:spcAft>
              <a:spcPct val="35000"/>
            </a:spcAft>
            <a:buNone/>
          </a:pPr>
          <a:r>
            <a:rPr lang="en-US" sz="4800" kern="1200" dirty="0"/>
            <a:t>IPS</a:t>
          </a:r>
        </a:p>
        <a:p>
          <a:pPr marL="285750" lvl="1" indent="-285750" algn="ctr" defTabSz="1422400">
            <a:lnSpc>
              <a:spcPct val="90000"/>
            </a:lnSpc>
            <a:spcBef>
              <a:spcPct val="0"/>
            </a:spcBef>
            <a:spcAft>
              <a:spcPct val="15000"/>
            </a:spcAft>
            <a:buNone/>
          </a:pPr>
          <a:r>
            <a:rPr lang="en-US" sz="3200" b="1" kern="1200" dirty="0"/>
            <a:t>919-807-4500</a:t>
          </a:r>
        </a:p>
        <a:p>
          <a:pPr marL="228600" lvl="1" indent="-228600" algn="ctr" defTabSz="889000">
            <a:lnSpc>
              <a:spcPct val="90000"/>
            </a:lnSpc>
            <a:spcBef>
              <a:spcPct val="0"/>
            </a:spcBef>
            <a:spcAft>
              <a:spcPct val="15000"/>
            </a:spcAft>
            <a:buNone/>
          </a:pPr>
          <a:r>
            <a:rPr lang="en-US" sz="2000" b="1" kern="1200" dirty="0">
              <a:hlinkClick xmlns:r="http://schemas.openxmlformats.org/officeDocument/2006/relationships" r:id="rId2"/>
            </a:rPr>
            <a:t>doa.pchelpdesk@doa.nc.gov</a:t>
          </a:r>
          <a:endParaRPr lang="en-US" sz="3200" b="1" kern="1200" dirty="0"/>
        </a:p>
      </dsp:txBody>
      <dsp:txXfrm>
        <a:off x="5487105" y="833"/>
        <a:ext cx="4818572" cy="2417444"/>
      </dsp:txXfrm>
    </dsp:sp>
    <dsp:sp modelId="{EADEB45D-EDD8-404F-A417-E2FC13D28CB0}">
      <dsp:nvSpPr>
        <dsp:cNvPr id="0" name=""/>
        <dsp:cNvSpPr/>
      </dsp:nvSpPr>
      <dsp:spPr>
        <a:xfrm>
          <a:off x="975951" y="2810912"/>
          <a:ext cx="4712124" cy="2417444"/>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t" anchorCtr="0">
          <a:noAutofit/>
        </a:bodyPr>
        <a:lstStyle/>
        <a:p>
          <a:pPr marL="0" lvl="0" indent="0" algn="ctr" defTabSz="2133600">
            <a:lnSpc>
              <a:spcPct val="90000"/>
            </a:lnSpc>
            <a:spcBef>
              <a:spcPct val="0"/>
            </a:spcBef>
            <a:spcAft>
              <a:spcPct val="35000"/>
            </a:spcAft>
            <a:buNone/>
          </a:pPr>
          <a:r>
            <a:rPr lang="en-US" sz="4800" kern="1200" dirty="0"/>
            <a:t>HUB</a:t>
          </a:r>
        </a:p>
        <a:p>
          <a:pPr marL="285750" lvl="1" indent="-285750" algn="ctr" defTabSz="1422400">
            <a:lnSpc>
              <a:spcPct val="90000"/>
            </a:lnSpc>
            <a:spcBef>
              <a:spcPct val="0"/>
            </a:spcBef>
            <a:spcAft>
              <a:spcPct val="15000"/>
            </a:spcAft>
            <a:buNone/>
          </a:pPr>
          <a:r>
            <a:rPr lang="en-US" sz="3200" b="1" kern="1200" dirty="0"/>
            <a:t>919-807-2330</a:t>
          </a:r>
        </a:p>
        <a:p>
          <a:pPr marL="228600" lvl="1" indent="-228600" algn="ctr" defTabSz="889000">
            <a:lnSpc>
              <a:spcPct val="90000"/>
            </a:lnSpc>
            <a:spcBef>
              <a:spcPct val="0"/>
            </a:spcBef>
            <a:spcAft>
              <a:spcPct val="15000"/>
            </a:spcAft>
            <a:buNone/>
          </a:pPr>
          <a:r>
            <a:rPr lang="en-US" sz="2000" b="1" kern="1200" dirty="0">
              <a:hlinkClick xmlns:r="http://schemas.openxmlformats.org/officeDocument/2006/relationships" r:id="rId3"/>
            </a:rPr>
            <a:t>Huboffice.doa@doa.nc.gov</a:t>
          </a:r>
          <a:endParaRPr lang="en-US" sz="2000" b="1" kern="1200" dirty="0"/>
        </a:p>
      </dsp:txBody>
      <dsp:txXfrm>
        <a:off x="975951" y="2810912"/>
        <a:ext cx="4712124" cy="2417444"/>
      </dsp:txXfrm>
    </dsp:sp>
    <dsp:sp modelId="{436B37FF-5B83-45D3-BCFC-4D6BA32A6E32}">
      <dsp:nvSpPr>
        <dsp:cNvPr id="0" name=""/>
        <dsp:cNvSpPr/>
      </dsp:nvSpPr>
      <dsp:spPr>
        <a:xfrm>
          <a:off x="6029378" y="2821186"/>
          <a:ext cx="4029074" cy="2417444"/>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0" kern="1200" dirty="0"/>
            <a:t>INTERSCOPE</a:t>
          </a:r>
        </a:p>
        <a:p>
          <a:pPr marL="0" lvl="0" indent="0" algn="ctr" defTabSz="1600200">
            <a:lnSpc>
              <a:spcPct val="90000"/>
            </a:lnSpc>
            <a:spcBef>
              <a:spcPct val="0"/>
            </a:spcBef>
            <a:spcAft>
              <a:spcPct val="35000"/>
            </a:spcAft>
            <a:buNone/>
          </a:pPr>
          <a:r>
            <a:rPr lang="en-US" sz="2400" kern="1200" dirty="0"/>
            <a:t>919-807-4109</a:t>
          </a:r>
        </a:p>
        <a:p>
          <a:pPr marL="0" lvl="0" indent="0" algn="ctr" defTabSz="1600200">
            <a:lnSpc>
              <a:spcPct val="90000"/>
            </a:lnSpc>
            <a:spcBef>
              <a:spcPct val="0"/>
            </a:spcBef>
            <a:spcAft>
              <a:spcPct val="35000"/>
            </a:spcAft>
            <a:buNone/>
          </a:pPr>
          <a:r>
            <a:rPr lang="en-US" sz="2000" b="1" u="sng" kern="1200" dirty="0">
              <a:solidFill>
                <a:schemeClr val="tx2">
                  <a:lumMod val="20000"/>
                  <a:lumOff val="80000"/>
                </a:schemeClr>
              </a:solidFill>
            </a:rPr>
            <a:t>interscope@doa.nc.gov</a:t>
          </a:r>
        </a:p>
      </dsp:txBody>
      <dsp:txXfrm>
        <a:off x="6029378" y="2821186"/>
        <a:ext cx="4029074" cy="2417444"/>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FD3DD8-FBFD-40F9-8E1D-9053A8390E20}">
      <dsp:nvSpPr>
        <dsp:cNvPr id="0" name=""/>
        <dsp:cNvSpPr/>
      </dsp:nvSpPr>
      <dsp:spPr>
        <a:xfrm rot="16200000">
          <a:off x="-1878147" y="1886739"/>
          <a:ext cx="5358958" cy="1585479"/>
        </a:xfrm>
        <a:prstGeom prst="flowChartManualOperation">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kern="1200"/>
            <a:t>There are 6 different sources of funds within Interscope+ system.</a:t>
          </a:r>
        </a:p>
      </dsp:txBody>
      <dsp:txXfrm rot="5400000">
        <a:off x="8592" y="1071792"/>
        <a:ext cx="1585479" cy="3215374"/>
      </dsp:txXfrm>
    </dsp:sp>
    <dsp:sp modelId="{7EE22731-7049-4E37-8106-BDD213D38BD2}">
      <dsp:nvSpPr>
        <dsp:cNvPr id="0" name=""/>
        <dsp:cNvSpPr/>
      </dsp:nvSpPr>
      <dsp:spPr>
        <a:xfrm rot="16200000">
          <a:off x="-173756" y="1886739"/>
          <a:ext cx="5358958" cy="1585479"/>
        </a:xfrm>
        <a:prstGeom prst="flowChartManualOperation">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General Fund</a:t>
          </a:r>
          <a:r>
            <a:rPr lang="en-US" sz="1400" kern="1200"/>
            <a:t>: Appropriated funds </a:t>
          </a:r>
        </a:p>
      </dsp:txBody>
      <dsp:txXfrm rot="5400000">
        <a:off x="1712983" y="1071792"/>
        <a:ext cx="1585479" cy="3215374"/>
      </dsp:txXfrm>
    </dsp:sp>
    <dsp:sp modelId="{39F03A25-A0F8-4B5E-91DD-64A0443394A8}">
      <dsp:nvSpPr>
        <dsp:cNvPr id="0" name=""/>
        <dsp:cNvSpPr/>
      </dsp:nvSpPr>
      <dsp:spPr>
        <a:xfrm rot="16200000">
          <a:off x="1530634" y="1886739"/>
          <a:ext cx="5358958" cy="1585479"/>
        </a:xfrm>
        <a:prstGeom prst="flowChartManualOperation">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Non-General Fund</a:t>
          </a:r>
          <a:r>
            <a:rPr lang="en-US" sz="1400" kern="1200"/>
            <a:t>: Receipts, grants, gifts, cash, County appropriated funds, etc. </a:t>
          </a:r>
        </a:p>
      </dsp:txBody>
      <dsp:txXfrm rot="5400000">
        <a:off x="3417373" y="1071792"/>
        <a:ext cx="1585479" cy="3215374"/>
      </dsp:txXfrm>
    </dsp:sp>
    <dsp:sp modelId="{1A4421A7-AB3B-49C0-91ED-110549952430}">
      <dsp:nvSpPr>
        <dsp:cNvPr id="0" name=""/>
        <dsp:cNvSpPr/>
      </dsp:nvSpPr>
      <dsp:spPr>
        <a:xfrm rot="16200000">
          <a:off x="3235025" y="1886739"/>
          <a:ext cx="5358958" cy="1585479"/>
        </a:xfrm>
        <a:prstGeom prst="flowChartManualOperation">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State Debt</a:t>
          </a:r>
          <a:r>
            <a:rPr lang="en-US" sz="1400" kern="1200"/>
            <a:t>: State Bonds, COPS, or Special Indebtedness </a:t>
          </a:r>
        </a:p>
      </dsp:txBody>
      <dsp:txXfrm rot="5400000">
        <a:off x="5121764" y="1071792"/>
        <a:ext cx="1585479" cy="3215374"/>
      </dsp:txXfrm>
    </dsp:sp>
    <dsp:sp modelId="{CD22BEEF-260D-424E-A6DA-8B43EBDA24FB}">
      <dsp:nvSpPr>
        <dsp:cNvPr id="0" name=""/>
        <dsp:cNvSpPr/>
      </dsp:nvSpPr>
      <dsp:spPr>
        <a:xfrm rot="16200000">
          <a:off x="4939416" y="1886739"/>
          <a:ext cx="5358958" cy="1585479"/>
        </a:xfrm>
        <a:prstGeom prst="flowChartManualOperation">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Non-State Debt</a:t>
          </a:r>
          <a:r>
            <a:rPr lang="en-US" sz="1400" kern="1200"/>
            <a:t>: Debt issued by the institutions, county, or entity other than the State of North Carolina</a:t>
          </a:r>
        </a:p>
      </dsp:txBody>
      <dsp:txXfrm rot="5400000">
        <a:off x="6826155" y="1071792"/>
        <a:ext cx="1585479" cy="3215374"/>
      </dsp:txXfrm>
    </dsp:sp>
    <dsp:sp modelId="{EF17B605-658E-4458-8C6E-0D296F399F96}">
      <dsp:nvSpPr>
        <dsp:cNvPr id="0" name=""/>
        <dsp:cNvSpPr/>
      </dsp:nvSpPr>
      <dsp:spPr>
        <a:xfrm rot="16200000">
          <a:off x="6643807" y="1886739"/>
          <a:ext cx="5358958" cy="1585479"/>
        </a:xfrm>
        <a:prstGeom prst="flowChartManualOperation">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R&amp;R</a:t>
          </a:r>
          <a:r>
            <a:rPr lang="en-US" sz="1400" kern="1200"/>
            <a:t>: Funding for R&amp;R from appropriations </a:t>
          </a:r>
        </a:p>
      </dsp:txBody>
      <dsp:txXfrm rot="5400000">
        <a:off x="8530546" y="1071792"/>
        <a:ext cx="1585479" cy="3215374"/>
      </dsp:txXfrm>
    </dsp:sp>
    <dsp:sp modelId="{E9A10CC3-A66C-4925-8CEA-56865ED6A28A}">
      <dsp:nvSpPr>
        <dsp:cNvPr id="0" name=""/>
        <dsp:cNvSpPr/>
      </dsp:nvSpPr>
      <dsp:spPr>
        <a:xfrm rot="16200000">
          <a:off x="8348198" y="1886739"/>
          <a:ext cx="5358958" cy="1585479"/>
        </a:xfrm>
        <a:prstGeom prst="flowChartManualOperation">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1" kern="1200"/>
            <a:t>R&amp;R Debt</a:t>
          </a:r>
          <a:r>
            <a:rPr lang="en-US" sz="1400" kern="1200"/>
            <a:t>: Funding for R&amp;R from State Debt, such as Special Indebtedness or COPS</a:t>
          </a:r>
        </a:p>
      </dsp:txBody>
      <dsp:txXfrm rot="5400000">
        <a:off x="10234937" y="1071792"/>
        <a:ext cx="1585479" cy="3215374"/>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2D22D7-E0FE-483C-863D-2EA5478D780F}">
      <dsp:nvSpPr>
        <dsp:cNvPr id="0" name=""/>
        <dsp:cNvSpPr/>
      </dsp:nvSpPr>
      <dsp:spPr>
        <a:xfrm>
          <a:off x="880772" y="0"/>
          <a:ext cx="9982086" cy="4494068"/>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CD6A065-2565-4B2E-838B-A89F205BF46F}">
      <dsp:nvSpPr>
        <dsp:cNvPr id="0" name=""/>
        <dsp:cNvSpPr/>
      </dsp:nvSpPr>
      <dsp:spPr>
        <a:xfrm>
          <a:off x="0" y="1348220"/>
          <a:ext cx="3523089" cy="1797627"/>
        </a:xfrm>
        <a:prstGeom prst="round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0000"/>
                <a:lumMod val="100000"/>
              </a:schemeClr>
            </a:gs>
            <a:gs pos="100000">
              <a:schemeClr val="accent4">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sng" kern="1200" dirty="0"/>
            <a:t>Standard Project </a:t>
          </a:r>
          <a:r>
            <a:rPr lang="en-US" sz="1800" kern="1200" dirty="0"/>
            <a:t>- Default project type that will apply to most Capital projects.</a:t>
          </a:r>
        </a:p>
      </dsp:txBody>
      <dsp:txXfrm>
        <a:off x="87753" y="1435973"/>
        <a:ext cx="3347583" cy="1622121"/>
      </dsp:txXfrm>
    </dsp:sp>
    <dsp:sp modelId="{4BB1B1CE-D2C8-4027-B266-EC46430CC09A}">
      <dsp:nvSpPr>
        <dsp:cNvPr id="0" name=""/>
        <dsp:cNvSpPr/>
      </dsp:nvSpPr>
      <dsp:spPr>
        <a:xfrm>
          <a:off x="4110270" y="1348220"/>
          <a:ext cx="3523089" cy="1797627"/>
        </a:xfrm>
        <a:prstGeom prst="roundRect">
          <a:avLst/>
        </a:prstGeom>
        <a:gradFill rotWithShape="0">
          <a:gsLst>
            <a:gs pos="0">
              <a:schemeClr val="accent4">
                <a:hueOff val="4116861"/>
                <a:satOff val="-18819"/>
                <a:lumOff val="-5784"/>
                <a:alphaOff val="0"/>
                <a:tint val="97000"/>
                <a:satMod val="100000"/>
                <a:lumMod val="102000"/>
              </a:schemeClr>
            </a:gs>
            <a:gs pos="50000">
              <a:schemeClr val="accent4">
                <a:hueOff val="4116861"/>
                <a:satOff val="-18819"/>
                <a:lumOff val="-5784"/>
                <a:alphaOff val="0"/>
                <a:shade val="100000"/>
                <a:satMod val="100000"/>
                <a:lumMod val="100000"/>
              </a:schemeClr>
            </a:gs>
            <a:gs pos="100000">
              <a:schemeClr val="accent4">
                <a:hueOff val="4116861"/>
                <a:satOff val="-18819"/>
                <a:lumOff val="-5784"/>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sng" kern="1200" dirty="0"/>
            <a:t>Performance Contract </a:t>
          </a:r>
          <a:r>
            <a:rPr lang="en-US" sz="1800" kern="1200" dirty="0"/>
            <a:t>- Applies to Guaranteed Energy Savings Performance Contracts</a:t>
          </a:r>
        </a:p>
      </dsp:txBody>
      <dsp:txXfrm>
        <a:off x="4198023" y="1435973"/>
        <a:ext cx="3347583" cy="1622121"/>
      </dsp:txXfrm>
    </dsp:sp>
    <dsp:sp modelId="{A4940369-4050-415D-A484-C19197069D5A}">
      <dsp:nvSpPr>
        <dsp:cNvPr id="0" name=""/>
        <dsp:cNvSpPr/>
      </dsp:nvSpPr>
      <dsp:spPr>
        <a:xfrm>
          <a:off x="8220541" y="1348220"/>
          <a:ext cx="3523089" cy="1797627"/>
        </a:xfrm>
        <a:prstGeom prst="roundRect">
          <a:avLst/>
        </a:prstGeom>
        <a:gradFill rotWithShape="0">
          <a:gsLst>
            <a:gs pos="0">
              <a:schemeClr val="accent4">
                <a:hueOff val="8233721"/>
                <a:satOff val="-37638"/>
                <a:lumOff val="-11569"/>
                <a:alphaOff val="0"/>
                <a:tint val="97000"/>
                <a:satMod val="100000"/>
                <a:lumMod val="102000"/>
              </a:schemeClr>
            </a:gs>
            <a:gs pos="50000">
              <a:schemeClr val="accent4">
                <a:hueOff val="8233721"/>
                <a:satOff val="-37638"/>
                <a:lumOff val="-11569"/>
                <a:alphaOff val="0"/>
                <a:shade val="100000"/>
                <a:satMod val="100000"/>
                <a:lumMod val="100000"/>
              </a:schemeClr>
            </a:gs>
            <a:gs pos="100000">
              <a:schemeClr val="accent4">
                <a:hueOff val="8233721"/>
                <a:satOff val="-37638"/>
                <a:lumOff val="-11569"/>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u="sng" kern="1200" dirty="0"/>
            <a:t>Foundation Projects </a:t>
          </a:r>
          <a:r>
            <a:rPr lang="en-US" sz="1600" kern="1200" dirty="0"/>
            <a:t>- Applies primarily to UNC System projects that are designed/constructed by a foundation but must be reviewed by SCO</a:t>
          </a:r>
        </a:p>
      </dsp:txBody>
      <dsp:txXfrm>
        <a:off x="8308294" y="1435973"/>
        <a:ext cx="3347583" cy="1622121"/>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1B1EC-9163-4F79-BE6D-5316996916D3}">
      <dsp:nvSpPr>
        <dsp:cNvPr id="0" name=""/>
        <dsp:cNvSpPr/>
      </dsp:nvSpPr>
      <dsp:spPr>
        <a:xfrm>
          <a:off x="827843" y="0"/>
          <a:ext cx="9382228" cy="5391218"/>
        </a:xfrm>
        <a:prstGeom prst="rightArrow">
          <a:avLst/>
        </a:prstGeom>
        <a:solidFill>
          <a:schemeClr val="accent5">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333AEAA4-06E4-42A2-B2F1-544810D0D5DD}">
      <dsp:nvSpPr>
        <dsp:cNvPr id="0" name=""/>
        <dsp:cNvSpPr/>
      </dsp:nvSpPr>
      <dsp:spPr>
        <a:xfrm>
          <a:off x="134" y="1617365"/>
          <a:ext cx="5384217" cy="2156487"/>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sng" kern="1200" dirty="0"/>
            <a:t>Non-Code-Item Projects </a:t>
          </a:r>
          <a:r>
            <a:rPr lang="en-US" sz="1400" kern="1200" dirty="0"/>
            <a:t>- Projects that do not go through the normal State authorization process, such as county funded projects at Community Colleges, or projects completed with operating funds. This will also be used for reporting small project HUB information. May have code review. An Estimated Project Completion date, Funding Source, and Fiscal Year Funded must be entered. These fields appear for entry only when the Non-Code-Item type is selected.  Example: Electrical</a:t>
          </a:r>
          <a:br>
            <a:rPr lang="en-US" sz="1400" kern="1200" dirty="0"/>
          </a:br>
          <a:endParaRPr lang="en-US" sz="1400" kern="1200" dirty="0"/>
        </a:p>
      </dsp:txBody>
      <dsp:txXfrm>
        <a:off x="105405" y="1722636"/>
        <a:ext cx="5173675" cy="1945945"/>
      </dsp:txXfrm>
    </dsp:sp>
    <dsp:sp modelId="{F1E406D1-D38A-44F3-85DD-6B3060CD23E2}">
      <dsp:nvSpPr>
        <dsp:cNvPr id="0" name=""/>
        <dsp:cNvSpPr/>
      </dsp:nvSpPr>
      <dsp:spPr>
        <a:xfrm>
          <a:off x="5653563" y="1617365"/>
          <a:ext cx="5384217" cy="2156487"/>
        </a:xfrm>
        <a:prstGeom prst="roundRect">
          <a:avLst/>
        </a:prstGeom>
        <a:solidFill>
          <a:schemeClr val="accent5">
            <a:hueOff val="2665738"/>
            <a:satOff val="5759"/>
            <a:lumOff val="784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u="sng" kern="1200"/>
            <a:t>Non-Code-Item (HUB Only) </a:t>
          </a:r>
          <a:r>
            <a:rPr lang="en-US" sz="2700" kern="1200"/>
            <a:t>– Small Non-Code-Item projects that do not require a design contract, package or code review.  Example: Painting</a:t>
          </a:r>
        </a:p>
      </dsp:txBody>
      <dsp:txXfrm>
        <a:off x="5758834" y="1722636"/>
        <a:ext cx="5173675" cy="1945945"/>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6DF8C-FC95-45F0-BE41-F8CE02EF08BB}">
      <dsp:nvSpPr>
        <dsp:cNvPr id="0" name=""/>
        <dsp:cNvSpPr/>
      </dsp:nvSpPr>
      <dsp:spPr>
        <a:xfrm>
          <a:off x="-5200427" y="-796549"/>
          <a:ext cx="6192808" cy="6192808"/>
        </a:xfrm>
        <a:prstGeom prst="blockArc">
          <a:avLst>
            <a:gd name="adj1" fmla="val 18900000"/>
            <a:gd name="adj2" fmla="val 2700000"/>
            <a:gd name="adj3" fmla="val 349"/>
          </a:avLst>
        </a:pr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84FC5F-351D-45BB-8710-2FEB3D8CCC8C}">
      <dsp:nvSpPr>
        <dsp:cNvPr id="0" name=""/>
        <dsp:cNvSpPr/>
      </dsp:nvSpPr>
      <dsp:spPr>
        <a:xfrm>
          <a:off x="519595" y="353625"/>
          <a:ext cx="10805193" cy="70761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1673"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a:t>HUB Only projects are inherently Non-Code-Item projects.  </a:t>
          </a:r>
        </a:p>
      </dsp:txBody>
      <dsp:txXfrm>
        <a:off x="519595" y="353625"/>
        <a:ext cx="10805193" cy="707619"/>
      </dsp:txXfrm>
    </dsp:sp>
    <dsp:sp modelId="{A2AE2549-3B97-4BE8-9E9A-D80D5A4C7C1B}">
      <dsp:nvSpPr>
        <dsp:cNvPr id="0" name=""/>
        <dsp:cNvSpPr/>
      </dsp:nvSpPr>
      <dsp:spPr>
        <a:xfrm>
          <a:off x="77333" y="265173"/>
          <a:ext cx="884524" cy="884524"/>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5BF434-E82E-43FB-B3FB-C4F299A299FE}">
      <dsp:nvSpPr>
        <dsp:cNvPr id="0" name=""/>
        <dsp:cNvSpPr/>
      </dsp:nvSpPr>
      <dsp:spPr>
        <a:xfrm>
          <a:off x="925289" y="1415238"/>
          <a:ext cx="10399499" cy="707619"/>
        </a:xfrm>
        <a:prstGeom prst="rect">
          <a:avLst/>
        </a:prstGeom>
        <a:solidFill>
          <a:schemeClr val="accent4">
            <a:hueOff val="2744574"/>
            <a:satOff val="-12546"/>
            <a:lumOff val="-385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1673"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a:t>There are no fund assignments or financial controls. </a:t>
          </a:r>
        </a:p>
      </dsp:txBody>
      <dsp:txXfrm>
        <a:off x="925289" y="1415238"/>
        <a:ext cx="10399499" cy="707619"/>
      </dsp:txXfrm>
    </dsp:sp>
    <dsp:sp modelId="{9EBEB73C-C08D-4A10-A216-2F4BDDB336DD}">
      <dsp:nvSpPr>
        <dsp:cNvPr id="0" name=""/>
        <dsp:cNvSpPr/>
      </dsp:nvSpPr>
      <dsp:spPr>
        <a:xfrm>
          <a:off x="483027" y="1326786"/>
          <a:ext cx="884524" cy="884524"/>
        </a:xfrm>
        <a:prstGeom prst="ellipse">
          <a:avLst/>
        </a:prstGeom>
        <a:solidFill>
          <a:schemeClr val="lt1">
            <a:hueOff val="0"/>
            <a:satOff val="0"/>
            <a:lumOff val="0"/>
            <a:alphaOff val="0"/>
          </a:schemeClr>
        </a:solidFill>
        <a:ln w="12700" cap="flat" cmpd="sng" algn="ctr">
          <a:solidFill>
            <a:schemeClr val="accent4">
              <a:hueOff val="2744574"/>
              <a:satOff val="-12546"/>
              <a:lumOff val="-3856"/>
              <a:alphaOff val="0"/>
            </a:schemeClr>
          </a:solidFill>
          <a:prstDash val="solid"/>
        </a:ln>
        <a:effectLst/>
      </dsp:spPr>
      <dsp:style>
        <a:lnRef idx="2">
          <a:scrgbClr r="0" g="0" b="0"/>
        </a:lnRef>
        <a:fillRef idx="1">
          <a:scrgbClr r="0" g="0" b="0"/>
        </a:fillRef>
        <a:effectRef idx="0">
          <a:scrgbClr r="0" g="0" b="0"/>
        </a:effectRef>
        <a:fontRef idx="minor"/>
      </dsp:style>
    </dsp:sp>
    <dsp:sp modelId="{A2D3B2E8-458B-4D33-BA07-88AAE1EFA779}">
      <dsp:nvSpPr>
        <dsp:cNvPr id="0" name=""/>
        <dsp:cNvSpPr/>
      </dsp:nvSpPr>
      <dsp:spPr>
        <a:xfrm>
          <a:off x="925289" y="2476851"/>
          <a:ext cx="10399499" cy="707619"/>
        </a:xfrm>
        <a:prstGeom prst="rect">
          <a:avLst/>
        </a:prstGeom>
        <a:solidFill>
          <a:schemeClr val="accent4">
            <a:hueOff val="5489148"/>
            <a:satOff val="-25092"/>
            <a:lumOff val="-771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1673"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a:t>HUB Only projects do not have a design contract or Interscope package.</a:t>
          </a:r>
        </a:p>
      </dsp:txBody>
      <dsp:txXfrm>
        <a:off x="925289" y="2476851"/>
        <a:ext cx="10399499" cy="707619"/>
      </dsp:txXfrm>
    </dsp:sp>
    <dsp:sp modelId="{E917AAAA-74E7-4F7C-8866-471E19384F1B}">
      <dsp:nvSpPr>
        <dsp:cNvPr id="0" name=""/>
        <dsp:cNvSpPr/>
      </dsp:nvSpPr>
      <dsp:spPr>
        <a:xfrm>
          <a:off x="483027" y="2388398"/>
          <a:ext cx="884524" cy="884524"/>
        </a:xfrm>
        <a:prstGeom prst="ellipse">
          <a:avLst/>
        </a:prstGeom>
        <a:solidFill>
          <a:schemeClr val="lt1">
            <a:hueOff val="0"/>
            <a:satOff val="0"/>
            <a:lumOff val="0"/>
            <a:alphaOff val="0"/>
          </a:schemeClr>
        </a:solidFill>
        <a:ln w="12700" cap="flat" cmpd="sng" algn="ctr">
          <a:solidFill>
            <a:schemeClr val="accent4">
              <a:hueOff val="5489148"/>
              <a:satOff val="-25092"/>
              <a:lumOff val="-7713"/>
              <a:alphaOff val="0"/>
            </a:schemeClr>
          </a:solidFill>
          <a:prstDash val="solid"/>
        </a:ln>
        <a:effectLst/>
      </dsp:spPr>
      <dsp:style>
        <a:lnRef idx="2">
          <a:scrgbClr r="0" g="0" b="0"/>
        </a:lnRef>
        <a:fillRef idx="1">
          <a:scrgbClr r="0" g="0" b="0"/>
        </a:fillRef>
        <a:effectRef idx="0">
          <a:scrgbClr r="0" g="0" b="0"/>
        </a:effectRef>
        <a:fontRef idx="minor"/>
      </dsp:style>
    </dsp:sp>
    <dsp:sp modelId="{7BE77169-6145-48F9-A39B-23AB7CDC500C}">
      <dsp:nvSpPr>
        <dsp:cNvPr id="0" name=""/>
        <dsp:cNvSpPr/>
      </dsp:nvSpPr>
      <dsp:spPr>
        <a:xfrm>
          <a:off x="519595" y="3538464"/>
          <a:ext cx="10805193" cy="707619"/>
        </a:xfrm>
        <a:prstGeom prst="rect">
          <a:avLst/>
        </a:prstGeom>
        <a:solidFill>
          <a:schemeClr val="accent4">
            <a:hueOff val="8233721"/>
            <a:satOff val="-37638"/>
            <a:lumOff val="-1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1673"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a:t>HUB Only Construction contracts may not exceed $300,000</a:t>
          </a:r>
        </a:p>
      </dsp:txBody>
      <dsp:txXfrm>
        <a:off x="519595" y="3538464"/>
        <a:ext cx="10805193" cy="707619"/>
      </dsp:txXfrm>
    </dsp:sp>
    <dsp:sp modelId="{D8C99F0A-C708-48B4-8920-8F407449FC7F}">
      <dsp:nvSpPr>
        <dsp:cNvPr id="0" name=""/>
        <dsp:cNvSpPr/>
      </dsp:nvSpPr>
      <dsp:spPr>
        <a:xfrm>
          <a:off x="77333" y="3450011"/>
          <a:ext cx="884524" cy="884524"/>
        </a:xfrm>
        <a:prstGeom prst="ellipse">
          <a:avLst/>
        </a:prstGeom>
        <a:solidFill>
          <a:schemeClr val="lt1">
            <a:hueOff val="0"/>
            <a:satOff val="0"/>
            <a:lumOff val="0"/>
            <a:alphaOff val="0"/>
          </a:schemeClr>
        </a:solidFill>
        <a:ln w="12700" cap="flat" cmpd="sng" algn="ctr">
          <a:solidFill>
            <a:schemeClr val="accent4">
              <a:hueOff val="8233721"/>
              <a:satOff val="-37638"/>
              <a:lumOff val="-11569"/>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AF731-DF05-4A34-AB22-9E97A178BC18}">
      <dsp:nvSpPr>
        <dsp:cNvPr id="0" name=""/>
        <dsp:cNvSpPr/>
      </dsp:nvSpPr>
      <dsp:spPr>
        <a:xfrm>
          <a:off x="0" y="159950"/>
          <a:ext cx="10999304" cy="104838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baseline="0" dirty="0"/>
            <a:t>TRAINING</a:t>
          </a:r>
          <a:endParaRPr lang="en-US" sz="4300" kern="1200" dirty="0"/>
        </a:p>
      </dsp:txBody>
      <dsp:txXfrm>
        <a:off x="51178" y="211128"/>
        <a:ext cx="10896948" cy="946030"/>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68E8A-40F2-46B7-BC61-BB31FC44C08A}">
      <dsp:nvSpPr>
        <dsp:cNvPr id="0" name=""/>
        <dsp:cNvSpPr/>
      </dsp:nvSpPr>
      <dsp:spPr>
        <a:xfrm>
          <a:off x="3627921" y="271842"/>
          <a:ext cx="3341256" cy="1273713"/>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a:latin typeface="Univers Light" panose="020B0403020202020204" pitchFamily="34" charset="0"/>
            </a:rPr>
            <a:t>CPC Training</a:t>
          </a:r>
        </a:p>
      </dsp:txBody>
      <dsp:txXfrm>
        <a:off x="3627921" y="271842"/>
        <a:ext cx="3341256" cy="1273713"/>
      </dsp:txXfrm>
    </dsp:sp>
    <dsp:sp modelId="{CE02743B-F57E-4904-A804-4113AAFC0402}">
      <dsp:nvSpPr>
        <dsp:cNvPr id="0" name=""/>
        <dsp:cNvSpPr/>
      </dsp:nvSpPr>
      <dsp:spPr>
        <a:xfrm>
          <a:off x="3647801" y="1537207"/>
          <a:ext cx="3341256" cy="315246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bg1"/>
              </a:solidFill>
              <a:latin typeface="Univers Light" panose="020B0403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November14, 2019</a:t>
          </a:r>
          <a:br>
            <a:rPr lang="en-US" sz="2500" kern="1200" dirty="0">
              <a:solidFill>
                <a:schemeClr val="bg1"/>
              </a:solidFill>
              <a:latin typeface="Univers Light" panose="020B0403020202020204" pitchFamily="34" charset="0"/>
            </a:rPr>
          </a:br>
          <a:r>
            <a:rPr lang="en-US" sz="1800" kern="1200" dirty="0">
              <a:solidFill>
                <a:schemeClr val="bg1"/>
              </a:solidFill>
              <a:latin typeface="Univers Light" panose="020B0403020202020204" pitchFamily="34" charset="0"/>
            </a:rPr>
            <a:t>Community College</a:t>
          </a:r>
        </a:p>
        <a:p>
          <a:pPr marL="228600" lvl="1" indent="-228600" algn="l" defTabSz="889000">
            <a:lnSpc>
              <a:spcPct val="90000"/>
            </a:lnSpc>
            <a:spcBef>
              <a:spcPct val="0"/>
            </a:spcBef>
            <a:spcAft>
              <a:spcPct val="15000"/>
            </a:spcAft>
            <a:buChar char="•"/>
          </a:pPr>
          <a:r>
            <a:rPr lang="en-US" sz="2000" kern="1200" dirty="0">
              <a:solidFill>
                <a:schemeClr val="bg1"/>
              </a:solidFill>
              <a:latin typeface="Univers Light" panose="020B0403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November 14, 2019 </a:t>
          </a:r>
          <a:r>
            <a:rPr lang="en-US" sz="2000" kern="1200" dirty="0" err="1">
              <a:solidFill>
                <a:schemeClr val="bg1"/>
              </a:solidFill>
              <a:latin typeface="Univers Light" panose="020B0403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WebEX</a:t>
          </a:r>
          <a:br>
            <a:rPr lang="en-US" sz="2500" kern="1200" dirty="0">
              <a:solidFill>
                <a:schemeClr val="bg1"/>
              </a:solidFill>
              <a:latin typeface="Univers Light" panose="020B0403020202020204" pitchFamily="34" charset="0"/>
            </a:rPr>
          </a:br>
          <a:r>
            <a:rPr lang="en-US" sz="1800" kern="1200" dirty="0">
              <a:solidFill>
                <a:schemeClr val="bg1"/>
              </a:solidFill>
              <a:latin typeface="Univers Light" panose="020B0403020202020204" pitchFamily="34" charset="0"/>
            </a:rPr>
            <a:t>Community College</a:t>
          </a:r>
          <a:endParaRPr lang="en-US" sz="2500" kern="1200" dirty="0">
            <a:solidFill>
              <a:schemeClr val="bg1"/>
            </a:solidFill>
            <a:latin typeface="Univers Light" panose="020B0403020202020204" pitchFamily="34" charset="0"/>
          </a:endParaRPr>
        </a:p>
      </dsp:txBody>
      <dsp:txXfrm>
        <a:off x="3647801" y="1537207"/>
        <a:ext cx="3341256" cy="3152460"/>
      </dsp:txXfrm>
    </dsp:sp>
    <dsp:sp modelId="{CE6A4B25-133C-44B2-9924-502C3FD19B1A}">
      <dsp:nvSpPr>
        <dsp:cNvPr id="0" name=""/>
        <dsp:cNvSpPr/>
      </dsp:nvSpPr>
      <dsp:spPr>
        <a:xfrm>
          <a:off x="7294148" y="303386"/>
          <a:ext cx="3341256" cy="1213874"/>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Univers Light" panose="020B0403020202020204" pitchFamily="34" charset="0"/>
            </a:rPr>
            <a:t>Interscope + Training</a:t>
          </a:r>
        </a:p>
      </dsp:txBody>
      <dsp:txXfrm>
        <a:off x="7294148" y="303386"/>
        <a:ext cx="3341256" cy="1213874"/>
      </dsp:txXfrm>
    </dsp:sp>
    <dsp:sp modelId="{C0E13378-0685-4316-A799-7A18638C1820}">
      <dsp:nvSpPr>
        <dsp:cNvPr id="0" name=""/>
        <dsp:cNvSpPr/>
      </dsp:nvSpPr>
      <dsp:spPr>
        <a:xfrm>
          <a:off x="7294148" y="1490467"/>
          <a:ext cx="3341256" cy="315246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Univers Light" panose="020B0403020202020204" pitchFamily="34" charset="0"/>
            </a:rPr>
            <a:t>Sept 10, 2019 </a:t>
          </a:r>
          <a:r>
            <a:rPr lang="en-US" sz="1600" kern="1200" dirty="0">
              <a:latin typeface="Univers Light" panose="020B0403020202020204" pitchFamily="34" charset="0"/>
            </a:rPr>
            <a:t>University</a:t>
          </a:r>
          <a:endParaRPr lang="en-US" sz="1800" kern="1200" dirty="0">
            <a:solidFill>
              <a:schemeClr val="accent6">
                <a:lumMod val="75000"/>
              </a:schemeClr>
            </a:solidFill>
            <a:latin typeface="Univers Light" panose="020B0403020202020204" pitchFamily="34" charset="0"/>
          </a:endParaRPr>
        </a:p>
        <a:p>
          <a:pPr marL="228600" lvl="1" indent="-228600" algn="l" defTabSz="1111250">
            <a:lnSpc>
              <a:spcPct val="90000"/>
            </a:lnSpc>
            <a:spcBef>
              <a:spcPct val="0"/>
            </a:spcBef>
            <a:spcAft>
              <a:spcPct val="15000"/>
            </a:spcAft>
            <a:buChar char="•"/>
          </a:pPr>
          <a:r>
            <a:rPr lang="en-US" sz="2500" kern="1200" dirty="0">
              <a:solidFill>
                <a:schemeClr val="bg1"/>
              </a:solidFill>
              <a:latin typeface="Univers Light" panose="020B0403020202020204" pitchFamily="34" charset="0"/>
            </a:rPr>
            <a:t>October 9, 2019</a:t>
          </a:r>
          <a:br>
            <a:rPr lang="en-US" sz="2500" kern="1200" dirty="0">
              <a:solidFill>
                <a:schemeClr val="accent6">
                  <a:lumMod val="75000"/>
                </a:schemeClr>
              </a:solidFill>
              <a:latin typeface="Univers Light" panose="020B0403020202020204" pitchFamily="34" charset="0"/>
            </a:rPr>
          </a:br>
          <a:r>
            <a:rPr lang="en-US" sz="1400" kern="1200" dirty="0">
              <a:solidFill>
                <a:schemeClr val="bg1"/>
              </a:solidFill>
              <a:latin typeface="Univers Light" panose="020B0403020202020204" pitchFamily="34" charset="0"/>
            </a:rPr>
            <a:t>University Advanced</a:t>
          </a:r>
        </a:p>
        <a:p>
          <a:pPr marL="228600" lvl="1" indent="-228600" algn="l" defTabSz="1111250">
            <a:lnSpc>
              <a:spcPct val="90000"/>
            </a:lnSpc>
            <a:spcBef>
              <a:spcPct val="0"/>
            </a:spcBef>
            <a:spcAft>
              <a:spcPct val="15000"/>
            </a:spcAft>
            <a:buChar char="•"/>
          </a:pPr>
          <a:r>
            <a:rPr lang="en-US" sz="2500" kern="1200" dirty="0">
              <a:solidFill>
                <a:schemeClr val="bg1"/>
              </a:solidFill>
              <a:latin typeface="Univers Light" panose="020B0403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October 22, 2019</a:t>
          </a:r>
          <a:endParaRPr lang="en-US" sz="2500" kern="1200" dirty="0">
            <a:solidFill>
              <a:schemeClr val="bg1"/>
            </a:solidFill>
            <a:latin typeface="Univers Light" panose="020B0403020202020204" pitchFamily="34" charset="0"/>
          </a:endParaRPr>
        </a:p>
        <a:p>
          <a:pPr marL="228600" lvl="1" indent="-228600" algn="l" defTabSz="1111250">
            <a:lnSpc>
              <a:spcPct val="90000"/>
            </a:lnSpc>
            <a:spcBef>
              <a:spcPct val="0"/>
            </a:spcBef>
            <a:spcAft>
              <a:spcPct val="15000"/>
            </a:spcAft>
            <a:buChar char="•"/>
          </a:pPr>
          <a:r>
            <a:rPr lang="en-US" sz="2500" kern="1200" dirty="0">
              <a:latin typeface="Univers Light" panose="020B0403020202020204" pitchFamily="34" charset="0"/>
            </a:rPr>
            <a:t>November 5, 2019 </a:t>
          </a:r>
          <a:r>
            <a:rPr lang="en-US" sz="1600" kern="1200" dirty="0">
              <a:latin typeface="Univers Light" panose="020B0403020202020204" pitchFamily="34" charset="0"/>
            </a:rPr>
            <a:t>University</a:t>
          </a:r>
          <a:endParaRPr lang="en-US" sz="2500" kern="1200" dirty="0">
            <a:latin typeface="Univers Light" panose="020B0403020202020204" pitchFamily="34" charset="0"/>
          </a:endParaRPr>
        </a:p>
        <a:p>
          <a:pPr marL="228600" lvl="1" indent="-228600" algn="l" defTabSz="1066800">
            <a:lnSpc>
              <a:spcPct val="90000"/>
            </a:lnSpc>
            <a:spcBef>
              <a:spcPct val="0"/>
            </a:spcBef>
            <a:spcAft>
              <a:spcPct val="15000"/>
            </a:spcAft>
            <a:buChar char="•"/>
          </a:pPr>
          <a:r>
            <a:rPr lang="en-US" sz="2400" kern="1200" dirty="0">
              <a:solidFill>
                <a:schemeClr val="bg1"/>
              </a:solidFill>
              <a:latin typeface="Univers Light" panose="020B0403020202020204" pitchFamily="34" charset="0"/>
              <a:hlinkClick xmlns:r="http://schemas.openxmlformats.org/officeDocument/2006/relationships" r:id="rId4">
                <a:extLst>
                  <a:ext uri="{A12FA001-AC4F-418D-AE19-62706E023703}">
                    <ahyp:hlinkClr xmlns:ahyp="http://schemas.microsoft.com/office/drawing/2018/hyperlinkcolor" val="tx"/>
                  </a:ext>
                </a:extLst>
              </a:hlinkClick>
            </a:rPr>
            <a:t>November 13, 2019</a:t>
          </a:r>
          <a:br>
            <a:rPr lang="en-US" sz="2400" kern="1200" dirty="0">
              <a:solidFill>
                <a:schemeClr val="accent6">
                  <a:lumMod val="75000"/>
                </a:schemeClr>
              </a:solidFill>
              <a:latin typeface="Univers Light" panose="020B0403020202020204" pitchFamily="34" charset="0"/>
            </a:rPr>
          </a:br>
          <a:r>
            <a:rPr lang="en-US" sz="1800" kern="1200" dirty="0">
              <a:solidFill>
                <a:schemeClr val="bg1"/>
              </a:solidFill>
              <a:latin typeface="Univers Light" panose="020B0403020202020204" pitchFamily="34" charset="0"/>
            </a:rPr>
            <a:t>Community College Intro</a:t>
          </a:r>
          <a:endParaRPr lang="en-US" sz="2400" kern="1200" dirty="0">
            <a:latin typeface="Univers Light" panose="020B0403020202020204" pitchFamily="34" charset="0"/>
          </a:endParaRPr>
        </a:p>
      </dsp:txBody>
      <dsp:txXfrm>
        <a:off x="7294148" y="1490467"/>
        <a:ext cx="3341256" cy="3152460"/>
      </dsp:txXfrm>
    </dsp:sp>
    <dsp:sp modelId="{6FA125A3-73C5-4E2E-961A-A0A3D1466D14}">
      <dsp:nvSpPr>
        <dsp:cNvPr id="0" name=""/>
        <dsp:cNvSpPr/>
      </dsp:nvSpPr>
      <dsp:spPr>
        <a:xfrm>
          <a:off x="98853" y="272976"/>
          <a:ext cx="3341256" cy="1273713"/>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b="1" kern="1200" dirty="0">
              <a:latin typeface="Univers Light" panose="020B0403020202020204" pitchFamily="34" charset="0"/>
            </a:rPr>
            <a:t>Designer and Contractor Training </a:t>
          </a:r>
          <a:r>
            <a:rPr lang="en-US" sz="2500" kern="1200" dirty="0">
              <a:latin typeface="Univers Light" panose="020B0403020202020204" pitchFamily="34" charset="0"/>
            </a:rPr>
            <a:t>by Request</a:t>
          </a:r>
        </a:p>
      </dsp:txBody>
      <dsp:txXfrm>
        <a:off x="98853" y="272976"/>
        <a:ext cx="3341256" cy="1273713"/>
      </dsp:txXfrm>
    </dsp:sp>
    <dsp:sp modelId="{A4A404C6-1E89-4E98-A6ED-AC2C39829649}">
      <dsp:nvSpPr>
        <dsp:cNvPr id="0" name=""/>
        <dsp:cNvSpPr/>
      </dsp:nvSpPr>
      <dsp:spPr>
        <a:xfrm>
          <a:off x="87860" y="1582980"/>
          <a:ext cx="3341256" cy="315246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Univers Light" panose="020B0403020202020204" pitchFamily="34" charset="0"/>
            </a:rPr>
            <a:t>Contact</a:t>
          </a:r>
          <a:r>
            <a:rPr lang="en-US" sz="2400" kern="1200" dirty="0">
              <a:latin typeface="Univers Light" panose="020B0403020202020204" pitchFamily="34" charset="0"/>
            </a:rPr>
            <a:t> </a:t>
          </a:r>
          <a:r>
            <a:rPr lang="en-US" sz="1800" kern="1200" dirty="0">
              <a:solidFill>
                <a:schemeClr val="accent6">
                  <a:lumMod val="75000"/>
                </a:schemeClr>
              </a:solidFill>
              <a:latin typeface="Univers Light" panose="020B0403020202020204" pitchFamily="34" charset="0"/>
              <a:hlinkClick xmlns:r="http://schemas.openxmlformats.org/officeDocument/2006/relationships" r:id="rId5">
                <a:extLst>
                  <a:ext uri="{A12FA001-AC4F-418D-AE19-62706E023703}">
                    <ahyp:hlinkClr xmlns:ahyp="http://schemas.microsoft.com/office/drawing/2018/hyperlinkcolor" val="tx"/>
                  </a:ext>
                </a:extLst>
              </a:hlinkClick>
            </a:rPr>
            <a:t>LeaAnne Hahnel</a:t>
          </a:r>
          <a:endParaRPr lang="en-US" sz="2400" kern="1200" dirty="0">
            <a:solidFill>
              <a:schemeClr val="accent6">
                <a:lumMod val="75000"/>
              </a:schemeClr>
            </a:solidFill>
            <a:latin typeface="Univers Light" panose="020B0403020202020204" pitchFamily="34" charset="0"/>
          </a:endParaRPr>
        </a:p>
      </dsp:txBody>
      <dsp:txXfrm>
        <a:off x="87860" y="1582980"/>
        <a:ext cx="3341256" cy="3152460"/>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E176F0-2688-4A3F-BF99-FEF064FAEDD0}">
      <dsp:nvSpPr>
        <dsp:cNvPr id="0" name=""/>
        <dsp:cNvSpPr/>
      </dsp:nvSpPr>
      <dsp:spPr>
        <a:xfrm>
          <a:off x="0" y="0"/>
          <a:ext cx="10982036" cy="1007370"/>
        </a:xfrm>
        <a:prstGeom prst="roundRect">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0000"/>
                <a:lumMod val="100000"/>
              </a:schemeClr>
            </a:gs>
            <a:gs pos="100000">
              <a:schemeClr val="lt1">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latin typeface="Basic Sans SF" pitchFamily="2" charset="0"/>
            </a:rPr>
            <a:t>Training Resources</a:t>
          </a:r>
        </a:p>
      </dsp:txBody>
      <dsp:txXfrm>
        <a:off x="49176" y="49176"/>
        <a:ext cx="10883684" cy="909018"/>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AC3EA-3841-4EA8-9FD8-A3A5EB49B378}">
      <dsp:nvSpPr>
        <dsp:cNvPr id="0" name=""/>
        <dsp:cNvSpPr/>
      </dsp:nvSpPr>
      <dsp:spPr>
        <a:xfrm>
          <a:off x="5399" y="0"/>
          <a:ext cx="5193867" cy="4228049"/>
        </a:xfrm>
        <a:prstGeom prst="roundRect">
          <a:avLst>
            <a:gd name="adj" fmla="val 10000"/>
          </a:avLst>
        </a:prstGeom>
        <a:gradFill rotWithShape="0">
          <a:gsLst>
            <a:gs pos="0">
              <a:schemeClr val="accent3">
                <a:tint val="40000"/>
                <a:hueOff val="0"/>
                <a:satOff val="0"/>
                <a:lumOff val="0"/>
                <a:alphaOff val="0"/>
                <a:tint val="97000"/>
                <a:satMod val="100000"/>
                <a:lumMod val="102000"/>
              </a:schemeClr>
            </a:gs>
            <a:gs pos="50000">
              <a:schemeClr val="accent3">
                <a:tint val="40000"/>
                <a:hueOff val="0"/>
                <a:satOff val="0"/>
                <a:lumOff val="0"/>
                <a:alphaOff val="0"/>
                <a:shade val="100000"/>
                <a:satMod val="100000"/>
                <a:lumMod val="100000"/>
              </a:schemeClr>
            </a:gs>
            <a:gs pos="100000">
              <a:schemeClr val="accent3">
                <a:tint val="40000"/>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dirty="0">
              <a:latin typeface="Basic Sans SF" pitchFamily="2" charset="0"/>
              <a:hlinkClick xmlns:r="http://schemas.openxmlformats.org/officeDocument/2006/relationships" r:id="rId1"/>
            </a:rPr>
            <a:t>Website</a:t>
          </a:r>
          <a:endParaRPr lang="en-US" sz="5800" kern="1200" dirty="0">
            <a:latin typeface="Basic Sans SF" pitchFamily="2" charset="0"/>
          </a:endParaRPr>
        </a:p>
      </dsp:txBody>
      <dsp:txXfrm>
        <a:off x="5399" y="0"/>
        <a:ext cx="5193867" cy="1268414"/>
      </dsp:txXfrm>
    </dsp:sp>
    <dsp:sp modelId="{6F52A6FE-57AB-4739-8702-AA831D80BC93}">
      <dsp:nvSpPr>
        <dsp:cNvPr id="0" name=""/>
        <dsp:cNvSpPr/>
      </dsp:nvSpPr>
      <dsp:spPr>
        <a:xfrm>
          <a:off x="524786" y="1269653"/>
          <a:ext cx="4155093" cy="1274814"/>
        </a:xfrm>
        <a:prstGeom prst="roundRect">
          <a:avLst>
            <a:gd name="adj" fmla="val 10000"/>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0000"/>
                <a:lumMod val="100000"/>
              </a:schemeClr>
            </a:gs>
            <a:gs pos="100000">
              <a:schemeClr val="accent3">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3980" tIns="70485" rIns="93980" bIns="70485" numCol="1" spcCol="1270" anchor="ctr" anchorCtr="0">
          <a:noAutofit/>
        </a:bodyPr>
        <a:lstStyle/>
        <a:p>
          <a:pPr marL="0" lvl="0" indent="0" algn="ctr" defTabSz="1644650">
            <a:lnSpc>
              <a:spcPct val="90000"/>
            </a:lnSpc>
            <a:spcBef>
              <a:spcPct val="0"/>
            </a:spcBef>
            <a:spcAft>
              <a:spcPct val="35000"/>
            </a:spcAft>
            <a:buNone/>
          </a:pPr>
          <a:r>
            <a:rPr lang="en-US" sz="3700" kern="1200" baseline="0" dirty="0">
              <a:latin typeface="Basic Sans SF" pitchFamily="2" charset="0"/>
            </a:rPr>
            <a:t>Training Materials Library</a:t>
          </a:r>
          <a:endParaRPr lang="en-US" sz="3700" kern="1200" dirty="0">
            <a:latin typeface="Basic Sans SF" pitchFamily="2" charset="0"/>
          </a:endParaRPr>
        </a:p>
      </dsp:txBody>
      <dsp:txXfrm>
        <a:off x="562124" y="1306991"/>
        <a:ext cx="4080417" cy="1200138"/>
      </dsp:txXfrm>
    </dsp:sp>
    <dsp:sp modelId="{7814E203-D4B2-4B99-97D1-310BBED743FB}">
      <dsp:nvSpPr>
        <dsp:cNvPr id="0" name=""/>
        <dsp:cNvSpPr/>
      </dsp:nvSpPr>
      <dsp:spPr>
        <a:xfrm>
          <a:off x="524786" y="2740593"/>
          <a:ext cx="4155093" cy="1274814"/>
        </a:xfrm>
        <a:prstGeom prst="roundRect">
          <a:avLst>
            <a:gd name="adj" fmla="val 10000"/>
          </a:avLst>
        </a:prstGeom>
        <a:gradFill rotWithShape="0">
          <a:gsLst>
            <a:gs pos="0">
              <a:schemeClr val="accent3">
                <a:hueOff val="-743316"/>
                <a:satOff val="-13973"/>
                <a:lumOff val="883"/>
                <a:alphaOff val="0"/>
                <a:tint val="97000"/>
                <a:satMod val="100000"/>
                <a:lumMod val="102000"/>
              </a:schemeClr>
            </a:gs>
            <a:gs pos="50000">
              <a:schemeClr val="accent3">
                <a:hueOff val="-743316"/>
                <a:satOff val="-13973"/>
                <a:lumOff val="883"/>
                <a:alphaOff val="0"/>
                <a:shade val="100000"/>
                <a:satMod val="100000"/>
                <a:lumMod val="100000"/>
              </a:schemeClr>
            </a:gs>
            <a:gs pos="100000">
              <a:schemeClr val="accent3">
                <a:hueOff val="-743316"/>
                <a:satOff val="-13973"/>
                <a:lumOff val="883"/>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3980" tIns="70485" rIns="93980" bIns="70485" numCol="1" spcCol="1270" anchor="ctr" anchorCtr="0">
          <a:noAutofit/>
        </a:bodyPr>
        <a:lstStyle/>
        <a:p>
          <a:pPr marL="0" lvl="0" indent="0" algn="ctr" defTabSz="1644650">
            <a:lnSpc>
              <a:spcPct val="90000"/>
            </a:lnSpc>
            <a:spcBef>
              <a:spcPct val="0"/>
            </a:spcBef>
            <a:spcAft>
              <a:spcPct val="35000"/>
            </a:spcAft>
            <a:buNone/>
          </a:pPr>
          <a:r>
            <a:rPr lang="en-US" sz="3700" kern="1200" baseline="0" dirty="0">
              <a:latin typeface="Basic Sans SF" pitchFamily="2" charset="0"/>
            </a:rPr>
            <a:t>Training Dates</a:t>
          </a:r>
          <a:endParaRPr lang="en-US" sz="3700" kern="1200" dirty="0">
            <a:latin typeface="Basic Sans SF" pitchFamily="2" charset="0"/>
          </a:endParaRPr>
        </a:p>
      </dsp:txBody>
      <dsp:txXfrm>
        <a:off x="562124" y="2777931"/>
        <a:ext cx="4080417" cy="1200138"/>
      </dsp:txXfrm>
    </dsp:sp>
    <dsp:sp modelId="{1382181A-CDC3-4FB8-B03F-A81AD1E76F5B}">
      <dsp:nvSpPr>
        <dsp:cNvPr id="0" name=""/>
        <dsp:cNvSpPr/>
      </dsp:nvSpPr>
      <dsp:spPr>
        <a:xfrm>
          <a:off x="5588806" y="0"/>
          <a:ext cx="5193867" cy="4228049"/>
        </a:xfrm>
        <a:prstGeom prst="roundRect">
          <a:avLst>
            <a:gd name="adj" fmla="val 10000"/>
          </a:avLst>
        </a:prstGeom>
        <a:gradFill rotWithShape="0">
          <a:gsLst>
            <a:gs pos="0">
              <a:schemeClr val="accent3">
                <a:tint val="40000"/>
                <a:hueOff val="0"/>
                <a:satOff val="0"/>
                <a:lumOff val="0"/>
                <a:alphaOff val="0"/>
                <a:tint val="97000"/>
                <a:satMod val="100000"/>
                <a:lumMod val="102000"/>
              </a:schemeClr>
            </a:gs>
            <a:gs pos="50000">
              <a:schemeClr val="accent3">
                <a:tint val="40000"/>
                <a:hueOff val="0"/>
                <a:satOff val="0"/>
                <a:lumOff val="0"/>
                <a:alphaOff val="0"/>
                <a:shade val="100000"/>
                <a:satMod val="100000"/>
                <a:lumMod val="100000"/>
              </a:schemeClr>
            </a:gs>
            <a:gs pos="100000">
              <a:schemeClr val="accent3">
                <a:tint val="40000"/>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dirty="0">
              <a:latin typeface="Basic Sans SF" pitchFamily="2" charset="0"/>
              <a:hlinkClick xmlns:r="http://schemas.openxmlformats.org/officeDocument/2006/relationships" r:id="rId2"/>
            </a:rPr>
            <a:t>Interscope</a:t>
          </a:r>
          <a:endParaRPr lang="en-US" sz="5800" kern="1200" dirty="0">
            <a:latin typeface="Basic Sans SF" pitchFamily="2" charset="0"/>
          </a:endParaRPr>
        </a:p>
      </dsp:txBody>
      <dsp:txXfrm>
        <a:off x="5588806" y="0"/>
        <a:ext cx="5193867" cy="1268414"/>
      </dsp:txXfrm>
    </dsp:sp>
    <dsp:sp modelId="{D2C8A4EC-4FD6-4198-9323-A34CC0224DEB}">
      <dsp:nvSpPr>
        <dsp:cNvPr id="0" name=""/>
        <dsp:cNvSpPr/>
      </dsp:nvSpPr>
      <dsp:spPr>
        <a:xfrm>
          <a:off x="6108193" y="1268414"/>
          <a:ext cx="4155093" cy="2748231"/>
        </a:xfrm>
        <a:prstGeom prst="roundRect">
          <a:avLst>
            <a:gd name="adj" fmla="val 10000"/>
          </a:avLst>
        </a:prstGeom>
        <a:gradFill rotWithShape="0">
          <a:gsLst>
            <a:gs pos="0">
              <a:schemeClr val="accent3">
                <a:hueOff val="-1486633"/>
                <a:satOff val="-27947"/>
                <a:lumOff val="1766"/>
                <a:alphaOff val="0"/>
                <a:tint val="97000"/>
                <a:satMod val="100000"/>
                <a:lumMod val="102000"/>
              </a:schemeClr>
            </a:gs>
            <a:gs pos="50000">
              <a:schemeClr val="accent3">
                <a:hueOff val="-1486633"/>
                <a:satOff val="-27947"/>
                <a:lumOff val="1766"/>
                <a:alphaOff val="0"/>
                <a:shade val="100000"/>
                <a:satMod val="100000"/>
                <a:lumMod val="100000"/>
              </a:schemeClr>
            </a:gs>
            <a:gs pos="100000">
              <a:schemeClr val="accent3">
                <a:hueOff val="-1486633"/>
                <a:satOff val="-27947"/>
                <a:lumOff val="1766"/>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3980" tIns="70485" rIns="93980" bIns="70485" numCol="1" spcCol="1270" anchor="t" anchorCtr="0">
          <a:noAutofit/>
        </a:bodyPr>
        <a:lstStyle/>
        <a:p>
          <a:pPr marL="0" lvl="0" indent="0" algn="l" defTabSz="1644650">
            <a:lnSpc>
              <a:spcPct val="90000"/>
            </a:lnSpc>
            <a:spcBef>
              <a:spcPct val="0"/>
            </a:spcBef>
            <a:spcAft>
              <a:spcPct val="35000"/>
            </a:spcAft>
            <a:buNone/>
          </a:pPr>
          <a:r>
            <a:rPr lang="en-US" sz="3700" kern="1200" baseline="0" dirty="0">
              <a:latin typeface="Basic Sans SF" pitchFamily="2" charset="0"/>
            </a:rPr>
            <a:t>Help Tab</a:t>
          </a:r>
          <a:endParaRPr lang="en-US" sz="3700" kern="1200" dirty="0">
            <a:latin typeface="Basic Sans SF" pitchFamily="2" charset="0"/>
          </a:endParaRPr>
        </a:p>
        <a:p>
          <a:pPr marL="285750" lvl="1" indent="-285750" algn="l" defTabSz="1289050">
            <a:lnSpc>
              <a:spcPct val="90000"/>
            </a:lnSpc>
            <a:spcBef>
              <a:spcPct val="0"/>
            </a:spcBef>
            <a:spcAft>
              <a:spcPct val="15000"/>
            </a:spcAft>
            <a:buChar char="•"/>
          </a:pPr>
          <a:r>
            <a:rPr lang="en-US" sz="2900" kern="1200">
              <a:latin typeface="Basic Sans SF" pitchFamily="2" charset="0"/>
            </a:rPr>
            <a:t>User Manual</a:t>
          </a:r>
        </a:p>
        <a:p>
          <a:pPr marL="285750" lvl="1" indent="-285750" algn="l" defTabSz="1289050">
            <a:lnSpc>
              <a:spcPct val="90000"/>
            </a:lnSpc>
            <a:spcBef>
              <a:spcPct val="0"/>
            </a:spcBef>
            <a:spcAft>
              <a:spcPct val="15000"/>
            </a:spcAft>
            <a:buChar char="•"/>
          </a:pPr>
          <a:r>
            <a:rPr lang="en-US" sz="2900" kern="1200">
              <a:latin typeface="Basic Sans SF" pitchFamily="2" charset="0"/>
            </a:rPr>
            <a:t>User Training  Tutorials</a:t>
          </a:r>
        </a:p>
      </dsp:txBody>
      <dsp:txXfrm>
        <a:off x="6188686" y="1348907"/>
        <a:ext cx="3994107" cy="2587245"/>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4C94F-3D4A-4FD4-B0AC-F273DA7E499D}">
      <dsp:nvSpPr>
        <dsp:cNvPr id="0" name=""/>
        <dsp:cNvSpPr/>
      </dsp:nvSpPr>
      <dsp:spPr>
        <a:xfrm>
          <a:off x="0" y="3193"/>
          <a:ext cx="11009745" cy="1319175"/>
        </a:xfrm>
        <a:prstGeom prst="roundRect">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0000"/>
                <a:lumMod val="100000"/>
              </a:schemeClr>
            </a:gs>
            <a:gs pos="100000">
              <a:schemeClr val="lt1">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5500" kern="1200" dirty="0">
              <a:latin typeface="Basic Sans SF" pitchFamily="2" charset="0"/>
            </a:rPr>
            <a:t>Additional Resources</a:t>
          </a:r>
        </a:p>
      </dsp:txBody>
      <dsp:txXfrm>
        <a:off x="64397" y="67590"/>
        <a:ext cx="10880951" cy="1190381"/>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C30BF8-71AA-45A2-A7E7-7E2E1B2238D1}">
      <dsp:nvSpPr>
        <dsp:cNvPr id="0" name=""/>
        <dsp:cNvSpPr/>
      </dsp:nvSpPr>
      <dsp:spPr>
        <a:xfrm>
          <a:off x="0" y="0"/>
          <a:ext cx="11009745" cy="3694546"/>
        </a:xfrm>
        <a:prstGeom prst="roundRect">
          <a:avLst>
            <a:gd name="adj" fmla="val 10000"/>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0000"/>
                <a:lumMod val="100000"/>
              </a:schemeClr>
            </a:gs>
            <a:gs pos="100000">
              <a:schemeClr val="lt1">
                <a:hueOff val="0"/>
                <a:satOff val="0"/>
                <a:lumOff val="0"/>
                <a:alphaOff val="0"/>
                <a:shade val="80000"/>
                <a:satMod val="100000"/>
                <a:lumMod val="99000"/>
              </a:schemeClr>
            </a:gs>
          </a:gsLst>
          <a:lin ang="27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en-US" sz="5700" kern="1200" dirty="0">
              <a:latin typeface="Basic Sans SF" pitchFamily="2" charset="0"/>
              <a:hlinkClick xmlns:r="http://schemas.openxmlformats.org/officeDocument/2006/relationships" r:id="rId1"/>
            </a:rPr>
            <a:t>Connect NC Bond Mapping Project</a:t>
          </a:r>
          <a:endParaRPr lang="en-US" sz="5700" kern="1200" dirty="0">
            <a:latin typeface="Basic Sans SF" pitchFamily="2" charset="0"/>
          </a:endParaRPr>
        </a:p>
        <a:p>
          <a:pPr marL="0" lvl="0" indent="0" algn="ctr" defTabSz="2533650">
            <a:lnSpc>
              <a:spcPct val="90000"/>
            </a:lnSpc>
            <a:spcBef>
              <a:spcPct val="0"/>
            </a:spcBef>
            <a:spcAft>
              <a:spcPct val="35000"/>
            </a:spcAft>
            <a:buNone/>
          </a:pPr>
          <a:r>
            <a:rPr lang="en-US" sz="5700" kern="1200" dirty="0">
              <a:latin typeface="Basic Sans SF" pitchFamily="2" charset="0"/>
            </a:rPr>
            <a:t>Found on State Construction </a:t>
          </a:r>
          <a:r>
            <a:rPr lang="en-US" sz="5700" kern="1200">
              <a:latin typeface="Basic Sans SF" pitchFamily="2" charset="0"/>
            </a:rPr>
            <a:t>Website Landing Page</a:t>
          </a:r>
          <a:endParaRPr lang="en-US" sz="5700" kern="1200" dirty="0">
            <a:latin typeface="Basic Sans SF" pitchFamily="2" charset="0"/>
          </a:endParaRPr>
        </a:p>
      </dsp:txBody>
      <dsp:txXfrm>
        <a:off x="108210" y="108210"/>
        <a:ext cx="10793325" cy="34781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238E5-AABE-477E-9FEC-110B9826FC5D}">
      <dsp:nvSpPr>
        <dsp:cNvPr id="0" name=""/>
        <dsp:cNvSpPr/>
      </dsp:nvSpPr>
      <dsp:spPr>
        <a:xfrm rot="16200000">
          <a:off x="-1268255" y="1270900"/>
          <a:ext cx="5137661" cy="2595860"/>
        </a:xfrm>
        <a:prstGeom prst="flowChartManualOperation">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0000"/>
                <a:lumMod val="100000"/>
              </a:schemeClr>
            </a:gs>
            <a:gs pos="100000">
              <a:schemeClr val="accent6">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8750" tIns="0" rIns="156735" bIns="0" numCol="1" spcCol="1270" anchor="t" anchorCtr="0">
          <a:noAutofit/>
        </a:bodyPr>
        <a:lstStyle/>
        <a:p>
          <a:pPr marL="0" lvl="0" indent="0" algn="l" defTabSz="1111250">
            <a:lnSpc>
              <a:spcPct val="90000"/>
            </a:lnSpc>
            <a:spcBef>
              <a:spcPct val="0"/>
            </a:spcBef>
            <a:spcAft>
              <a:spcPct val="35000"/>
            </a:spcAft>
            <a:buNone/>
          </a:pPr>
          <a:endParaRPr lang="en-US" sz="2500" kern="1200" dirty="0"/>
        </a:p>
        <a:p>
          <a:pPr marL="0" lvl="0" indent="0" algn="l" defTabSz="1111250">
            <a:lnSpc>
              <a:spcPct val="90000"/>
            </a:lnSpc>
            <a:spcBef>
              <a:spcPct val="0"/>
            </a:spcBef>
            <a:spcAft>
              <a:spcPct val="35000"/>
            </a:spcAft>
            <a:buNone/>
          </a:pPr>
          <a:endParaRPr lang="en-US" sz="2500" kern="1200" dirty="0"/>
        </a:p>
        <a:p>
          <a:pPr marL="0" lvl="0" indent="0" algn="l" defTabSz="1111250">
            <a:lnSpc>
              <a:spcPct val="90000"/>
            </a:lnSpc>
            <a:spcBef>
              <a:spcPct val="0"/>
            </a:spcBef>
            <a:spcAft>
              <a:spcPct val="35000"/>
            </a:spcAft>
            <a:buNone/>
          </a:pPr>
          <a:r>
            <a:rPr lang="en-US" sz="2500" kern="1200" dirty="0"/>
            <a:t>IPS</a:t>
          </a:r>
        </a:p>
        <a:p>
          <a:pPr marL="228600" lvl="1" indent="-228600" algn="l" defTabSz="889000">
            <a:lnSpc>
              <a:spcPct val="90000"/>
            </a:lnSpc>
            <a:spcBef>
              <a:spcPct val="0"/>
            </a:spcBef>
            <a:spcAft>
              <a:spcPct val="15000"/>
            </a:spcAft>
            <a:buChar char="•"/>
          </a:pPr>
          <a:r>
            <a:rPr lang="en-US" sz="2000" kern="1200"/>
            <a:t>Interactive Purchasing System</a:t>
          </a:r>
        </a:p>
      </dsp:txBody>
      <dsp:txXfrm rot="5400000">
        <a:off x="2645" y="1027532"/>
        <a:ext cx="2595860" cy="3082597"/>
      </dsp:txXfrm>
    </dsp:sp>
    <dsp:sp modelId="{39D3D8F0-9697-4CE7-BBAE-0356C0D2C4D3}">
      <dsp:nvSpPr>
        <dsp:cNvPr id="0" name=""/>
        <dsp:cNvSpPr/>
      </dsp:nvSpPr>
      <dsp:spPr>
        <a:xfrm rot="16200000">
          <a:off x="1522294" y="1270900"/>
          <a:ext cx="5137661" cy="2595860"/>
        </a:xfrm>
        <a:prstGeom prst="flowChartManualOperation">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0000"/>
                <a:lumMod val="100000"/>
              </a:schemeClr>
            </a:gs>
            <a:gs pos="100000">
              <a:schemeClr val="accent6">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8750" tIns="0" rIns="156735" bIns="0" numCol="1" spcCol="1270" anchor="ctr" anchorCtr="0">
          <a:noAutofit/>
        </a:bodyPr>
        <a:lstStyle/>
        <a:p>
          <a:pPr marL="0" lvl="0" indent="0" algn="ctr" defTabSz="1111250">
            <a:lnSpc>
              <a:spcPct val="90000"/>
            </a:lnSpc>
            <a:spcBef>
              <a:spcPct val="0"/>
            </a:spcBef>
            <a:spcAft>
              <a:spcPct val="35000"/>
            </a:spcAft>
            <a:buNone/>
          </a:pPr>
          <a:r>
            <a:rPr lang="en-US" sz="2500" kern="1200"/>
            <a:t>Must be registered in IPS to be in Interscope</a:t>
          </a:r>
        </a:p>
      </dsp:txBody>
      <dsp:txXfrm rot="5400000">
        <a:off x="2793194" y="1027532"/>
        <a:ext cx="2595860" cy="3082597"/>
      </dsp:txXfrm>
    </dsp:sp>
    <dsp:sp modelId="{9795412D-CAD9-4A5C-B9C4-CA93B06D0921}">
      <dsp:nvSpPr>
        <dsp:cNvPr id="0" name=""/>
        <dsp:cNvSpPr/>
      </dsp:nvSpPr>
      <dsp:spPr>
        <a:xfrm rot="16200000">
          <a:off x="4312843" y="1270900"/>
          <a:ext cx="5137661" cy="2595860"/>
        </a:xfrm>
        <a:prstGeom prst="flowChartManualOperation">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0000"/>
                <a:lumMod val="100000"/>
              </a:schemeClr>
            </a:gs>
            <a:gs pos="100000">
              <a:schemeClr val="accent6">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8750" tIns="0" rIns="156735" bIns="0" numCol="1" spcCol="1270" anchor="ctr" anchorCtr="0">
          <a:noAutofit/>
        </a:bodyPr>
        <a:lstStyle/>
        <a:p>
          <a:pPr marL="0" lvl="0" indent="0" algn="ctr" defTabSz="1111250">
            <a:lnSpc>
              <a:spcPct val="90000"/>
            </a:lnSpc>
            <a:spcBef>
              <a:spcPct val="0"/>
            </a:spcBef>
            <a:spcAft>
              <a:spcPct val="35000"/>
            </a:spcAft>
            <a:buNone/>
          </a:pPr>
          <a:r>
            <a:rPr lang="en-US" sz="2500" kern="1200"/>
            <a:t>Free email notifications for bidding opportunities</a:t>
          </a:r>
        </a:p>
      </dsp:txBody>
      <dsp:txXfrm rot="5400000">
        <a:off x="5583743" y="1027532"/>
        <a:ext cx="2595860" cy="3082597"/>
      </dsp:txXfrm>
    </dsp:sp>
    <dsp:sp modelId="{BCAD59F7-BF6E-45A6-83E7-D149A97E3E72}">
      <dsp:nvSpPr>
        <dsp:cNvPr id="0" name=""/>
        <dsp:cNvSpPr/>
      </dsp:nvSpPr>
      <dsp:spPr>
        <a:xfrm rot="16200000">
          <a:off x="7103393" y="1270900"/>
          <a:ext cx="5137661" cy="2595860"/>
        </a:xfrm>
        <a:prstGeom prst="flowChartManualOperation">
          <a:avLst/>
        </a:prstGeom>
        <a:gradFill rotWithShape="0">
          <a:gsLst>
            <a:gs pos="0">
              <a:schemeClr val="accent6">
                <a:hueOff val="0"/>
                <a:satOff val="0"/>
                <a:lumOff val="0"/>
                <a:alphaOff val="0"/>
                <a:tint val="97000"/>
                <a:satMod val="100000"/>
                <a:lumMod val="102000"/>
              </a:schemeClr>
            </a:gs>
            <a:gs pos="50000">
              <a:schemeClr val="accent6">
                <a:hueOff val="0"/>
                <a:satOff val="0"/>
                <a:lumOff val="0"/>
                <a:alphaOff val="0"/>
                <a:shade val="100000"/>
                <a:satMod val="100000"/>
                <a:lumMod val="100000"/>
              </a:schemeClr>
            </a:gs>
            <a:gs pos="100000">
              <a:schemeClr val="accent6">
                <a:hueOff val="0"/>
                <a:satOff val="0"/>
                <a:lumOff val="0"/>
                <a:alphaOff val="0"/>
                <a:shade val="80000"/>
                <a:satMod val="100000"/>
                <a:lumMod val="99000"/>
              </a:schemeClr>
            </a:gs>
          </a:gsLst>
          <a:lin ang="27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8750" tIns="0" rIns="156735" bIns="0" numCol="1" spcCol="1270" anchor="t" anchorCtr="0">
          <a:noAutofit/>
        </a:bodyPr>
        <a:lstStyle/>
        <a:p>
          <a:pPr marL="0" lvl="0" indent="0" algn="l" defTabSz="1111250">
            <a:lnSpc>
              <a:spcPct val="90000"/>
            </a:lnSpc>
            <a:spcBef>
              <a:spcPct val="0"/>
            </a:spcBef>
            <a:spcAft>
              <a:spcPct val="35000"/>
            </a:spcAft>
            <a:buNone/>
          </a:pPr>
          <a:r>
            <a:rPr lang="en-US" sz="2500" kern="1200"/>
            <a:t>IPS advertises solicitations from</a:t>
          </a:r>
        </a:p>
        <a:p>
          <a:pPr marL="228600" lvl="1" indent="-228600" algn="l" defTabSz="889000">
            <a:lnSpc>
              <a:spcPct val="90000"/>
            </a:lnSpc>
            <a:spcBef>
              <a:spcPct val="0"/>
            </a:spcBef>
            <a:spcAft>
              <a:spcPct val="15000"/>
            </a:spcAft>
            <a:buChar char="•"/>
          </a:pPr>
          <a:r>
            <a:rPr lang="en-US" sz="2000" kern="1200"/>
            <a:t>all state agencies</a:t>
          </a:r>
        </a:p>
        <a:p>
          <a:pPr marL="228600" lvl="1" indent="-228600" algn="l" defTabSz="889000">
            <a:lnSpc>
              <a:spcPct val="90000"/>
            </a:lnSpc>
            <a:spcBef>
              <a:spcPct val="0"/>
            </a:spcBef>
            <a:spcAft>
              <a:spcPct val="15000"/>
            </a:spcAft>
            <a:buChar char="•"/>
          </a:pPr>
          <a:r>
            <a:rPr lang="en-US" sz="2000" kern="1200"/>
            <a:t>Community colleges</a:t>
          </a:r>
        </a:p>
        <a:p>
          <a:pPr marL="228600" lvl="1" indent="-228600" algn="l" defTabSz="889000">
            <a:lnSpc>
              <a:spcPct val="90000"/>
            </a:lnSpc>
            <a:spcBef>
              <a:spcPct val="0"/>
            </a:spcBef>
            <a:spcAft>
              <a:spcPct val="15000"/>
            </a:spcAft>
            <a:buChar char="•"/>
          </a:pPr>
          <a:r>
            <a:rPr lang="en-US" sz="2000" kern="1200"/>
            <a:t>Universities</a:t>
          </a:r>
        </a:p>
        <a:p>
          <a:pPr marL="228600" lvl="1" indent="-228600" algn="l" defTabSz="889000">
            <a:lnSpc>
              <a:spcPct val="90000"/>
            </a:lnSpc>
            <a:spcBef>
              <a:spcPct val="0"/>
            </a:spcBef>
            <a:spcAft>
              <a:spcPct val="15000"/>
            </a:spcAft>
            <a:buChar char="•"/>
          </a:pPr>
          <a:r>
            <a:rPr lang="en-US" sz="2000" kern="1200"/>
            <a:t>Public schools</a:t>
          </a:r>
        </a:p>
        <a:p>
          <a:pPr marL="228600" lvl="1" indent="-228600" algn="l" defTabSz="889000">
            <a:lnSpc>
              <a:spcPct val="90000"/>
            </a:lnSpc>
            <a:spcBef>
              <a:spcPct val="0"/>
            </a:spcBef>
            <a:spcAft>
              <a:spcPct val="15000"/>
            </a:spcAft>
            <a:buChar char="•"/>
          </a:pPr>
          <a:r>
            <a:rPr lang="en-US" sz="2000" kern="1200"/>
            <a:t>Some local governments</a:t>
          </a:r>
        </a:p>
      </dsp:txBody>
      <dsp:txXfrm rot="5400000">
        <a:off x="8374293" y="1027532"/>
        <a:ext cx="2595860" cy="30825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8ADF7-4780-4841-A712-F960613621FF}">
      <dsp:nvSpPr>
        <dsp:cNvPr id="0" name=""/>
        <dsp:cNvSpPr/>
      </dsp:nvSpPr>
      <dsp:spPr>
        <a:xfrm>
          <a:off x="2655797" y="2267535"/>
          <a:ext cx="5547351" cy="182810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2667000">
            <a:lnSpc>
              <a:spcPct val="90000"/>
            </a:lnSpc>
            <a:spcBef>
              <a:spcPct val="0"/>
            </a:spcBef>
            <a:spcAft>
              <a:spcPct val="35000"/>
            </a:spcAft>
            <a:buNone/>
          </a:pPr>
          <a:r>
            <a:rPr lang="en-US" sz="6000" kern="1200" dirty="0">
              <a:latin typeface="Basic Sans SF" pitchFamily="2" charset="0"/>
            </a:rPr>
            <a:t>Why Do We Have Interscope</a:t>
          </a:r>
        </a:p>
      </dsp:txBody>
      <dsp:txXfrm>
        <a:off x="2655797" y="2267535"/>
        <a:ext cx="5547351" cy="1828104"/>
      </dsp:txXfrm>
    </dsp:sp>
    <dsp:sp modelId="{F4F28040-6A21-41C7-A93C-590622AD8224}">
      <dsp:nvSpPr>
        <dsp:cNvPr id="0" name=""/>
        <dsp:cNvSpPr/>
      </dsp:nvSpPr>
      <dsp:spPr>
        <a:xfrm>
          <a:off x="2771202" y="1475092"/>
          <a:ext cx="441266" cy="441266"/>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95C0F5C-6CCD-46F0-846F-2EB59BA18343}">
      <dsp:nvSpPr>
        <dsp:cNvPr id="0" name=""/>
        <dsp:cNvSpPr/>
      </dsp:nvSpPr>
      <dsp:spPr>
        <a:xfrm>
          <a:off x="3080089" y="857319"/>
          <a:ext cx="441266" cy="441266"/>
        </a:xfrm>
        <a:prstGeom prst="ellipse">
          <a:avLst/>
        </a:prstGeom>
        <a:solidFill>
          <a:schemeClr val="accent5">
            <a:hueOff val="156808"/>
            <a:satOff val="339"/>
            <a:lumOff val="46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E62A953-274B-444E-80E1-58B8CC74A5DC}">
      <dsp:nvSpPr>
        <dsp:cNvPr id="0" name=""/>
        <dsp:cNvSpPr/>
      </dsp:nvSpPr>
      <dsp:spPr>
        <a:xfrm>
          <a:off x="3821417" y="980873"/>
          <a:ext cx="693418" cy="693418"/>
        </a:xfrm>
        <a:prstGeom prst="ellipse">
          <a:avLst/>
        </a:prstGeom>
        <a:solidFill>
          <a:schemeClr val="accent5">
            <a:hueOff val="313616"/>
            <a:satOff val="678"/>
            <a:lumOff val="92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0233BA9-5911-4597-A70E-B41FDFD1A247}">
      <dsp:nvSpPr>
        <dsp:cNvPr id="0" name=""/>
        <dsp:cNvSpPr/>
      </dsp:nvSpPr>
      <dsp:spPr>
        <a:xfrm>
          <a:off x="4447291" y="277013"/>
          <a:ext cx="441266" cy="441266"/>
        </a:xfrm>
        <a:prstGeom prst="ellipse">
          <a:avLst/>
        </a:prstGeom>
        <a:solidFill>
          <a:schemeClr val="accent5">
            <a:hueOff val="470424"/>
            <a:satOff val="1016"/>
            <a:lumOff val="138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CB5DDBC-0AB1-41A1-BAFF-35695571F9E4}">
      <dsp:nvSpPr>
        <dsp:cNvPr id="0" name=""/>
        <dsp:cNvSpPr/>
      </dsp:nvSpPr>
      <dsp:spPr>
        <a:xfrm>
          <a:off x="5242295" y="54214"/>
          <a:ext cx="441266" cy="441266"/>
        </a:xfrm>
        <a:prstGeom prst="ellipse">
          <a:avLst/>
        </a:prstGeom>
        <a:solidFill>
          <a:schemeClr val="accent5">
            <a:hueOff val="627233"/>
            <a:satOff val="1355"/>
            <a:lumOff val="184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787B0C-572C-4227-AC5E-968B14B9BB9E}">
      <dsp:nvSpPr>
        <dsp:cNvPr id="0" name=""/>
        <dsp:cNvSpPr/>
      </dsp:nvSpPr>
      <dsp:spPr>
        <a:xfrm>
          <a:off x="6230732" y="486655"/>
          <a:ext cx="441266" cy="441266"/>
        </a:xfrm>
        <a:prstGeom prst="ellipse">
          <a:avLst/>
        </a:prstGeom>
        <a:solidFill>
          <a:schemeClr val="accent5">
            <a:hueOff val="784041"/>
            <a:satOff val="1694"/>
            <a:lumOff val="230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0AE3272-DDFA-4AFB-988A-8DFDFD9C8B03}">
      <dsp:nvSpPr>
        <dsp:cNvPr id="0" name=""/>
        <dsp:cNvSpPr/>
      </dsp:nvSpPr>
      <dsp:spPr>
        <a:xfrm>
          <a:off x="6848505" y="795541"/>
          <a:ext cx="693418" cy="693418"/>
        </a:xfrm>
        <a:prstGeom prst="ellipse">
          <a:avLst/>
        </a:prstGeom>
        <a:solidFill>
          <a:schemeClr val="accent5">
            <a:hueOff val="940849"/>
            <a:satOff val="2033"/>
            <a:lumOff val="276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A7DF2BF-BE24-44CE-9DC0-B98A199C15C8}">
      <dsp:nvSpPr>
        <dsp:cNvPr id="0" name=""/>
        <dsp:cNvSpPr/>
      </dsp:nvSpPr>
      <dsp:spPr>
        <a:xfrm>
          <a:off x="7713388" y="1475092"/>
          <a:ext cx="441266" cy="441266"/>
        </a:xfrm>
        <a:prstGeom prst="ellipse">
          <a:avLst/>
        </a:prstGeom>
        <a:solidFill>
          <a:schemeClr val="accent5">
            <a:hueOff val="1097657"/>
            <a:satOff val="2371"/>
            <a:lumOff val="322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97D18D4-F594-49DE-A7C4-5F01D55B522E}">
      <dsp:nvSpPr>
        <dsp:cNvPr id="0" name=""/>
        <dsp:cNvSpPr/>
      </dsp:nvSpPr>
      <dsp:spPr>
        <a:xfrm>
          <a:off x="8084052" y="2154642"/>
          <a:ext cx="441266" cy="441266"/>
        </a:xfrm>
        <a:prstGeom prst="ellipse">
          <a:avLst/>
        </a:prstGeom>
        <a:solidFill>
          <a:schemeClr val="accent5">
            <a:hueOff val="1254465"/>
            <a:satOff val="2710"/>
            <a:lumOff val="369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96F8C2F-13C5-4D73-8C84-FD445D46AC39}">
      <dsp:nvSpPr>
        <dsp:cNvPr id="0" name=""/>
        <dsp:cNvSpPr/>
      </dsp:nvSpPr>
      <dsp:spPr>
        <a:xfrm>
          <a:off x="4871631" y="857319"/>
          <a:ext cx="1134685" cy="1134685"/>
        </a:xfrm>
        <a:prstGeom prst="ellipse">
          <a:avLst/>
        </a:prstGeom>
        <a:solidFill>
          <a:schemeClr val="accent5">
            <a:hueOff val="1411273"/>
            <a:satOff val="3049"/>
            <a:lumOff val="415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BA4D8C2-FF09-411D-97F8-793C8E8123E3}">
      <dsp:nvSpPr>
        <dsp:cNvPr id="0" name=""/>
        <dsp:cNvSpPr/>
      </dsp:nvSpPr>
      <dsp:spPr>
        <a:xfrm>
          <a:off x="2381299" y="3204857"/>
          <a:ext cx="441266" cy="441266"/>
        </a:xfrm>
        <a:prstGeom prst="ellipse">
          <a:avLst/>
        </a:prstGeom>
        <a:solidFill>
          <a:schemeClr val="accent5">
            <a:hueOff val="1568081"/>
            <a:satOff val="3388"/>
            <a:lumOff val="46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F130AE3-A7FB-4EC6-B079-5DC6AC6EC8AC}">
      <dsp:nvSpPr>
        <dsp:cNvPr id="0" name=""/>
        <dsp:cNvSpPr/>
      </dsp:nvSpPr>
      <dsp:spPr>
        <a:xfrm>
          <a:off x="2832979" y="3760853"/>
          <a:ext cx="693418" cy="693418"/>
        </a:xfrm>
        <a:prstGeom prst="ellipse">
          <a:avLst/>
        </a:prstGeom>
        <a:solidFill>
          <a:schemeClr val="accent5">
            <a:hueOff val="1724889"/>
            <a:satOff val="3726"/>
            <a:lumOff val="507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7D53269-E68E-477B-A4E3-DE24D082E6DD}">
      <dsp:nvSpPr>
        <dsp:cNvPr id="0" name=""/>
        <dsp:cNvSpPr/>
      </dsp:nvSpPr>
      <dsp:spPr>
        <a:xfrm>
          <a:off x="3759639" y="4255071"/>
          <a:ext cx="1008609" cy="1008609"/>
        </a:xfrm>
        <a:prstGeom prst="ellipse">
          <a:avLst/>
        </a:prstGeom>
        <a:solidFill>
          <a:schemeClr val="accent5">
            <a:hueOff val="1881698"/>
            <a:satOff val="4065"/>
            <a:lumOff val="553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7062A5B-350F-4A78-8913-28C8416D2255}">
      <dsp:nvSpPr>
        <dsp:cNvPr id="0" name=""/>
        <dsp:cNvSpPr/>
      </dsp:nvSpPr>
      <dsp:spPr>
        <a:xfrm>
          <a:off x="5056963" y="5058177"/>
          <a:ext cx="441266" cy="441266"/>
        </a:xfrm>
        <a:prstGeom prst="ellipse">
          <a:avLst/>
        </a:prstGeom>
        <a:solidFill>
          <a:schemeClr val="accent5">
            <a:hueOff val="2038506"/>
            <a:satOff val="4404"/>
            <a:lumOff val="599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5366B74-8617-4A8E-B5E1-704473816006}">
      <dsp:nvSpPr>
        <dsp:cNvPr id="0" name=""/>
        <dsp:cNvSpPr/>
      </dsp:nvSpPr>
      <dsp:spPr>
        <a:xfrm>
          <a:off x="5304072" y="4255071"/>
          <a:ext cx="693418" cy="693418"/>
        </a:xfrm>
        <a:prstGeom prst="ellipse">
          <a:avLst/>
        </a:prstGeom>
        <a:solidFill>
          <a:schemeClr val="accent5">
            <a:hueOff val="2195314"/>
            <a:satOff val="4743"/>
            <a:lumOff val="645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ED1EEE7-9A34-438D-8541-A53F106048FC}">
      <dsp:nvSpPr>
        <dsp:cNvPr id="0" name=""/>
        <dsp:cNvSpPr/>
      </dsp:nvSpPr>
      <dsp:spPr>
        <a:xfrm>
          <a:off x="5921846" y="5119954"/>
          <a:ext cx="441266" cy="441266"/>
        </a:xfrm>
        <a:prstGeom prst="ellipse">
          <a:avLst/>
        </a:prstGeom>
        <a:solidFill>
          <a:schemeClr val="accent5">
            <a:hueOff val="2352122"/>
            <a:satOff val="5081"/>
            <a:lumOff val="692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C043263-B41A-4AB5-B989-C4A595D4A54F}">
      <dsp:nvSpPr>
        <dsp:cNvPr id="0" name=""/>
        <dsp:cNvSpPr/>
      </dsp:nvSpPr>
      <dsp:spPr>
        <a:xfrm>
          <a:off x="6477841" y="4131517"/>
          <a:ext cx="1008609" cy="1008609"/>
        </a:xfrm>
        <a:prstGeom prst="ellipse">
          <a:avLst/>
        </a:prstGeom>
        <a:solidFill>
          <a:schemeClr val="accent5">
            <a:hueOff val="2508930"/>
            <a:satOff val="5420"/>
            <a:lumOff val="738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D5551EF-51E4-4262-A258-D9B03276E9A0}">
      <dsp:nvSpPr>
        <dsp:cNvPr id="0" name=""/>
        <dsp:cNvSpPr/>
      </dsp:nvSpPr>
      <dsp:spPr>
        <a:xfrm>
          <a:off x="7836943" y="3884407"/>
          <a:ext cx="693418" cy="693418"/>
        </a:xfrm>
        <a:prstGeom prst="ellipse">
          <a:avLst/>
        </a:prstGeom>
        <a:solidFill>
          <a:schemeClr val="accent5">
            <a:hueOff val="2665738"/>
            <a:satOff val="5759"/>
            <a:lumOff val="784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8AD10-076C-4BDC-BC2D-A77988169B00}">
      <dsp:nvSpPr>
        <dsp:cNvPr id="0" name=""/>
        <dsp:cNvSpPr/>
      </dsp:nvSpPr>
      <dsp:spPr>
        <a:xfrm>
          <a:off x="0" y="0"/>
          <a:ext cx="10954328" cy="990258"/>
        </a:xfrm>
        <a:prstGeom prst="roundRect">
          <a:avLst>
            <a:gd name="adj" fmla="val 10000"/>
          </a:avLst>
        </a:prstGeom>
        <a:solidFill>
          <a:schemeClr val="accent6">
            <a:alpha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latin typeface="Basic Sans SF" pitchFamily="2" charset="0"/>
            </a:rPr>
            <a:t>INTERSCOPE</a:t>
          </a:r>
        </a:p>
      </dsp:txBody>
      <dsp:txXfrm>
        <a:off x="29004" y="29004"/>
        <a:ext cx="10896320" cy="9322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A6629-C576-4E5C-AC0B-0AD427B2E0B6}">
      <dsp:nvSpPr>
        <dsp:cNvPr id="0" name=""/>
        <dsp:cNvSpPr/>
      </dsp:nvSpPr>
      <dsp:spPr>
        <a:xfrm>
          <a:off x="4886902" y="2468497"/>
          <a:ext cx="1876727" cy="1876727"/>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a:latin typeface="+mn-lt"/>
            </a:rPr>
            <a:t>Interscope Plus</a:t>
          </a:r>
        </a:p>
      </dsp:txBody>
      <dsp:txXfrm>
        <a:off x="5161742" y="2743337"/>
        <a:ext cx="1327047" cy="1327047"/>
      </dsp:txXfrm>
    </dsp:sp>
    <dsp:sp modelId="{A0128D18-91F4-4D45-8C9C-4974CFA36DC1}">
      <dsp:nvSpPr>
        <dsp:cNvPr id="0" name=""/>
        <dsp:cNvSpPr/>
      </dsp:nvSpPr>
      <dsp:spPr>
        <a:xfrm rot="16200000">
          <a:off x="5541764" y="2170498"/>
          <a:ext cx="567003" cy="28995"/>
        </a:xfrm>
        <a:custGeom>
          <a:avLst/>
          <a:gdLst/>
          <a:ahLst/>
          <a:cxnLst/>
          <a:rect l="0" t="0" r="0" b="0"/>
          <a:pathLst>
            <a:path>
              <a:moveTo>
                <a:pt x="0" y="14497"/>
              </a:moveTo>
              <a:lnTo>
                <a:pt x="567003" y="14497"/>
              </a:lnTo>
            </a:path>
          </a:pathLst>
        </a:custGeom>
        <a:noFill/>
        <a:ln w="127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b="1" kern="1200">
            <a:latin typeface="+mn-lt"/>
          </a:endParaRPr>
        </a:p>
      </dsp:txBody>
      <dsp:txXfrm>
        <a:off x="5811090" y="2170821"/>
        <a:ext cx="28350" cy="28350"/>
      </dsp:txXfrm>
    </dsp:sp>
    <dsp:sp modelId="{1B608C48-B679-4224-ABAE-BF4C1C3E6D57}">
      <dsp:nvSpPr>
        <dsp:cNvPr id="0" name=""/>
        <dsp:cNvSpPr/>
      </dsp:nvSpPr>
      <dsp:spPr>
        <a:xfrm>
          <a:off x="4886902" y="24766"/>
          <a:ext cx="1876727" cy="1876727"/>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a:latin typeface="+mn-lt"/>
            </a:rPr>
            <a:t>Interscope</a:t>
          </a:r>
        </a:p>
      </dsp:txBody>
      <dsp:txXfrm>
        <a:off x="5161742" y="299606"/>
        <a:ext cx="1327047" cy="1327047"/>
      </dsp:txXfrm>
    </dsp:sp>
    <dsp:sp modelId="{8815B87F-8EC1-4C73-81D7-77A7AD3C778C}">
      <dsp:nvSpPr>
        <dsp:cNvPr id="0" name=""/>
        <dsp:cNvSpPr/>
      </dsp:nvSpPr>
      <dsp:spPr>
        <a:xfrm rot="20520000">
          <a:off x="6703827" y="3014786"/>
          <a:ext cx="567003" cy="28995"/>
        </a:xfrm>
        <a:custGeom>
          <a:avLst/>
          <a:gdLst/>
          <a:ahLst/>
          <a:cxnLst/>
          <a:rect l="0" t="0" r="0" b="0"/>
          <a:pathLst>
            <a:path>
              <a:moveTo>
                <a:pt x="0" y="14497"/>
              </a:moveTo>
              <a:lnTo>
                <a:pt x="567003" y="14497"/>
              </a:lnTo>
            </a:path>
          </a:pathLst>
        </a:custGeom>
        <a:noFill/>
        <a:ln w="127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b="1" kern="1200">
            <a:latin typeface="+mn-lt"/>
          </a:endParaRPr>
        </a:p>
      </dsp:txBody>
      <dsp:txXfrm>
        <a:off x="6973153" y="3015109"/>
        <a:ext cx="28350" cy="28350"/>
      </dsp:txXfrm>
    </dsp:sp>
    <dsp:sp modelId="{C2311832-E7FA-442D-BFB8-6E0978A33099}">
      <dsp:nvSpPr>
        <dsp:cNvPr id="0" name=""/>
        <dsp:cNvSpPr/>
      </dsp:nvSpPr>
      <dsp:spPr>
        <a:xfrm>
          <a:off x="7211028" y="1713343"/>
          <a:ext cx="1876727" cy="1876727"/>
        </a:xfrm>
        <a:prstGeom prst="ellipse">
          <a:avLst/>
        </a:prstGeom>
        <a:solidFill>
          <a:schemeClr val="accent4">
            <a:hueOff val="2058430"/>
            <a:satOff val="-9410"/>
            <a:lumOff val="-289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a:latin typeface="+mn-lt"/>
            </a:rPr>
            <a:t>Capstat</a:t>
          </a:r>
        </a:p>
      </dsp:txBody>
      <dsp:txXfrm>
        <a:off x="7485868" y="1988183"/>
        <a:ext cx="1327047" cy="1327047"/>
      </dsp:txXfrm>
    </dsp:sp>
    <dsp:sp modelId="{34B76FC7-4DE5-40FE-B118-8F6D00DE1243}">
      <dsp:nvSpPr>
        <dsp:cNvPr id="0" name=""/>
        <dsp:cNvSpPr/>
      </dsp:nvSpPr>
      <dsp:spPr>
        <a:xfrm rot="3240000">
          <a:off x="6259958" y="4380873"/>
          <a:ext cx="567003" cy="28995"/>
        </a:xfrm>
        <a:custGeom>
          <a:avLst/>
          <a:gdLst/>
          <a:ahLst/>
          <a:cxnLst/>
          <a:rect l="0" t="0" r="0" b="0"/>
          <a:pathLst>
            <a:path>
              <a:moveTo>
                <a:pt x="0" y="14497"/>
              </a:moveTo>
              <a:lnTo>
                <a:pt x="567003" y="14497"/>
              </a:lnTo>
            </a:path>
          </a:pathLst>
        </a:custGeom>
        <a:noFill/>
        <a:ln w="127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b="1" kern="1200">
            <a:latin typeface="+mn-lt"/>
          </a:endParaRPr>
        </a:p>
      </dsp:txBody>
      <dsp:txXfrm>
        <a:off x="6529285" y="4381196"/>
        <a:ext cx="28350" cy="28350"/>
      </dsp:txXfrm>
    </dsp:sp>
    <dsp:sp modelId="{DF966776-DA6A-4DC6-980B-BB57449A2A0B}">
      <dsp:nvSpPr>
        <dsp:cNvPr id="0" name=""/>
        <dsp:cNvSpPr/>
      </dsp:nvSpPr>
      <dsp:spPr>
        <a:xfrm>
          <a:off x="6323291" y="4445517"/>
          <a:ext cx="1876727" cy="1876727"/>
        </a:xfrm>
        <a:prstGeom prst="ellipse">
          <a:avLst/>
        </a:prstGeom>
        <a:solidFill>
          <a:schemeClr val="accent4">
            <a:hueOff val="4116861"/>
            <a:satOff val="-18819"/>
            <a:lumOff val="-578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a:latin typeface="+mn-lt"/>
            </a:rPr>
            <a:t>HUBSCO</a:t>
          </a:r>
        </a:p>
      </dsp:txBody>
      <dsp:txXfrm>
        <a:off x="6598131" y="4720357"/>
        <a:ext cx="1327047" cy="1327047"/>
      </dsp:txXfrm>
    </dsp:sp>
    <dsp:sp modelId="{2989EF7B-A9DE-4002-9C92-66E67C68FA6F}">
      <dsp:nvSpPr>
        <dsp:cNvPr id="0" name=""/>
        <dsp:cNvSpPr/>
      </dsp:nvSpPr>
      <dsp:spPr>
        <a:xfrm rot="7560000">
          <a:off x="4823569" y="4380873"/>
          <a:ext cx="567003" cy="28995"/>
        </a:xfrm>
        <a:custGeom>
          <a:avLst/>
          <a:gdLst/>
          <a:ahLst/>
          <a:cxnLst/>
          <a:rect l="0" t="0" r="0" b="0"/>
          <a:pathLst>
            <a:path>
              <a:moveTo>
                <a:pt x="0" y="14497"/>
              </a:moveTo>
              <a:lnTo>
                <a:pt x="567003" y="14497"/>
              </a:lnTo>
            </a:path>
          </a:pathLst>
        </a:custGeom>
        <a:noFill/>
        <a:ln w="127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b="1" kern="1200">
            <a:latin typeface="+mn-lt"/>
          </a:endParaRPr>
        </a:p>
      </dsp:txBody>
      <dsp:txXfrm rot="10800000">
        <a:off x="5092896" y="4381196"/>
        <a:ext cx="28350" cy="28350"/>
      </dsp:txXfrm>
    </dsp:sp>
    <dsp:sp modelId="{697A8FB2-D8BC-4BA7-86D6-842F76CFFBC8}">
      <dsp:nvSpPr>
        <dsp:cNvPr id="0" name=""/>
        <dsp:cNvSpPr/>
      </dsp:nvSpPr>
      <dsp:spPr>
        <a:xfrm>
          <a:off x="3450513" y="4445517"/>
          <a:ext cx="1876727" cy="1876727"/>
        </a:xfrm>
        <a:prstGeom prst="ellipse">
          <a:avLst/>
        </a:prstGeom>
        <a:solidFill>
          <a:schemeClr val="accent4">
            <a:hueOff val="6175291"/>
            <a:satOff val="-28229"/>
            <a:lumOff val="-867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a:latin typeface="+mn-lt"/>
            </a:rPr>
            <a:t>P6</a:t>
          </a:r>
        </a:p>
      </dsp:txBody>
      <dsp:txXfrm>
        <a:off x="3725353" y="4720357"/>
        <a:ext cx="1327047" cy="1327047"/>
      </dsp:txXfrm>
    </dsp:sp>
    <dsp:sp modelId="{278B79BF-8DEB-42AC-B91F-F9B215207135}">
      <dsp:nvSpPr>
        <dsp:cNvPr id="0" name=""/>
        <dsp:cNvSpPr/>
      </dsp:nvSpPr>
      <dsp:spPr>
        <a:xfrm rot="11880000">
          <a:off x="4379701" y="3014786"/>
          <a:ext cx="567003" cy="28995"/>
        </a:xfrm>
        <a:custGeom>
          <a:avLst/>
          <a:gdLst/>
          <a:ahLst/>
          <a:cxnLst/>
          <a:rect l="0" t="0" r="0" b="0"/>
          <a:pathLst>
            <a:path>
              <a:moveTo>
                <a:pt x="0" y="14497"/>
              </a:moveTo>
              <a:lnTo>
                <a:pt x="567003" y="14497"/>
              </a:lnTo>
            </a:path>
          </a:pathLst>
        </a:custGeom>
        <a:noFill/>
        <a:ln w="127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b="1" kern="1200">
            <a:latin typeface="+mn-lt"/>
          </a:endParaRPr>
        </a:p>
      </dsp:txBody>
      <dsp:txXfrm rot="10800000">
        <a:off x="4649027" y="3015109"/>
        <a:ext cx="28350" cy="28350"/>
      </dsp:txXfrm>
    </dsp:sp>
    <dsp:sp modelId="{1EAA7D2F-B4A1-493F-AE4A-832A7A221203}">
      <dsp:nvSpPr>
        <dsp:cNvPr id="0" name=""/>
        <dsp:cNvSpPr/>
      </dsp:nvSpPr>
      <dsp:spPr>
        <a:xfrm>
          <a:off x="2562776" y="1713343"/>
          <a:ext cx="1876727" cy="1876727"/>
        </a:xfrm>
        <a:prstGeom prst="ellipse">
          <a:avLst/>
        </a:prstGeom>
        <a:solidFill>
          <a:schemeClr val="accent4">
            <a:hueOff val="8233721"/>
            <a:satOff val="-37638"/>
            <a:lumOff val="-1156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a:latin typeface="+mn-lt"/>
            </a:rPr>
            <a:t>Bluebeam</a:t>
          </a:r>
        </a:p>
      </dsp:txBody>
      <dsp:txXfrm>
        <a:off x="2837616" y="1988183"/>
        <a:ext cx="1327047" cy="132704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7.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9.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E318A5-34CF-40DA-9CA9-4474A19CFAF9}" type="datetimeFigureOut">
              <a:rPr lang="en-US" smtClean="0"/>
              <a:t>10/16/2019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CAA887-7591-461F-B6D6-704270E15939}" type="slidenum">
              <a:rPr lang="en-US" smtClean="0"/>
              <a:t>‹#›</a:t>
            </a:fld>
            <a:endParaRPr lang="en-US"/>
          </a:p>
        </p:txBody>
      </p:sp>
    </p:spTree>
    <p:extLst>
      <p:ext uri="{BB962C8B-B14F-4D97-AF65-F5344CB8AC3E}">
        <p14:creationId xmlns:p14="http://schemas.microsoft.com/office/powerpoint/2010/main" val="4088244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a:t>
            </a:fld>
            <a:endParaRPr lang="en-US"/>
          </a:p>
        </p:txBody>
      </p:sp>
    </p:spTree>
    <p:extLst>
      <p:ext uri="{BB962C8B-B14F-4D97-AF65-F5344CB8AC3E}">
        <p14:creationId xmlns:p14="http://schemas.microsoft.com/office/powerpoint/2010/main" val="802644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Basic Sans SF" pitchFamily="2" charset="0"/>
              </a:rPr>
              <a:t>Interscope was originally created in 1999 for the State Construction Office to internally track Capital Projects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Basic Sans SF" pitchFamily="2" charset="0"/>
              </a:rPr>
              <a:t>In 2012, the decision was made to create a state-wide Capital Project System that would be used by the Community College System, the University System, and all State Agencies.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Basic Sans SF" pitchFamily="2" charset="0"/>
              </a:rPr>
              <a:t>With HUBSCO, P6 and now the ability to upload drawings for review in Bluebeam</a:t>
            </a:r>
          </a:p>
          <a:p>
            <a:endParaRPr lang="en-US" dirty="0"/>
          </a:p>
        </p:txBody>
      </p:sp>
      <p:sp>
        <p:nvSpPr>
          <p:cNvPr id="4" name="Slide Number Placeholder 3"/>
          <p:cNvSpPr>
            <a:spLocks noGrp="1"/>
          </p:cNvSpPr>
          <p:nvPr>
            <p:ph type="sldNum" sz="quarter" idx="10"/>
          </p:nvPr>
        </p:nvSpPr>
        <p:spPr/>
        <p:txBody>
          <a:bodyPr/>
          <a:lstStyle/>
          <a:p>
            <a:fld id="{BE6CAE73-D757-4382-BAD6-46BDC4D09212}" type="slidenum">
              <a:rPr lang="en-US" smtClean="0"/>
              <a:t>13</a:t>
            </a:fld>
            <a:endParaRPr lang="en-US" dirty="0"/>
          </a:p>
        </p:txBody>
      </p:sp>
    </p:spTree>
    <p:extLst>
      <p:ext uri="{BB962C8B-B14F-4D97-AF65-F5344CB8AC3E}">
        <p14:creationId xmlns:p14="http://schemas.microsoft.com/office/powerpoint/2010/main" val="1485698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14</a:t>
            </a:fld>
            <a:endParaRPr lang="en-US"/>
          </a:p>
        </p:txBody>
      </p:sp>
    </p:spTree>
    <p:extLst>
      <p:ext uri="{BB962C8B-B14F-4D97-AF65-F5344CB8AC3E}">
        <p14:creationId xmlns:p14="http://schemas.microsoft.com/office/powerpoint/2010/main" val="2133219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15</a:t>
            </a:fld>
            <a:endParaRPr lang="en-US"/>
          </a:p>
        </p:txBody>
      </p:sp>
    </p:spTree>
    <p:extLst>
      <p:ext uri="{BB962C8B-B14F-4D97-AF65-F5344CB8AC3E}">
        <p14:creationId xmlns:p14="http://schemas.microsoft.com/office/powerpoint/2010/main" val="1115346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16</a:t>
            </a:fld>
            <a:endParaRPr lang="en-US"/>
          </a:p>
        </p:txBody>
      </p:sp>
    </p:spTree>
    <p:extLst>
      <p:ext uri="{BB962C8B-B14F-4D97-AF65-F5344CB8AC3E}">
        <p14:creationId xmlns:p14="http://schemas.microsoft.com/office/powerpoint/2010/main" val="1452619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18</a:t>
            </a:fld>
            <a:endParaRPr lang="en-US"/>
          </a:p>
        </p:txBody>
      </p:sp>
    </p:spTree>
    <p:extLst>
      <p:ext uri="{BB962C8B-B14F-4D97-AF65-F5344CB8AC3E}">
        <p14:creationId xmlns:p14="http://schemas.microsoft.com/office/powerpoint/2010/main" val="203298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University-Authorizations</a:t>
            </a:r>
            <a:r>
              <a:rPr lang="en-US" baseline="0" dirty="0"/>
              <a:t> and Programs are created at the General Administration Office- campuses can create projects once authorizations and programs have been created.</a:t>
            </a:r>
          </a:p>
          <a:p>
            <a:r>
              <a:rPr lang="en-US" baseline="0" dirty="0"/>
              <a:t>Community Colleges-The System Office creates Authorizations, Programs and Projects for the campuses</a:t>
            </a:r>
            <a:endParaRPr lang="en-US" dirty="0"/>
          </a:p>
        </p:txBody>
      </p:sp>
      <p:sp>
        <p:nvSpPr>
          <p:cNvPr id="4" name="Slide Number Placeholder 3"/>
          <p:cNvSpPr>
            <a:spLocks noGrp="1"/>
          </p:cNvSpPr>
          <p:nvPr>
            <p:ph type="sldNum" sz="quarter" idx="10"/>
          </p:nvPr>
        </p:nvSpPr>
        <p:spPr/>
        <p:txBody>
          <a:bodyPr/>
          <a:lstStyle/>
          <a:p>
            <a:fld id="{BE6CAE73-D757-4382-BAD6-46BDC4D09212}" type="slidenum">
              <a:rPr lang="en-US" smtClean="0"/>
              <a:t>19</a:t>
            </a:fld>
            <a:endParaRPr lang="en-US"/>
          </a:p>
        </p:txBody>
      </p:sp>
    </p:spTree>
    <p:extLst>
      <p:ext uri="{BB962C8B-B14F-4D97-AF65-F5344CB8AC3E}">
        <p14:creationId xmlns:p14="http://schemas.microsoft.com/office/powerpoint/2010/main" val="3892044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20</a:t>
            </a:fld>
            <a:endParaRPr lang="en-US"/>
          </a:p>
        </p:txBody>
      </p:sp>
    </p:spTree>
    <p:extLst>
      <p:ext uri="{BB962C8B-B14F-4D97-AF65-F5344CB8AC3E}">
        <p14:creationId xmlns:p14="http://schemas.microsoft.com/office/powerpoint/2010/main" val="724051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21</a:t>
            </a:fld>
            <a:endParaRPr lang="en-US"/>
          </a:p>
        </p:txBody>
      </p:sp>
    </p:spTree>
    <p:extLst>
      <p:ext uri="{BB962C8B-B14F-4D97-AF65-F5344CB8AC3E}">
        <p14:creationId xmlns:p14="http://schemas.microsoft.com/office/powerpoint/2010/main" val="3357828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22</a:t>
            </a:fld>
            <a:endParaRPr lang="en-US"/>
          </a:p>
        </p:txBody>
      </p:sp>
    </p:spTree>
    <p:extLst>
      <p:ext uri="{BB962C8B-B14F-4D97-AF65-F5344CB8AC3E}">
        <p14:creationId xmlns:p14="http://schemas.microsoft.com/office/powerpoint/2010/main" val="3819787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23</a:t>
            </a:fld>
            <a:endParaRPr lang="en-US"/>
          </a:p>
        </p:txBody>
      </p:sp>
    </p:spTree>
    <p:extLst>
      <p:ext uri="{BB962C8B-B14F-4D97-AF65-F5344CB8AC3E}">
        <p14:creationId xmlns:p14="http://schemas.microsoft.com/office/powerpoint/2010/main" val="3219771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5</a:t>
            </a:fld>
            <a:endParaRPr lang="en-US"/>
          </a:p>
        </p:txBody>
      </p:sp>
    </p:spTree>
    <p:extLst>
      <p:ext uri="{BB962C8B-B14F-4D97-AF65-F5344CB8AC3E}">
        <p14:creationId xmlns:p14="http://schemas.microsoft.com/office/powerpoint/2010/main" val="1981546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24</a:t>
            </a:fld>
            <a:endParaRPr lang="en-US"/>
          </a:p>
        </p:txBody>
      </p:sp>
    </p:spTree>
    <p:extLst>
      <p:ext uri="{BB962C8B-B14F-4D97-AF65-F5344CB8AC3E}">
        <p14:creationId xmlns:p14="http://schemas.microsoft.com/office/powerpoint/2010/main" val="2650931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27</a:t>
            </a:fld>
            <a:endParaRPr lang="en-US"/>
          </a:p>
        </p:txBody>
      </p:sp>
    </p:spTree>
    <p:extLst>
      <p:ext uri="{BB962C8B-B14F-4D97-AF65-F5344CB8AC3E}">
        <p14:creationId xmlns:p14="http://schemas.microsoft.com/office/powerpoint/2010/main" val="870271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28</a:t>
            </a:fld>
            <a:endParaRPr lang="en-US"/>
          </a:p>
        </p:txBody>
      </p:sp>
    </p:spTree>
    <p:extLst>
      <p:ext uri="{BB962C8B-B14F-4D97-AF65-F5344CB8AC3E}">
        <p14:creationId xmlns:p14="http://schemas.microsoft.com/office/powerpoint/2010/main" val="2747663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29</a:t>
            </a:fld>
            <a:endParaRPr lang="en-US"/>
          </a:p>
        </p:txBody>
      </p:sp>
    </p:spTree>
    <p:extLst>
      <p:ext uri="{BB962C8B-B14F-4D97-AF65-F5344CB8AC3E}">
        <p14:creationId xmlns:p14="http://schemas.microsoft.com/office/powerpoint/2010/main" val="3650312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30</a:t>
            </a:fld>
            <a:endParaRPr lang="en-US"/>
          </a:p>
        </p:txBody>
      </p:sp>
    </p:spTree>
    <p:extLst>
      <p:ext uri="{BB962C8B-B14F-4D97-AF65-F5344CB8AC3E}">
        <p14:creationId xmlns:p14="http://schemas.microsoft.com/office/powerpoint/2010/main" val="553670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31</a:t>
            </a:fld>
            <a:endParaRPr lang="en-US"/>
          </a:p>
        </p:txBody>
      </p:sp>
    </p:spTree>
    <p:extLst>
      <p:ext uri="{BB962C8B-B14F-4D97-AF65-F5344CB8AC3E}">
        <p14:creationId xmlns:p14="http://schemas.microsoft.com/office/powerpoint/2010/main" val="2802723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CAA887-7591-461F-B6D6-704270E15939}" type="slidenum">
              <a:rPr lang="en-US" smtClean="0"/>
              <a:t>32</a:t>
            </a:fld>
            <a:endParaRPr lang="en-US"/>
          </a:p>
        </p:txBody>
      </p:sp>
    </p:spTree>
    <p:extLst>
      <p:ext uri="{BB962C8B-B14F-4D97-AF65-F5344CB8AC3E}">
        <p14:creationId xmlns:p14="http://schemas.microsoft.com/office/powerpoint/2010/main" val="3660083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33</a:t>
            </a:fld>
            <a:endParaRPr lang="en-US"/>
          </a:p>
        </p:txBody>
      </p:sp>
    </p:spTree>
    <p:extLst>
      <p:ext uri="{BB962C8B-B14F-4D97-AF65-F5344CB8AC3E}">
        <p14:creationId xmlns:p14="http://schemas.microsoft.com/office/powerpoint/2010/main" val="37357037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34</a:t>
            </a:fld>
            <a:endParaRPr lang="en-US"/>
          </a:p>
        </p:txBody>
      </p:sp>
    </p:spTree>
    <p:extLst>
      <p:ext uri="{BB962C8B-B14F-4D97-AF65-F5344CB8AC3E}">
        <p14:creationId xmlns:p14="http://schemas.microsoft.com/office/powerpoint/2010/main" val="30741436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35</a:t>
            </a:fld>
            <a:endParaRPr lang="en-US"/>
          </a:p>
        </p:txBody>
      </p:sp>
    </p:spTree>
    <p:extLst>
      <p:ext uri="{BB962C8B-B14F-4D97-AF65-F5344CB8AC3E}">
        <p14:creationId xmlns:p14="http://schemas.microsoft.com/office/powerpoint/2010/main" val="1063783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6CAE73-D757-4382-BAD6-46BDC4D09212}" type="slidenum">
              <a:rPr lang="en-US" smtClean="0"/>
              <a:t>6</a:t>
            </a:fld>
            <a:endParaRPr lang="en-US"/>
          </a:p>
        </p:txBody>
      </p:sp>
    </p:spTree>
    <p:extLst>
      <p:ext uri="{BB962C8B-B14F-4D97-AF65-F5344CB8AC3E}">
        <p14:creationId xmlns:p14="http://schemas.microsoft.com/office/powerpoint/2010/main" val="14273271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36</a:t>
            </a:fld>
            <a:endParaRPr lang="en-US"/>
          </a:p>
        </p:txBody>
      </p:sp>
    </p:spTree>
    <p:extLst>
      <p:ext uri="{BB962C8B-B14F-4D97-AF65-F5344CB8AC3E}">
        <p14:creationId xmlns:p14="http://schemas.microsoft.com/office/powerpoint/2010/main" val="26536478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38</a:t>
            </a:fld>
            <a:endParaRPr lang="en-US"/>
          </a:p>
        </p:txBody>
      </p:sp>
    </p:spTree>
    <p:extLst>
      <p:ext uri="{BB962C8B-B14F-4D97-AF65-F5344CB8AC3E}">
        <p14:creationId xmlns:p14="http://schemas.microsoft.com/office/powerpoint/2010/main" val="6114238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39</a:t>
            </a:fld>
            <a:endParaRPr lang="en-US"/>
          </a:p>
        </p:txBody>
      </p:sp>
    </p:spTree>
    <p:extLst>
      <p:ext uri="{BB962C8B-B14F-4D97-AF65-F5344CB8AC3E}">
        <p14:creationId xmlns:p14="http://schemas.microsoft.com/office/powerpoint/2010/main" val="18292655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40</a:t>
            </a:fld>
            <a:endParaRPr lang="en-US"/>
          </a:p>
        </p:txBody>
      </p:sp>
    </p:spTree>
    <p:extLst>
      <p:ext uri="{BB962C8B-B14F-4D97-AF65-F5344CB8AC3E}">
        <p14:creationId xmlns:p14="http://schemas.microsoft.com/office/powerpoint/2010/main" val="6777171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41</a:t>
            </a:fld>
            <a:endParaRPr lang="en-US"/>
          </a:p>
        </p:txBody>
      </p:sp>
    </p:spTree>
    <p:extLst>
      <p:ext uri="{BB962C8B-B14F-4D97-AF65-F5344CB8AC3E}">
        <p14:creationId xmlns:p14="http://schemas.microsoft.com/office/powerpoint/2010/main" val="27128801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42</a:t>
            </a:fld>
            <a:endParaRPr lang="en-US"/>
          </a:p>
        </p:txBody>
      </p:sp>
    </p:spTree>
    <p:extLst>
      <p:ext uri="{BB962C8B-B14F-4D97-AF65-F5344CB8AC3E}">
        <p14:creationId xmlns:p14="http://schemas.microsoft.com/office/powerpoint/2010/main" val="37667383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43</a:t>
            </a:fld>
            <a:endParaRPr lang="en-US"/>
          </a:p>
        </p:txBody>
      </p:sp>
    </p:spTree>
    <p:extLst>
      <p:ext uri="{BB962C8B-B14F-4D97-AF65-F5344CB8AC3E}">
        <p14:creationId xmlns:p14="http://schemas.microsoft.com/office/powerpoint/2010/main" val="8571755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44</a:t>
            </a:fld>
            <a:endParaRPr lang="en-US"/>
          </a:p>
        </p:txBody>
      </p:sp>
    </p:spTree>
    <p:extLst>
      <p:ext uri="{BB962C8B-B14F-4D97-AF65-F5344CB8AC3E}">
        <p14:creationId xmlns:p14="http://schemas.microsoft.com/office/powerpoint/2010/main" val="22393249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45</a:t>
            </a:fld>
            <a:endParaRPr lang="en-US"/>
          </a:p>
        </p:txBody>
      </p:sp>
    </p:spTree>
    <p:extLst>
      <p:ext uri="{BB962C8B-B14F-4D97-AF65-F5344CB8AC3E}">
        <p14:creationId xmlns:p14="http://schemas.microsoft.com/office/powerpoint/2010/main" val="17661695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46</a:t>
            </a:fld>
            <a:endParaRPr lang="en-US"/>
          </a:p>
        </p:txBody>
      </p:sp>
    </p:spTree>
    <p:extLst>
      <p:ext uri="{BB962C8B-B14F-4D97-AF65-F5344CB8AC3E}">
        <p14:creationId xmlns:p14="http://schemas.microsoft.com/office/powerpoint/2010/main" val="34975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IPS-provides free email notifications</a:t>
            </a:r>
            <a:r>
              <a:rPr lang="en-US" baseline="0" dirty="0"/>
              <a:t> of bidding opportunities to registered Vendors.  This is where all solicitations from state agencies, community colleges, universities, public schools and some local governments will be found.</a:t>
            </a:r>
          </a:p>
          <a:p>
            <a:r>
              <a:rPr lang="en-US" baseline="0" dirty="0"/>
              <a:t>You must be registered in IPS to have an account in Interscope.</a:t>
            </a:r>
            <a:endParaRPr lang="en-US" dirty="0"/>
          </a:p>
          <a:p>
            <a:endParaRPr lang="en-US" dirty="0"/>
          </a:p>
        </p:txBody>
      </p:sp>
      <p:sp>
        <p:nvSpPr>
          <p:cNvPr id="4" name="Slide Number Placeholder 3"/>
          <p:cNvSpPr>
            <a:spLocks noGrp="1"/>
          </p:cNvSpPr>
          <p:nvPr>
            <p:ph type="sldNum" sz="quarter" idx="10"/>
          </p:nvPr>
        </p:nvSpPr>
        <p:spPr/>
        <p:txBody>
          <a:bodyPr/>
          <a:lstStyle/>
          <a:p>
            <a:fld id="{BE6CAE73-D757-4382-BAD6-46BDC4D09212}" type="slidenum">
              <a:rPr lang="en-US" smtClean="0"/>
              <a:t>7</a:t>
            </a:fld>
            <a:endParaRPr lang="en-US"/>
          </a:p>
        </p:txBody>
      </p:sp>
    </p:spTree>
    <p:extLst>
      <p:ext uri="{BB962C8B-B14F-4D97-AF65-F5344CB8AC3E}">
        <p14:creationId xmlns:p14="http://schemas.microsoft.com/office/powerpoint/2010/main" val="13824754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47</a:t>
            </a:fld>
            <a:endParaRPr lang="en-US"/>
          </a:p>
        </p:txBody>
      </p:sp>
    </p:spTree>
    <p:extLst>
      <p:ext uri="{BB962C8B-B14F-4D97-AF65-F5344CB8AC3E}">
        <p14:creationId xmlns:p14="http://schemas.microsoft.com/office/powerpoint/2010/main" val="33976093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48</a:t>
            </a:fld>
            <a:endParaRPr lang="en-US"/>
          </a:p>
        </p:txBody>
      </p:sp>
    </p:spTree>
    <p:extLst>
      <p:ext uri="{BB962C8B-B14F-4D97-AF65-F5344CB8AC3E}">
        <p14:creationId xmlns:p14="http://schemas.microsoft.com/office/powerpoint/2010/main" val="7864212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49</a:t>
            </a:fld>
            <a:endParaRPr lang="en-US"/>
          </a:p>
        </p:txBody>
      </p:sp>
    </p:spTree>
    <p:extLst>
      <p:ext uri="{BB962C8B-B14F-4D97-AF65-F5344CB8AC3E}">
        <p14:creationId xmlns:p14="http://schemas.microsoft.com/office/powerpoint/2010/main" val="41089856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50</a:t>
            </a:fld>
            <a:endParaRPr lang="en-US"/>
          </a:p>
        </p:txBody>
      </p:sp>
    </p:spTree>
    <p:extLst>
      <p:ext uri="{BB962C8B-B14F-4D97-AF65-F5344CB8AC3E}">
        <p14:creationId xmlns:p14="http://schemas.microsoft.com/office/powerpoint/2010/main" val="23073734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52</a:t>
            </a:fld>
            <a:endParaRPr lang="en-US"/>
          </a:p>
        </p:txBody>
      </p:sp>
    </p:spTree>
    <p:extLst>
      <p:ext uri="{BB962C8B-B14F-4D97-AF65-F5344CB8AC3E}">
        <p14:creationId xmlns:p14="http://schemas.microsoft.com/office/powerpoint/2010/main" val="23472405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53</a:t>
            </a:fld>
            <a:endParaRPr lang="en-US"/>
          </a:p>
        </p:txBody>
      </p:sp>
    </p:spTree>
    <p:extLst>
      <p:ext uri="{BB962C8B-B14F-4D97-AF65-F5344CB8AC3E}">
        <p14:creationId xmlns:p14="http://schemas.microsoft.com/office/powerpoint/2010/main" val="4920397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54</a:t>
            </a:fld>
            <a:endParaRPr lang="en-US"/>
          </a:p>
        </p:txBody>
      </p:sp>
    </p:spTree>
    <p:extLst>
      <p:ext uri="{BB962C8B-B14F-4D97-AF65-F5344CB8AC3E}">
        <p14:creationId xmlns:p14="http://schemas.microsoft.com/office/powerpoint/2010/main" val="28902003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56</a:t>
            </a:fld>
            <a:endParaRPr lang="en-US"/>
          </a:p>
        </p:txBody>
      </p:sp>
    </p:spTree>
    <p:extLst>
      <p:ext uri="{BB962C8B-B14F-4D97-AF65-F5344CB8AC3E}">
        <p14:creationId xmlns:p14="http://schemas.microsoft.com/office/powerpoint/2010/main" val="12644343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Recap</a:t>
            </a:r>
            <a:r>
              <a:rPr lang="en-US" baseline="0" dirty="0"/>
              <a:t> at end with icons by each</a:t>
            </a: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58</a:t>
            </a:fld>
            <a:endParaRPr lang="en-US"/>
          </a:p>
        </p:txBody>
      </p:sp>
    </p:spTree>
    <p:extLst>
      <p:ext uri="{BB962C8B-B14F-4D97-AF65-F5344CB8AC3E}">
        <p14:creationId xmlns:p14="http://schemas.microsoft.com/office/powerpoint/2010/main" val="5368288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59</a:t>
            </a:fld>
            <a:endParaRPr lang="en-US"/>
          </a:p>
        </p:txBody>
      </p:sp>
    </p:spTree>
    <p:extLst>
      <p:ext uri="{BB962C8B-B14F-4D97-AF65-F5344CB8AC3E}">
        <p14:creationId xmlns:p14="http://schemas.microsoft.com/office/powerpoint/2010/main" val="3813926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6CAE73-D757-4382-BAD6-46BDC4D09212}" type="slidenum">
              <a:rPr lang="en-US" smtClean="0"/>
              <a:t>8</a:t>
            </a:fld>
            <a:endParaRPr lang="en-US"/>
          </a:p>
        </p:txBody>
      </p:sp>
    </p:spTree>
    <p:extLst>
      <p:ext uri="{BB962C8B-B14F-4D97-AF65-F5344CB8AC3E}">
        <p14:creationId xmlns:p14="http://schemas.microsoft.com/office/powerpoint/2010/main" val="22185869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You can contact me directly for Bluebeam training or other training needs for designers and contractors</a:t>
            </a:r>
          </a:p>
          <a:p>
            <a:r>
              <a:rPr lang="en-US" sz="1800" dirty="0"/>
              <a:t>This year our CPC trainings will also be available via webinar.  Be sure when registering you are selecting live/onsite training or webinar.</a:t>
            </a:r>
          </a:p>
          <a:p>
            <a:r>
              <a:rPr lang="en-US" sz="1800" dirty="0"/>
              <a:t>All Interscope trainings will be live classroom trainings, except by special request for web training.  Usually held for an individual campus or agency</a:t>
            </a:r>
          </a:p>
          <a:p>
            <a:r>
              <a:rPr lang="en-US" sz="1800" dirty="0"/>
              <a:t>You can register for All classes the Help tab within Interscope</a:t>
            </a:r>
          </a:p>
          <a:p>
            <a:r>
              <a:rPr lang="en-US" sz="1800" dirty="0"/>
              <a:t>You will also find some training vignettes under the HELP Tab for any task within I+ and several for BB.  BB trainings are being developed and will be added under the help tab.</a:t>
            </a:r>
          </a:p>
          <a:p>
            <a:endParaRPr lang="en-US" sz="1800" dirty="0"/>
          </a:p>
          <a:p>
            <a:r>
              <a:rPr lang="en-US" sz="1800" dirty="0"/>
              <a:t>In the mist of all this training, we are moving into phase 2 of Bluebeam implementation</a:t>
            </a:r>
          </a:p>
        </p:txBody>
      </p:sp>
      <p:sp>
        <p:nvSpPr>
          <p:cNvPr id="4" name="Slide Number Placeholder 3"/>
          <p:cNvSpPr>
            <a:spLocks noGrp="1"/>
          </p:cNvSpPr>
          <p:nvPr>
            <p:ph type="sldNum" sz="quarter" idx="5"/>
          </p:nvPr>
        </p:nvSpPr>
        <p:spPr/>
        <p:txBody>
          <a:bodyPr/>
          <a:lstStyle/>
          <a:p>
            <a:fld id="{560CF8BB-EBC7-4B8F-9632-A5A136FBB880}" type="slidenum">
              <a:rPr lang="en-US" smtClean="0"/>
              <a:t>61</a:t>
            </a:fld>
            <a:endParaRPr lang="en-US" dirty="0"/>
          </a:p>
        </p:txBody>
      </p:sp>
    </p:spTree>
    <p:extLst>
      <p:ext uri="{BB962C8B-B14F-4D97-AF65-F5344CB8AC3E}">
        <p14:creationId xmlns:p14="http://schemas.microsoft.com/office/powerpoint/2010/main" val="13023617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have not already mentioned it,</a:t>
            </a:r>
          </a:p>
          <a:p>
            <a:r>
              <a:rPr lang="en-US" dirty="0"/>
              <a:t>The QR code on the back of your name tag is a link to all of today’s presentations.  </a:t>
            </a:r>
          </a:p>
          <a:p>
            <a:r>
              <a:rPr lang="en-US" dirty="0"/>
              <a:t>Within my presentation, you have links to the registration forms for all of the training classes offered and training resources.  As well as this connect NC bond mapping project.</a:t>
            </a:r>
          </a:p>
          <a:p>
            <a:endParaRPr lang="en-US" dirty="0"/>
          </a:p>
          <a:p>
            <a:r>
              <a:rPr lang="en-US" dirty="0"/>
              <a:t>Thank you and enjoy the rest of the conference.</a:t>
            </a:r>
          </a:p>
          <a:p>
            <a:endParaRPr lang="en-US" dirty="0"/>
          </a:p>
        </p:txBody>
      </p:sp>
      <p:sp>
        <p:nvSpPr>
          <p:cNvPr id="4" name="Slide Number Placeholder 3"/>
          <p:cNvSpPr>
            <a:spLocks noGrp="1"/>
          </p:cNvSpPr>
          <p:nvPr>
            <p:ph type="sldNum" sz="quarter" idx="10"/>
          </p:nvPr>
        </p:nvSpPr>
        <p:spPr/>
        <p:txBody>
          <a:bodyPr/>
          <a:lstStyle/>
          <a:p>
            <a:fld id="{5F445AAF-039E-46C6-9D8A-F7D40636898D}" type="slidenum">
              <a:rPr lang="en-US" smtClean="0"/>
              <a:t>63</a:t>
            </a:fld>
            <a:endParaRPr lang="en-US" dirty="0"/>
          </a:p>
        </p:txBody>
      </p:sp>
    </p:spTree>
    <p:extLst>
      <p:ext uri="{BB962C8B-B14F-4D97-AF65-F5344CB8AC3E}">
        <p14:creationId xmlns:p14="http://schemas.microsoft.com/office/powerpoint/2010/main" val="12101604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CAA887-7591-461F-B6D6-704270E15939}" type="slidenum">
              <a:rPr lang="en-US" smtClean="0"/>
              <a:t>65</a:t>
            </a:fld>
            <a:endParaRPr lang="en-US"/>
          </a:p>
        </p:txBody>
      </p:sp>
    </p:spTree>
    <p:extLst>
      <p:ext uri="{BB962C8B-B14F-4D97-AF65-F5344CB8AC3E}">
        <p14:creationId xmlns:p14="http://schemas.microsoft.com/office/powerpoint/2010/main" val="2410043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CAE73-D757-4382-BAD6-46BDC4D09212}" type="slidenum">
              <a:rPr lang="en-US" smtClean="0"/>
              <a:t>9</a:t>
            </a:fld>
            <a:endParaRPr lang="en-US"/>
          </a:p>
        </p:txBody>
      </p:sp>
    </p:spTree>
    <p:extLst>
      <p:ext uri="{BB962C8B-B14F-4D97-AF65-F5344CB8AC3E}">
        <p14:creationId xmlns:p14="http://schemas.microsoft.com/office/powerpoint/2010/main" val="955624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IPS-provides free email notifications</a:t>
            </a:r>
            <a:r>
              <a:rPr lang="en-US" baseline="0" dirty="0"/>
              <a:t> of bidding opportunities to registered Vendors.  This is where all solicitations from state agencies, community colleges, universities, public schools and some local governments will be found.</a:t>
            </a:r>
          </a:p>
          <a:p>
            <a:r>
              <a:rPr lang="en-US" baseline="0" dirty="0"/>
              <a:t>You must be registered in IPS to have an account in Interscope.</a:t>
            </a:r>
            <a:endParaRPr lang="en-US" dirty="0"/>
          </a:p>
          <a:p>
            <a:endParaRPr lang="en-US" dirty="0"/>
          </a:p>
        </p:txBody>
      </p:sp>
      <p:sp>
        <p:nvSpPr>
          <p:cNvPr id="4" name="Slide Number Placeholder 3"/>
          <p:cNvSpPr>
            <a:spLocks noGrp="1"/>
          </p:cNvSpPr>
          <p:nvPr>
            <p:ph type="sldNum" sz="quarter" idx="10"/>
          </p:nvPr>
        </p:nvSpPr>
        <p:spPr/>
        <p:txBody>
          <a:bodyPr/>
          <a:lstStyle/>
          <a:p>
            <a:fld id="{BE6CAE73-D757-4382-BAD6-46BDC4D09212}" type="slidenum">
              <a:rPr lang="en-US" smtClean="0"/>
              <a:t>10</a:t>
            </a:fld>
            <a:endParaRPr lang="en-US"/>
          </a:p>
        </p:txBody>
      </p:sp>
    </p:spTree>
    <p:extLst>
      <p:ext uri="{BB962C8B-B14F-4D97-AF65-F5344CB8AC3E}">
        <p14:creationId xmlns:p14="http://schemas.microsoft.com/office/powerpoint/2010/main" val="3971405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Interscope is an acronym for:</a:t>
            </a:r>
          </a:p>
        </p:txBody>
      </p:sp>
      <p:sp>
        <p:nvSpPr>
          <p:cNvPr id="4" name="Slide Number Placeholder 3"/>
          <p:cNvSpPr>
            <a:spLocks noGrp="1"/>
          </p:cNvSpPr>
          <p:nvPr>
            <p:ph type="sldNum" sz="quarter" idx="10"/>
          </p:nvPr>
        </p:nvSpPr>
        <p:spPr/>
        <p:txBody>
          <a:bodyPr/>
          <a:lstStyle/>
          <a:p>
            <a:fld id="{5F445AAF-039E-46C6-9D8A-F7D40636898D}" type="slidenum">
              <a:rPr lang="en-US" smtClean="0"/>
              <a:t>11</a:t>
            </a:fld>
            <a:endParaRPr lang="en-US" dirty="0"/>
          </a:p>
        </p:txBody>
      </p:sp>
    </p:spTree>
    <p:extLst>
      <p:ext uri="{BB962C8B-B14F-4D97-AF65-F5344CB8AC3E}">
        <p14:creationId xmlns:p14="http://schemas.microsoft.com/office/powerpoint/2010/main" val="2465458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Interscope was originally created in 1999 for the State Construction Office to internally track Capital Projects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lumMod val="50000"/>
                  </a:schemeClr>
                </a:solidFill>
              </a:rPr>
              <a:t>In 2012, the decision was made to create a state-wide Capital Project System that would be used by the </a:t>
            </a:r>
            <a:r>
              <a:rPr lang="en-US" dirty="0"/>
              <a:t>Community College System, the University System, and all State Agencies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2">
                  <a:lumMod val="50000"/>
                </a:schemeClr>
              </a:solidFill>
            </a:endParaRPr>
          </a:p>
          <a:p>
            <a:endParaRPr lang="en-US" dirty="0"/>
          </a:p>
        </p:txBody>
      </p:sp>
      <p:sp>
        <p:nvSpPr>
          <p:cNvPr id="4" name="Slide Number Placeholder 3"/>
          <p:cNvSpPr>
            <a:spLocks noGrp="1"/>
          </p:cNvSpPr>
          <p:nvPr>
            <p:ph type="sldNum" sz="quarter" idx="10"/>
          </p:nvPr>
        </p:nvSpPr>
        <p:spPr/>
        <p:txBody>
          <a:bodyPr/>
          <a:lstStyle/>
          <a:p>
            <a:fld id="{E3CAA887-7591-461F-B6D6-704270E15939}" type="slidenum">
              <a:rPr lang="en-US" smtClean="0"/>
              <a:t>12</a:t>
            </a:fld>
            <a:endParaRPr lang="en-US"/>
          </a:p>
        </p:txBody>
      </p:sp>
    </p:spTree>
    <p:extLst>
      <p:ext uri="{BB962C8B-B14F-4D97-AF65-F5344CB8AC3E}">
        <p14:creationId xmlns:p14="http://schemas.microsoft.com/office/powerpoint/2010/main" val="2271253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2FA67B76-5D4B-470D-9348-17698B9612D7}" type="datetime1">
              <a:rPr lang="en-US" smtClean="0"/>
              <a:t>10/16/2019</a:t>
            </a:fld>
            <a:endParaRPr lang="en-US" dirty="0"/>
          </a:p>
        </p:txBody>
      </p:sp>
      <p:sp>
        <p:nvSpPr>
          <p:cNvPr id="8" name="Footer Placeholder 7"/>
          <p:cNvSpPr>
            <a:spLocks noGrp="1"/>
          </p:cNvSpPr>
          <p:nvPr>
            <p:ph type="ftr" sz="quarter" idx="11"/>
          </p:nvPr>
        </p:nvSpPr>
        <p:spPr/>
        <p:txBody>
          <a:bodyPr/>
          <a:lstStyle/>
          <a:p>
            <a:r>
              <a:rPr lang="en-US"/>
              <a:t>State Construction Conferene 2017</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909797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27CF53-AEAD-4FCC-9354-F38B0CEBAFA8}" type="datetime1">
              <a:rPr lang="en-US" smtClean="0"/>
              <a:t>10/16/2019</a:t>
            </a:fld>
            <a:endParaRPr lang="en-US" dirty="0"/>
          </a:p>
        </p:txBody>
      </p:sp>
      <p:sp>
        <p:nvSpPr>
          <p:cNvPr id="5" name="Footer Placeholder 4"/>
          <p:cNvSpPr>
            <a:spLocks noGrp="1"/>
          </p:cNvSpPr>
          <p:nvPr>
            <p:ph type="ftr" sz="quarter" idx="11"/>
          </p:nvPr>
        </p:nvSpPr>
        <p:spPr/>
        <p:txBody>
          <a:bodyPr/>
          <a:lstStyle/>
          <a:p>
            <a:r>
              <a:rPr lang="en-US"/>
              <a:t>State Construction Conferene 2017</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8480984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27CF53-AEAD-4FCC-9354-F38B0CEBAFA8}" type="datetime1">
              <a:rPr lang="en-US" smtClean="0"/>
              <a:t>10/16/2019</a:t>
            </a:fld>
            <a:endParaRPr lang="en-US" dirty="0"/>
          </a:p>
        </p:txBody>
      </p:sp>
      <p:sp>
        <p:nvSpPr>
          <p:cNvPr id="5" name="Footer Placeholder 4"/>
          <p:cNvSpPr>
            <a:spLocks noGrp="1"/>
          </p:cNvSpPr>
          <p:nvPr>
            <p:ph type="ftr" sz="quarter" idx="11"/>
          </p:nvPr>
        </p:nvSpPr>
        <p:spPr/>
        <p:txBody>
          <a:bodyPr/>
          <a:lstStyle/>
          <a:p>
            <a:r>
              <a:rPr lang="en-US"/>
              <a:t>State Construction Conferene 2017</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6271979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Image and Content Slide - Small Image, Text, Title, Bar, Logo">
    <p:spTree>
      <p:nvGrpSpPr>
        <p:cNvPr id="1" name=""/>
        <p:cNvGrpSpPr/>
        <p:nvPr/>
      </p:nvGrpSpPr>
      <p:grpSpPr>
        <a:xfrm>
          <a:off x="0" y="0"/>
          <a:ext cx="0" cy="0"/>
          <a:chOff x="0" y="0"/>
          <a:chExt cx="0" cy="0"/>
        </a:xfrm>
      </p:grpSpPr>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CB22338F-47FE-4707-BBD5-A016A163419C}" type="slidenum">
              <a:rPr lang="en-US" smtClean="0"/>
              <a:t>‹#›</a:t>
            </a:fld>
            <a:endParaRPr lang="en-US"/>
          </a:p>
        </p:txBody>
      </p:sp>
      <p:sp>
        <p:nvSpPr>
          <p:cNvPr id="4" name="Picture Placeholder 3"/>
          <p:cNvSpPr>
            <a:spLocks noGrp="1"/>
          </p:cNvSpPr>
          <p:nvPr>
            <p:ph type="pic" sz="quarter" idx="13" hasCustomPrompt="1"/>
          </p:nvPr>
        </p:nvSpPr>
        <p:spPr>
          <a:xfrm>
            <a:off x="186523" y="1775339"/>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5539666" y="1281613"/>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7540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Image and Content Slide 2 - Small Image, Text, Title, Bar, Logo">
    <p:spTree>
      <p:nvGrpSpPr>
        <p:cNvPr id="1" name=""/>
        <p:cNvGrpSpPr/>
        <p:nvPr/>
      </p:nvGrpSpPr>
      <p:grpSpPr>
        <a:xfrm>
          <a:off x="0" y="0"/>
          <a:ext cx="0" cy="0"/>
          <a:chOff x="0" y="0"/>
          <a:chExt cx="0" cy="0"/>
        </a:xfrm>
      </p:grpSpPr>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CB22338F-47FE-4707-BBD5-A016A163419C}" type="slidenum">
              <a:rPr lang="en-US" smtClean="0"/>
              <a:t>‹#›</a:t>
            </a:fld>
            <a:endParaRPr lang="en-US"/>
          </a:p>
        </p:txBody>
      </p:sp>
      <p:sp>
        <p:nvSpPr>
          <p:cNvPr id="4" name="Picture Placeholder 3"/>
          <p:cNvSpPr>
            <a:spLocks noGrp="1"/>
          </p:cNvSpPr>
          <p:nvPr>
            <p:ph type="pic" sz="quarter" idx="13" hasCustomPrompt="1"/>
          </p:nvPr>
        </p:nvSpPr>
        <p:spPr>
          <a:xfrm>
            <a:off x="6776990" y="1896631"/>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177553" y="1360900"/>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00525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27CF53-AEAD-4FCC-9354-F38B0CEBAFA8}" type="datetime1">
              <a:rPr lang="en-US" smtClean="0"/>
              <a:t>10/16/2019</a:t>
            </a:fld>
            <a:endParaRPr lang="en-US" dirty="0"/>
          </a:p>
        </p:txBody>
      </p:sp>
      <p:sp>
        <p:nvSpPr>
          <p:cNvPr id="5" name="Footer Placeholder 4"/>
          <p:cNvSpPr>
            <a:spLocks noGrp="1"/>
          </p:cNvSpPr>
          <p:nvPr>
            <p:ph type="ftr" sz="quarter" idx="11"/>
          </p:nvPr>
        </p:nvSpPr>
        <p:spPr/>
        <p:txBody>
          <a:bodyPr/>
          <a:lstStyle/>
          <a:p>
            <a:r>
              <a:rPr lang="en-US"/>
              <a:t>State Construction Conferene 2017</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1104496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BB5454-66B5-4BAD-B68B-46DDAA28628C}" type="datetime1">
              <a:rPr lang="en-US" smtClean="0"/>
              <a:t>10/16/2019</a:t>
            </a:fld>
            <a:endParaRPr lang="en-US" dirty="0"/>
          </a:p>
        </p:txBody>
      </p:sp>
      <p:sp>
        <p:nvSpPr>
          <p:cNvPr id="5" name="Footer Placeholder 4"/>
          <p:cNvSpPr>
            <a:spLocks noGrp="1"/>
          </p:cNvSpPr>
          <p:nvPr>
            <p:ph type="ftr" sz="quarter" idx="11"/>
          </p:nvPr>
        </p:nvSpPr>
        <p:spPr/>
        <p:txBody>
          <a:bodyPr/>
          <a:lstStyle/>
          <a:p>
            <a:r>
              <a:rPr lang="en-US"/>
              <a:t>State Construction Conferene 2017</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997292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27CF53-AEAD-4FCC-9354-F38B0CEBAFA8}" type="datetime1">
              <a:rPr lang="en-US" smtClean="0"/>
              <a:t>10/16/2019</a:t>
            </a:fld>
            <a:endParaRPr lang="en-US" dirty="0"/>
          </a:p>
        </p:txBody>
      </p:sp>
      <p:sp>
        <p:nvSpPr>
          <p:cNvPr id="6" name="Footer Placeholder 5"/>
          <p:cNvSpPr>
            <a:spLocks noGrp="1"/>
          </p:cNvSpPr>
          <p:nvPr>
            <p:ph type="ftr" sz="quarter" idx="11"/>
          </p:nvPr>
        </p:nvSpPr>
        <p:spPr/>
        <p:txBody>
          <a:bodyPr/>
          <a:lstStyle/>
          <a:p>
            <a:r>
              <a:rPr lang="en-US"/>
              <a:t>State Construction Conferene 2017</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6045084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27CF53-AEAD-4FCC-9354-F38B0CEBAFA8}" type="datetime1">
              <a:rPr lang="en-US" smtClean="0"/>
              <a:t>10/16/2019</a:t>
            </a:fld>
            <a:endParaRPr lang="en-US" dirty="0"/>
          </a:p>
        </p:txBody>
      </p:sp>
      <p:sp>
        <p:nvSpPr>
          <p:cNvPr id="8" name="Footer Placeholder 7"/>
          <p:cNvSpPr>
            <a:spLocks noGrp="1"/>
          </p:cNvSpPr>
          <p:nvPr>
            <p:ph type="ftr" sz="quarter" idx="11"/>
          </p:nvPr>
        </p:nvSpPr>
        <p:spPr/>
        <p:txBody>
          <a:bodyPr/>
          <a:lstStyle/>
          <a:p>
            <a:r>
              <a:rPr lang="en-US"/>
              <a:t>State Construction Conferene 2017</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8162507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F7D165-CD30-4005-A245-E676EA70C231}" type="datetime1">
              <a:rPr lang="en-US" smtClean="0"/>
              <a:t>10/16/2019</a:t>
            </a:fld>
            <a:endParaRPr lang="en-US" dirty="0"/>
          </a:p>
        </p:txBody>
      </p:sp>
      <p:sp>
        <p:nvSpPr>
          <p:cNvPr id="4" name="Footer Placeholder 3"/>
          <p:cNvSpPr>
            <a:spLocks noGrp="1"/>
          </p:cNvSpPr>
          <p:nvPr>
            <p:ph type="ftr" sz="quarter" idx="11"/>
          </p:nvPr>
        </p:nvSpPr>
        <p:spPr/>
        <p:txBody>
          <a:bodyPr/>
          <a:lstStyle/>
          <a:p>
            <a:r>
              <a:rPr lang="en-US"/>
              <a:t>State Construction Conferene 2017</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426454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FDA9EE-6485-42F1-BC6A-7F9791E5D495}" type="datetime1">
              <a:rPr lang="en-US" smtClean="0"/>
              <a:t>10/16/2019</a:t>
            </a:fld>
            <a:endParaRPr lang="en-US" dirty="0"/>
          </a:p>
        </p:txBody>
      </p:sp>
      <p:sp>
        <p:nvSpPr>
          <p:cNvPr id="3" name="Footer Placeholder 2"/>
          <p:cNvSpPr>
            <a:spLocks noGrp="1"/>
          </p:cNvSpPr>
          <p:nvPr>
            <p:ph type="ftr" sz="quarter" idx="11"/>
          </p:nvPr>
        </p:nvSpPr>
        <p:spPr/>
        <p:txBody>
          <a:bodyPr/>
          <a:lstStyle/>
          <a:p>
            <a:r>
              <a:rPr lang="en-US"/>
              <a:t>State Construction Conferene 2017</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005575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A227CF53-AEAD-4FCC-9354-F38B0CEBAFA8}" type="datetime1">
              <a:rPr lang="en-US" smtClean="0"/>
              <a:t>10/16/2019</a:t>
            </a:fld>
            <a:endParaRPr lang="en-US" dirty="0"/>
          </a:p>
        </p:txBody>
      </p:sp>
      <p:sp>
        <p:nvSpPr>
          <p:cNvPr id="6" name="Footer Placeholder 5"/>
          <p:cNvSpPr>
            <a:spLocks noGrp="1"/>
          </p:cNvSpPr>
          <p:nvPr>
            <p:ph type="ftr" sz="quarter" idx="11"/>
          </p:nvPr>
        </p:nvSpPr>
        <p:spPr/>
        <p:txBody>
          <a:bodyPr/>
          <a:lstStyle/>
          <a:p>
            <a:r>
              <a:rPr lang="en-US"/>
              <a:t>State Construction Conferene 2017</a:t>
            </a:r>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6600923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8"/>
          <p:cNvSpPr>
            <a:spLocks noGrp="1"/>
          </p:cNvSpPr>
          <p:nvPr>
            <p:ph type="dt" sz="half" idx="10"/>
          </p:nvPr>
        </p:nvSpPr>
        <p:spPr/>
        <p:txBody>
          <a:bodyPr/>
          <a:lstStyle/>
          <a:p>
            <a:fld id="{71805BBB-30EF-4F89-9073-594146233CDE}" type="datetime1">
              <a:rPr lang="en-US" smtClean="0"/>
              <a:t>10/16/2019</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12391398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A227CF53-AEAD-4FCC-9354-F38B0CEBAFA8}" type="datetime1">
              <a:rPr lang="en-US" smtClean="0"/>
              <a:t>10/16/2019</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r>
              <a:rPr lang="en-US"/>
              <a:t>State Construction Conferene 2017</a:t>
            </a:r>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55672314"/>
      </p:ext>
    </p:extLst>
  </p:cSld>
  <p:clrMap bg1="dk1" tx1="lt1" bg2="dk2" tx2="lt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 id="2147484233" r:id="rId12"/>
    <p:sldLayoutId id="2147484234" r:id="rId13"/>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dt="0"/>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7.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10.xml"/><Relationship Id="rId7" Type="http://schemas.openxmlformats.org/officeDocument/2006/relationships/diagramColors" Target="../diagrams/colors9.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4.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11.xml"/><Relationship Id="rId7" Type="http://schemas.openxmlformats.org/officeDocument/2006/relationships/diagramColors" Target="../diagrams/colors10.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5.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12.xml"/><Relationship Id="rId7" Type="http://schemas.openxmlformats.org/officeDocument/2006/relationships/diagramColors" Target="../diagrams/colors11.xml"/><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6.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notesSlide" Target="../notesSlides/notesSlide13.xml"/><Relationship Id="rId7" Type="http://schemas.openxmlformats.org/officeDocument/2006/relationships/diagramColors" Target="../diagrams/colors12.xml"/><Relationship Id="rId2" Type="http://schemas.openxmlformats.org/officeDocument/2006/relationships/slideLayout" Target="../slideLayouts/slideLayout12.xml"/><Relationship Id="rId1" Type="http://schemas.openxmlformats.org/officeDocument/2006/relationships/tags" Target="../tags/tag8.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notesSlide" Target="../notesSlides/notesSlide14.xml"/><Relationship Id="rId7" Type="http://schemas.openxmlformats.org/officeDocument/2006/relationships/diagramColors" Target="../diagrams/colors14.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19.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notesSlide" Target="../notesSlides/notesSlide15.xml"/><Relationship Id="rId7" Type="http://schemas.openxmlformats.org/officeDocument/2006/relationships/diagramColors" Target="../diagrams/colors15.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notesSlide" Target="../notesSlides/notesSlide16.xml"/><Relationship Id="rId7" Type="http://schemas.openxmlformats.org/officeDocument/2006/relationships/diagramColors" Target="../diagrams/colors16.xml"/><Relationship Id="rId2" Type="http://schemas.openxmlformats.org/officeDocument/2006/relationships/slideLayout" Target="../slideLayouts/slideLayout13.xml"/><Relationship Id="rId1" Type="http://schemas.openxmlformats.org/officeDocument/2006/relationships/tags" Target="../tags/tag11.xml"/><Relationship Id="rId6" Type="http://schemas.openxmlformats.org/officeDocument/2006/relationships/diagramQuickStyle" Target="../diagrams/quickStyle16.xml"/><Relationship Id="rId11" Type="http://schemas.openxmlformats.org/officeDocument/2006/relationships/image" Target="../media/image7.png"/><Relationship Id="rId5" Type="http://schemas.openxmlformats.org/officeDocument/2006/relationships/diagramLayout" Target="../diagrams/layout16.xml"/><Relationship Id="rId10" Type="http://schemas.openxmlformats.org/officeDocument/2006/relationships/image" Target="../media/image6.png"/><Relationship Id="rId4" Type="http://schemas.openxmlformats.org/officeDocument/2006/relationships/diagramData" Target="../diagrams/data16.xml"/><Relationship Id="rId9"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notesSlide" Target="../notesSlides/notesSlide17.xml"/><Relationship Id="rId7" Type="http://schemas.openxmlformats.org/officeDocument/2006/relationships/diagramColors" Target="../diagrams/colors17.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22.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notesSlide" Target="../notesSlides/notesSlide18.xml"/><Relationship Id="rId7" Type="http://schemas.openxmlformats.org/officeDocument/2006/relationships/diagramColors" Target="../diagrams/colors18.xml"/><Relationship Id="rId2" Type="http://schemas.openxmlformats.org/officeDocument/2006/relationships/slideLayout" Target="../slideLayouts/slideLayout12.xml"/><Relationship Id="rId1" Type="http://schemas.openxmlformats.org/officeDocument/2006/relationships/tags" Target="../tags/tag13.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4.xml.rels><?xml version="1.0" encoding="UTF-8" standalone="yes"?>
<Relationships xmlns="http://schemas.openxmlformats.org/package/2006/relationships"><Relationship Id="rId8" Type="http://schemas.microsoft.com/office/2007/relationships/diagramDrawing" Target="../diagrams/drawing20.xml"/><Relationship Id="rId13" Type="http://schemas.microsoft.com/office/2007/relationships/diagramDrawing" Target="../diagrams/drawing21.xml"/><Relationship Id="rId3" Type="http://schemas.openxmlformats.org/officeDocument/2006/relationships/notesSlide" Target="../notesSlides/notesSlide20.xml"/><Relationship Id="rId7" Type="http://schemas.openxmlformats.org/officeDocument/2006/relationships/diagramColors" Target="../diagrams/colors20.xml"/><Relationship Id="rId12" Type="http://schemas.openxmlformats.org/officeDocument/2006/relationships/diagramColors" Target="../diagrams/colors21.xml"/><Relationship Id="rId2" Type="http://schemas.openxmlformats.org/officeDocument/2006/relationships/slideLayout" Target="../slideLayouts/slideLayout12.xml"/><Relationship Id="rId1" Type="http://schemas.openxmlformats.org/officeDocument/2006/relationships/tags" Target="../tags/tag14.xml"/><Relationship Id="rId6" Type="http://schemas.openxmlformats.org/officeDocument/2006/relationships/diagramQuickStyle" Target="../diagrams/quickStyle20.xml"/><Relationship Id="rId11" Type="http://schemas.openxmlformats.org/officeDocument/2006/relationships/diagramQuickStyle" Target="../diagrams/quickStyle21.xml"/><Relationship Id="rId5" Type="http://schemas.openxmlformats.org/officeDocument/2006/relationships/diagramLayout" Target="../diagrams/layout20.xml"/><Relationship Id="rId10" Type="http://schemas.openxmlformats.org/officeDocument/2006/relationships/diagramLayout" Target="../diagrams/layout21.xml"/><Relationship Id="rId4" Type="http://schemas.openxmlformats.org/officeDocument/2006/relationships/diagramData" Target="../diagrams/data20.xml"/><Relationship Id="rId9" Type="http://schemas.openxmlformats.org/officeDocument/2006/relationships/diagramData" Target="../diagrams/data21.xml"/><Relationship Id="rId1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microsoft.com/office/2007/relationships/diagramDrawing" Target="../diagrams/drawing22.xml"/><Relationship Id="rId3" Type="http://schemas.microsoft.com/office/2007/relationships/hdphoto" Target="../media/hdphoto1.wdp"/><Relationship Id="rId7" Type="http://schemas.openxmlformats.org/officeDocument/2006/relationships/diagramColors" Target="../diagrams/colors22.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29.xml"/><Relationship Id="rId3" Type="http://schemas.openxmlformats.org/officeDocument/2006/relationships/diagramData" Target="../diagrams/data28.xml"/><Relationship Id="rId7" Type="http://schemas.microsoft.com/office/2007/relationships/diagramDrawing" Target="../diagrams/drawing28.xml"/><Relationship Id="rId12" Type="http://schemas.microsoft.com/office/2007/relationships/diagramDrawing" Target="../diagrams/drawing29.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28.xml"/><Relationship Id="rId11" Type="http://schemas.openxmlformats.org/officeDocument/2006/relationships/diagramColors" Target="../diagrams/colors29.xml"/><Relationship Id="rId5" Type="http://schemas.openxmlformats.org/officeDocument/2006/relationships/diagramQuickStyle" Target="../diagrams/quickStyle28.xml"/><Relationship Id="rId10" Type="http://schemas.openxmlformats.org/officeDocument/2006/relationships/diagramQuickStyle" Target="../diagrams/quickStyle29.xml"/><Relationship Id="rId4" Type="http://schemas.openxmlformats.org/officeDocument/2006/relationships/diagramLayout" Target="../diagrams/layout28.xml"/><Relationship Id="rId9" Type="http://schemas.openxmlformats.org/officeDocument/2006/relationships/diagramLayout" Target="../diagrams/layout29.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51.xml.rels><?xml version="1.0" encoding="UTF-8" standalone="yes"?>
<Relationships xmlns="http://schemas.openxmlformats.org/package/2006/relationships"><Relationship Id="rId8" Type="http://schemas.openxmlformats.org/officeDocument/2006/relationships/diagramLayout" Target="../diagrams/layout48.xml"/><Relationship Id="rId3" Type="http://schemas.openxmlformats.org/officeDocument/2006/relationships/diagramLayout" Target="../diagrams/layout47.xml"/><Relationship Id="rId7" Type="http://schemas.openxmlformats.org/officeDocument/2006/relationships/diagramData" Target="../diagrams/data48.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11" Type="http://schemas.microsoft.com/office/2007/relationships/diagramDrawing" Target="../diagrams/drawing48.xml"/><Relationship Id="rId5" Type="http://schemas.openxmlformats.org/officeDocument/2006/relationships/diagramColors" Target="../diagrams/colors47.xml"/><Relationship Id="rId10" Type="http://schemas.openxmlformats.org/officeDocument/2006/relationships/diagramColors" Target="../diagrams/colors48.xml"/><Relationship Id="rId4" Type="http://schemas.openxmlformats.org/officeDocument/2006/relationships/diagramQuickStyle" Target="../diagrams/quickStyle47.xml"/><Relationship Id="rId9" Type="http://schemas.openxmlformats.org/officeDocument/2006/relationships/diagramQuickStyle" Target="../diagrams/quickStyle4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8" Type="http://schemas.openxmlformats.org/officeDocument/2006/relationships/diagramData" Target="../diagrams/data50.xml"/><Relationship Id="rId3" Type="http://schemas.openxmlformats.org/officeDocument/2006/relationships/diagramData" Target="../diagrams/data49.xml"/><Relationship Id="rId7" Type="http://schemas.microsoft.com/office/2007/relationships/diagramDrawing" Target="../diagrams/drawing49.xml"/><Relationship Id="rId12" Type="http://schemas.microsoft.com/office/2007/relationships/diagramDrawing" Target="../diagrams/drawing50.xml"/><Relationship Id="rId2" Type="http://schemas.openxmlformats.org/officeDocument/2006/relationships/notesSlide" Target="../notesSlides/notesSlide45.xml"/><Relationship Id="rId1" Type="http://schemas.openxmlformats.org/officeDocument/2006/relationships/slideLayout" Target="../slideLayouts/slideLayout12.xml"/><Relationship Id="rId6" Type="http://schemas.openxmlformats.org/officeDocument/2006/relationships/diagramColors" Target="../diagrams/colors49.xml"/><Relationship Id="rId11" Type="http://schemas.openxmlformats.org/officeDocument/2006/relationships/diagramColors" Target="../diagrams/colors50.xml"/><Relationship Id="rId5" Type="http://schemas.openxmlformats.org/officeDocument/2006/relationships/diagramQuickStyle" Target="../diagrams/quickStyle49.xml"/><Relationship Id="rId10" Type="http://schemas.openxmlformats.org/officeDocument/2006/relationships/diagramQuickStyle" Target="../diagrams/quickStyle50.xml"/><Relationship Id="rId4" Type="http://schemas.openxmlformats.org/officeDocument/2006/relationships/diagramLayout" Target="../diagrams/layout49.xml"/><Relationship Id="rId9" Type="http://schemas.openxmlformats.org/officeDocument/2006/relationships/diagramLayout" Target="../diagrams/layout50.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51.xml"/><Relationship Id="rId7" Type="http://schemas.microsoft.com/office/2007/relationships/diagramDrawing" Target="../diagrams/drawing51.xml"/><Relationship Id="rId2" Type="http://schemas.openxmlformats.org/officeDocument/2006/relationships/notesSlide" Target="../notesSlides/notesSlide46.xml"/><Relationship Id="rId1" Type="http://schemas.openxmlformats.org/officeDocument/2006/relationships/slideLayout" Target="../slideLayouts/slideLayout12.xml"/><Relationship Id="rId6" Type="http://schemas.openxmlformats.org/officeDocument/2006/relationships/diagramColors" Target="../diagrams/colors51.xml"/><Relationship Id="rId5" Type="http://schemas.openxmlformats.org/officeDocument/2006/relationships/diagramQuickStyle" Target="../diagrams/quickStyle51.xml"/><Relationship Id="rId4" Type="http://schemas.openxmlformats.org/officeDocument/2006/relationships/diagramLayout" Target="../diagrams/layout51.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12.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2.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3.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8" Type="http://schemas.openxmlformats.org/officeDocument/2006/relationships/diagramData" Target="../diagrams/data55.xml"/><Relationship Id="rId3" Type="http://schemas.openxmlformats.org/officeDocument/2006/relationships/diagramData" Target="../diagrams/data54.xml"/><Relationship Id="rId7" Type="http://schemas.microsoft.com/office/2007/relationships/diagramDrawing" Target="../diagrams/drawing54.xml"/><Relationship Id="rId12" Type="http://schemas.microsoft.com/office/2007/relationships/diagramDrawing" Target="../diagrams/drawing55.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54.xml"/><Relationship Id="rId11" Type="http://schemas.openxmlformats.org/officeDocument/2006/relationships/diagramColors" Target="../diagrams/colors55.xml"/><Relationship Id="rId5" Type="http://schemas.openxmlformats.org/officeDocument/2006/relationships/diagramQuickStyle" Target="../diagrams/quickStyle54.xml"/><Relationship Id="rId10" Type="http://schemas.openxmlformats.org/officeDocument/2006/relationships/diagramQuickStyle" Target="../diagrams/quickStyle55.xml"/><Relationship Id="rId4" Type="http://schemas.openxmlformats.org/officeDocument/2006/relationships/diagramLayout" Target="../diagrams/layout54.xml"/><Relationship Id="rId9" Type="http://schemas.openxmlformats.org/officeDocument/2006/relationships/diagramLayout" Target="../diagrams/layout55.xml"/></Relationships>
</file>

<file path=ppt/slides/_rels/slide62.xml.rels><?xml version="1.0" encoding="UTF-8" standalone="yes"?>
<Relationships xmlns="http://schemas.openxmlformats.org/package/2006/relationships"><Relationship Id="rId8" Type="http://schemas.openxmlformats.org/officeDocument/2006/relationships/diagramLayout" Target="../diagrams/layout57.xml"/><Relationship Id="rId3" Type="http://schemas.openxmlformats.org/officeDocument/2006/relationships/diagramLayout" Target="../diagrams/layout56.xml"/><Relationship Id="rId7" Type="http://schemas.openxmlformats.org/officeDocument/2006/relationships/diagramData" Target="../diagrams/data57.xml"/><Relationship Id="rId2" Type="http://schemas.openxmlformats.org/officeDocument/2006/relationships/diagramData" Target="../diagrams/data56.xml"/><Relationship Id="rId1" Type="http://schemas.openxmlformats.org/officeDocument/2006/relationships/slideLayout" Target="../slideLayouts/slideLayout2.xml"/><Relationship Id="rId6" Type="http://schemas.microsoft.com/office/2007/relationships/diagramDrawing" Target="../diagrams/drawing56.xml"/><Relationship Id="rId11" Type="http://schemas.microsoft.com/office/2007/relationships/diagramDrawing" Target="../diagrams/drawing57.xml"/><Relationship Id="rId5" Type="http://schemas.openxmlformats.org/officeDocument/2006/relationships/diagramColors" Target="../diagrams/colors56.xml"/><Relationship Id="rId10" Type="http://schemas.openxmlformats.org/officeDocument/2006/relationships/diagramColors" Target="../diagrams/colors57.xml"/><Relationship Id="rId4" Type="http://schemas.openxmlformats.org/officeDocument/2006/relationships/diagramQuickStyle" Target="../diagrams/quickStyle56.xml"/><Relationship Id="rId9" Type="http://schemas.openxmlformats.org/officeDocument/2006/relationships/diagramQuickStyle" Target="../diagrams/quickStyle57.xml"/></Relationships>
</file>

<file path=ppt/slides/_rels/slide63.xml.rels><?xml version="1.0" encoding="UTF-8" standalone="yes"?>
<Relationships xmlns="http://schemas.openxmlformats.org/package/2006/relationships"><Relationship Id="rId8" Type="http://schemas.openxmlformats.org/officeDocument/2006/relationships/diagramData" Target="../diagrams/data59.xml"/><Relationship Id="rId3" Type="http://schemas.openxmlformats.org/officeDocument/2006/relationships/diagramData" Target="../diagrams/data58.xml"/><Relationship Id="rId7" Type="http://schemas.microsoft.com/office/2007/relationships/diagramDrawing" Target="../diagrams/drawing58.xml"/><Relationship Id="rId12" Type="http://schemas.microsoft.com/office/2007/relationships/diagramDrawing" Target="../diagrams/drawing59.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58.xml"/><Relationship Id="rId11" Type="http://schemas.openxmlformats.org/officeDocument/2006/relationships/diagramColors" Target="../diagrams/colors59.xml"/><Relationship Id="rId5" Type="http://schemas.openxmlformats.org/officeDocument/2006/relationships/diagramQuickStyle" Target="../diagrams/quickStyle58.xml"/><Relationship Id="rId10" Type="http://schemas.openxmlformats.org/officeDocument/2006/relationships/diagramQuickStyle" Target="../diagrams/quickStyle59.xml"/><Relationship Id="rId4" Type="http://schemas.openxmlformats.org/officeDocument/2006/relationships/diagramLayout" Target="../diagrams/layout58.xml"/><Relationship Id="rId9" Type="http://schemas.openxmlformats.org/officeDocument/2006/relationships/diagramLayout" Target="../diagrams/layout59.xml"/></Relationships>
</file>

<file path=ppt/slides/_rels/slide64.xml.rels><?xml version="1.0" encoding="UTF-8" standalone="yes"?>
<Relationships xmlns="http://schemas.openxmlformats.org/package/2006/relationships"><Relationship Id="rId3" Type="http://schemas.openxmlformats.org/officeDocument/2006/relationships/hyperlink" Target="mailto:interscope@doa.nc.gov"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4.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5.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6608963" cy="3352800"/>
          </a:xfrm>
        </p:spPr>
        <p:txBody>
          <a:bodyPr>
            <a:normAutofit/>
          </a:bodyPr>
          <a:lstStyle/>
          <a:p>
            <a:br>
              <a:rPr lang="en-US" sz="6200"/>
            </a:br>
            <a:r>
              <a:rPr lang="en-US" sz="6200"/>
              <a:t>Interscope + Training</a:t>
            </a:r>
            <a:br>
              <a:rPr lang="en-US" sz="6200"/>
            </a:br>
            <a:r>
              <a:rPr lang="en-US" sz="6200"/>
              <a:t>October 22, 2019</a:t>
            </a:r>
          </a:p>
        </p:txBody>
      </p:sp>
      <p:sp>
        <p:nvSpPr>
          <p:cNvPr id="3" name="Subtitle 2"/>
          <p:cNvSpPr>
            <a:spLocks noGrp="1"/>
          </p:cNvSpPr>
          <p:nvPr>
            <p:ph type="subTitle" idx="1"/>
          </p:nvPr>
        </p:nvSpPr>
        <p:spPr>
          <a:xfrm>
            <a:off x="667513" y="4206876"/>
            <a:ext cx="6544954" cy="1645920"/>
          </a:xfrm>
        </p:spPr>
        <p:txBody>
          <a:bodyPr>
            <a:normAutofit/>
          </a:bodyPr>
          <a:lstStyle/>
          <a:p>
            <a:r>
              <a:rPr lang="en-US" dirty="0"/>
              <a:t>State Construction Office</a:t>
            </a:r>
          </a:p>
          <a:p>
            <a:r>
              <a:rPr lang="en-US" dirty="0"/>
              <a:t>LeaAnne Hahnel</a:t>
            </a:r>
          </a:p>
          <a:p>
            <a:endParaRPr lang="en-US" dirty="0"/>
          </a:p>
        </p:txBody>
      </p:sp>
      <p:sp>
        <p:nvSpPr>
          <p:cNvPr id="10" name="Rectangle 9">
            <a:extLst>
              <a:ext uri="{FF2B5EF4-FFF2-40B4-BE49-F238E27FC236}">
                <a16:creationId xmlns:a16="http://schemas.microsoft.com/office/drawing/2014/main" id="{518FF93C-AF72-464F-B3FE-4C837CE2D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0"/>
            <a:ext cx="46390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B9143AD-8161-4987-A9C9-124C43F8F172}"/>
              </a:ext>
            </a:extLst>
          </p:cNvPr>
          <p:cNvPicPr>
            <a:picLocks noChangeAspect="1"/>
          </p:cNvPicPr>
          <p:nvPr/>
        </p:nvPicPr>
        <p:blipFill>
          <a:blip r:embed="rId2"/>
          <a:stretch>
            <a:fillRect/>
          </a:stretch>
        </p:blipFill>
        <p:spPr>
          <a:xfrm>
            <a:off x="8196408" y="1677708"/>
            <a:ext cx="3352128" cy="33521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476192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2025"/>
            <a:ext cx="10772775" cy="1658198"/>
          </a:xfrm>
        </p:spPr>
        <p:txBody>
          <a:bodyPr>
            <a:normAutofit/>
          </a:bodyPr>
          <a:lstStyle/>
          <a:p>
            <a:pPr algn="ctr"/>
            <a:r>
              <a:rPr lang="en-US" sz="5400" dirty="0"/>
              <a:t>What is IPS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74194503"/>
              </p:ext>
            </p:extLst>
          </p:nvPr>
        </p:nvGraphicFramePr>
        <p:xfrm>
          <a:off x="609600" y="1322773"/>
          <a:ext cx="10972800" cy="51376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Explosion 1 7"/>
          <p:cNvSpPr/>
          <p:nvPr/>
        </p:nvSpPr>
        <p:spPr bwMode="auto">
          <a:xfrm>
            <a:off x="2805440" y="955025"/>
            <a:ext cx="1677880" cy="1411550"/>
          </a:xfrm>
          <a:prstGeom prst="irregularSeal1">
            <a:avLst/>
          </a:prstGeom>
          <a:solidFill>
            <a:srgbClr val="FF0000"/>
          </a:solidFill>
          <a:ln>
            <a:noFill/>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16510277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921238E5-AABE-477E-9FEC-110B9826FC5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39D3D8F0-9697-4CE7-BBAE-0356C0D2C4D3}"/>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graphicEl>
                                              <a:dgm id="{9795412D-CAD9-4A5C-B9C4-CA93B06D0921}"/>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BCAD59F7-BF6E-45A6-83E7-D149A97E3E7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80">
                                          <p:stCondLst>
                                            <p:cond delay="0"/>
                                          </p:stCondLst>
                                        </p:cTn>
                                        <p:tgtEl>
                                          <p:spTgt spid="8"/>
                                        </p:tgtEl>
                                      </p:cBhvr>
                                    </p:animEffect>
                                    <p:anim calcmode="lin" valueType="num">
                                      <p:cBhvr>
                                        <p:cTn id="1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3" dur="26">
                                          <p:stCondLst>
                                            <p:cond delay="650"/>
                                          </p:stCondLst>
                                        </p:cTn>
                                        <p:tgtEl>
                                          <p:spTgt spid="8"/>
                                        </p:tgtEl>
                                      </p:cBhvr>
                                      <p:to x="100000" y="60000"/>
                                    </p:animScale>
                                    <p:animScale>
                                      <p:cBhvr>
                                        <p:cTn id="24" dur="166" decel="50000">
                                          <p:stCondLst>
                                            <p:cond delay="676"/>
                                          </p:stCondLst>
                                        </p:cTn>
                                        <p:tgtEl>
                                          <p:spTgt spid="8"/>
                                        </p:tgtEl>
                                      </p:cBhvr>
                                      <p:to x="100000" y="100000"/>
                                    </p:animScale>
                                    <p:animScale>
                                      <p:cBhvr>
                                        <p:cTn id="25" dur="26">
                                          <p:stCondLst>
                                            <p:cond delay="1312"/>
                                          </p:stCondLst>
                                        </p:cTn>
                                        <p:tgtEl>
                                          <p:spTgt spid="8"/>
                                        </p:tgtEl>
                                      </p:cBhvr>
                                      <p:to x="100000" y="80000"/>
                                    </p:animScale>
                                    <p:animScale>
                                      <p:cBhvr>
                                        <p:cTn id="26" dur="166" decel="50000">
                                          <p:stCondLst>
                                            <p:cond delay="1338"/>
                                          </p:stCondLst>
                                        </p:cTn>
                                        <p:tgtEl>
                                          <p:spTgt spid="8"/>
                                        </p:tgtEl>
                                      </p:cBhvr>
                                      <p:to x="100000" y="100000"/>
                                    </p:animScale>
                                    <p:animScale>
                                      <p:cBhvr>
                                        <p:cTn id="27" dur="26">
                                          <p:stCondLst>
                                            <p:cond delay="1642"/>
                                          </p:stCondLst>
                                        </p:cTn>
                                        <p:tgtEl>
                                          <p:spTgt spid="8"/>
                                        </p:tgtEl>
                                      </p:cBhvr>
                                      <p:to x="100000" y="90000"/>
                                    </p:animScale>
                                    <p:animScale>
                                      <p:cBhvr>
                                        <p:cTn id="28" dur="166" decel="50000">
                                          <p:stCondLst>
                                            <p:cond delay="1668"/>
                                          </p:stCondLst>
                                        </p:cTn>
                                        <p:tgtEl>
                                          <p:spTgt spid="8"/>
                                        </p:tgtEl>
                                      </p:cBhvr>
                                      <p:to x="100000" y="100000"/>
                                    </p:animScale>
                                    <p:animScale>
                                      <p:cBhvr>
                                        <p:cTn id="29" dur="26">
                                          <p:stCondLst>
                                            <p:cond delay="1808"/>
                                          </p:stCondLst>
                                        </p:cTn>
                                        <p:tgtEl>
                                          <p:spTgt spid="8"/>
                                        </p:tgtEl>
                                      </p:cBhvr>
                                      <p:to x="100000" y="95000"/>
                                    </p:animScale>
                                    <p:animScale>
                                      <p:cBhvr>
                                        <p:cTn id="3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p:bldSub>
      </p:bldGraphic>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367DA5E-D637-4022-95C3-83DF7BF1EBC2}"/>
              </a:ext>
            </a:extLst>
          </p:cNvPr>
          <p:cNvGraphicFramePr>
            <a:graphicFrameLocks noGrp="1"/>
          </p:cNvGraphicFramePr>
          <p:nvPr>
            <p:ph idx="1"/>
            <p:extLst>
              <p:ext uri="{D42A27DB-BD31-4B8C-83A1-F6EECF244321}">
                <p14:modId xmlns:p14="http://schemas.microsoft.com/office/powerpoint/2010/main" val="3828123021"/>
              </p:ext>
            </p:extLst>
          </p:nvPr>
        </p:nvGraphicFramePr>
        <p:xfrm>
          <a:off x="596348" y="536712"/>
          <a:ext cx="10992678" cy="5615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1718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68631DD-3634-402A-A667-766C0D8E1F83}"/>
              </a:ext>
            </a:extLst>
          </p:cNvPr>
          <p:cNvGraphicFramePr/>
          <p:nvPr>
            <p:extLst>
              <p:ext uri="{D42A27DB-BD31-4B8C-83A1-F6EECF244321}">
                <p14:modId xmlns:p14="http://schemas.microsoft.com/office/powerpoint/2010/main" val="2745222946"/>
              </p:ext>
            </p:extLst>
          </p:nvPr>
        </p:nvGraphicFramePr>
        <p:xfrm>
          <a:off x="618836" y="172620"/>
          <a:ext cx="10954328" cy="9902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a:extLst>
              <a:ext uri="{FF2B5EF4-FFF2-40B4-BE49-F238E27FC236}">
                <a16:creationId xmlns:a16="http://schemas.microsoft.com/office/drawing/2014/main" id="{0084D43D-E27A-4C33-81DE-6C609FBFF68A}"/>
              </a:ext>
            </a:extLst>
          </p:cNvPr>
          <p:cNvSpPr>
            <a:spLocks noGrp="1"/>
          </p:cNvSpPr>
          <p:nvPr>
            <p:ph idx="1"/>
          </p:nvPr>
        </p:nvSpPr>
        <p:spPr>
          <a:xfrm>
            <a:off x="618836" y="1435476"/>
            <a:ext cx="10954328" cy="4855994"/>
          </a:xfrm>
        </p:spPr>
        <p:txBody>
          <a:bodyPr>
            <a:noAutofit/>
          </a:bodyPr>
          <a:lstStyle/>
          <a:p>
            <a:pPr lvl="0"/>
            <a:r>
              <a:rPr lang="en-US" sz="4800" b="1" dirty="0">
                <a:solidFill>
                  <a:schemeClr val="accent4"/>
                </a:solidFill>
                <a:latin typeface="Basic Sans SF" pitchFamily="2" charset="0"/>
              </a:rPr>
              <a:t>Inter</a:t>
            </a:r>
            <a:r>
              <a:rPr lang="en-US" sz="4800" dirty="0">
                <a:latin typeface="Basic Sans SF" pitchFamily="2" charset="0"/>
              </a:rPr>
              <a:t>net</a:t>
            </a:r>
          </a:p>
          <a:p>
            <a:pPr lvl="0"/>
            <a:r>
              <a:rPr lang="en-US" sz="4800" b="1" dirty="0">
                <a:solidFill>
                  <a:schemeClr val="accent4"/>
                </a:solidFill>
                <a:latin typeface="Basic Sans SF" pitchFamily="2" charset="0"/>
              </a:rPr>
              <a:t>S</a:t>
            </a:r>
            <a:r>
              <a:rPr lang="en-US" sz="4800" dirty="0">
                <a:latin typeface="Basic Sans SF" pitchFamily="2" charset="0"/>
              </a:rPr>
              <a:t>tate</a:t>
            </a:r>
          </a:p>
          <a:p>
            <a:pPr lvl="0"/>
            <a:r>
              <a:rPr lang="en-US" sz="4800" b="1" dirty="0">
                <a:solidFill>
                  <a:schemeClr val="accent4"/>
                </a:solidFill>
                <a:latin typeface="Basic Sans SF" pitchFamily="2" charset="0"/>
              </a:rPr>
              <a:t>C</a:t>
            </a:r>
            <a:r>
              <a:rPr lang="en-US" sz="4800" dirty="0">
                <a:latin typeface="Basic Sans SF" pitchFamily="2" charset="0"/>
              </a:rPr>
              <a:t>onstruction</a:t>
            </a:r>
          </a:p>
          <a:p>
            <a:pPr lvl="0"/>
            <a:r>
              <a:rPr lang="en-US" sz="4800" b="1" dirty="0">
                <a:solidFill>
                  <a:schemeClr val="accent4"/>
                </a:solidFill>
                <a:latin typeface="Basic Sans SF" pitchFamily="2" charset="0"/>
              </a:rPr>
              <a:t>O</a:t>
            </a:r>
            <a:r>
              <a:rPr lang="en-US" sz="4800" dirty="0">
                <a:latin typeface="Basic Sans SF" pitchFamily="2" charset="0"/>
              </a:rPr>
              <a:t>ffice</a:t>
            </a:r>
          </a:p>
          <a:p>
            <a:pPr lvl="0"/>
            <a:r>
              <a:rPr lang="en-US" sz="4800" b="1" dirty="0">
                <a:solidFill>
                  <a:schemeClr val="accent4"/>
                </a:solidFill>
                <a:latin typeface="Basic Sans SF" pitchFamily="2" charset="0"/>
              </a:rPr>
              <a:t>P</a:t>
            </a:r>
            <a:r>
              <a:rPr lang="en-US" sz="4800" dirty="0">
                <a:latin typeface="Basic Sans SF" pitchFamily="2" charset="0"/>
              </a:rPr>
              <a:t>roject</a:t>
            </a:r>
          </a:p>
          <a:p>
            <a:pPr lvl="0"/>
            <a:r>
              <a:rPr lang="en-US" sz="4800" b="1" dirty="0">
                <a:solidFill>
                  <a:schemeClr val="accent4"/>
                </a:solidFill>
                <a:latin typeface="Basic Sans SF" pitchFamily="2" charset="0"/>
              </a:rPr>
              <a:t>E</a:t>
            </a:r>
            <a:r>
              <a:rPr lang="en-US" sz="4800" dirty="0">
                <a:latin typeface="Basic Sans SF" pitchFamily="2" charset="0"/>
              </a:rPr>
              <a:t>nvironment</a:t>
            </a:r>
          </a:p>
        </p:txBody>
      </p:sp>
    </p:spTree>
    <p:extLst>
      <p:ext uri="{BB962C8B-B14F-4D97-AF65-F5344CB8AC3E}">
        <p14:creationId xmlns:p14="http://schemas.microsoft.com/office/powerpoint/2010/main" val="42687458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9C3C5C5-08E2-4451-995F-1C3B1F16FC73}"/>
              </a:ext>
            </a:extLst>
          </p:cNvPr>
          <p:cNvGraphicFramePr>
            <a:graphicFrameLocks noGrp="1"/>
          </p:cNvGraphicFramePr>
          <p:nvPr>
            <p:ph idx="1"/>
            <p:extLst>
              <p:ext uri="{D42A27DB-BD31-4B8C-83A1-F6EECF244321}">
                <p14:modId xmlns:p14="http://schemas.microsoft.com/office/powerpoint/2010/main" val="830620943"/>
              </p:ext>
            </p:extLst>
          </p:nvPr>
        </p:nvGraphicFramePr>
        <p:xfrm>
          <a:off x="268941" y="301214"/>
          <a:ext cx="11650532" cy="63470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855052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8779565E-B25E-4655-BA19-3C7A2CF64C6D}"/>
              </a:ext>
            </a:extLst>
          </p:cNvPr>
          <p:cNvGraphicFramePr>
            <a:graphicFrameLocks noGrp="1"/>
          </p:cNvGraphicFramePr>
          <p:nvPr>
            <p:ph idx="1"/>
            <p:extLst>
              <p:ext uri="{D42A27DB-BD31-4B8C-83A1-F6EECF244321}">
                <p14:modId xmlns:p14="http://schemas.microsoft.com/office/powerpoint/2010/main" val="3926812075"/>
              </p:ext>
            </p:extLst>
          </p:nvPr>
        </p:nvGraphicFramePr>
        <p:xfrm>
          <a:off x="537881" y="247426"/>
          <a:ext cx="11177197" cy="64316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2884652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graphicEl>
                                              <a:dgm id="{FF541552-B450-41E4-BADB-2E8966F2D8FC}"/>
                                            </p:graphicEl>
                                          </p:spTgt>
                                        </p:tgtEl>
                                        <p:attrNameLst>
                                          <p:attrName>style.visibility</p:attrName>
                                        </p:attrNameLst>
                                      </p:cBhvr>
                                      <p:to>
                                        <p:strVal val="visible"/>
                                      </p:to>
                                    </p:set>
                                    <p:anim calcmode="lin" valueType="num">
                                      <p:cBhvr additive="base">
                                        <p:cTn id="7" dur="500" fill="hold"/>
                                        <p:tgtEl>
                                          <p:spTgt spid="3">
                                            <p:graphicEl>
                                              <a:dgm id="{FF541552-B450-41E4-BADB-2E8966F2D8FC}"/>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graphicEl>
                                              <a:dgm id="{FF541552-B450-41E4-BADB-2E8966F2D8FC}"/>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
                                            <p:graphicEl>
                                              <a:dgm id="{22DEBD51-7D88-4407-A415-C41CA98FED68}"/>
                                            </p:graphicEl>
                                          </p:spTgt>
                                        </p:tgtEl>
                                        <p:attrNameLst>
                                          <p:attrName>style.visibility</p:attrName>
                                        </p:attrNameLst>
                                      </p:cBhvr>
                                      <p:to>
                                        <p:strVal val="visible"/>
                                      </p:to>
                                    </p:set>
                                    <p:anim calcmode="lin" valueType="num">
                                      <p:cBhvr additive="base">
                                        <p:cTn id="13" dur="500" fill="hold"/>
                                        <p:tgtEl>
                                          <p:spTgt spid="3">
                                            <p:graphicEl>
                                              <a:dgm id="{22DEBD51-7D88-4407-A415-C41CA98FED68}"/>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graphicEl>
                                              <a:dgm id="{22DEBD51-7D88-4407-A415-C41CA98FED68}"/>
                                            </p:graphicEl>
                                          </p:spTgt>
                                        </p:tgtEl>
                                        <p:attrNameLst>
                                          <p:attrName>ppt_y</p:attrName>
                                        </p:attrNameLst>
                                      </p:cBhvr>
                                      <p:tavLst>
                                        <p:tav tm="0">
                                          <p:val>
                                            <p:strVal val="0-#ppt_h/2"/>
                                          </p:val>
                                        </p:tav>
                                        <p:tav tm="100000">
                                          <p:val>
                                            <p:strVal val="#ppt_y"/>
                                          </p:val>
                                        </p:tav>
                                      </p:tavLst>
                                    </p:anim>
                                  </p:childTnLst>
                                </p:cTn>
                              </p:par>
                              <p:par>
                                <p:cTn id="15" presetID="2" presetClass="entr" presetSubtype="9" fill="hold" grpId="0" nodeType="withEffect">
                                  <p:stCondLst>
                                    <p:cond delay="0"/>
                                  </p:stCondLst>
                                  <p:childTnLst>
                                    <p:set>
                                      <p:cBhvr>
                                        <p:cTn id="16" dur="1" fill="hold">
                                          <p:stCondLst>
                                            <p:cond delay="0"/>
                                          </p:stCondLst>
                                        </p:cTn>
                                        <p:tgtEl>
                                          <p:spTgt spid="3">
                                            <p:graphicEl>
                                              <a:dgm id="{FD2A4373-E127-498E-8EF9-57D0987660AA}"/>
                                            </p:graphicEl>
                                          </p:spTgt>
                                        </p:tgtEl>
                                        <p:attrNameLst>
                                          <p:attrName>style.visibility</p:attrName>
                                        </p:attrNameLst>
                                      </p:cBhvr>
                                      <p:to>
                                        <p:strVal val="visible"/>
                                      </p:to>
                                    </p:set>
                                    <p:anim calcmode="lin" valueType="num">
                                      <p:cBhvr additive="base">
                                        <p:cTn id="17" dur="500" fill="hold"/>
                                        <p:tgtEl>
                                          <p:spTgt spid="3">
                                            <p:graphicEl>
                                              <a:dgm id="{FD2A4373-E127-498E-8EF9-57D0987660AA}"/>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graphicEl>
                                              <a:dgm id="{FD2A4373-E127-498E-8EF9-57D0987660AA}"/>
                                            </p:graphic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grpId="0" nodeType="clickEffect">
                                  <p:stCondLst>
                                    <p:cond delay="0"/>
                                  </p:stCondLst>
                                  <p:childTnLst>
                                    <p:set>
                                      <p:cBhvr>
                                        <p:cTn id="22" dur="1" fill="hold">
                                          <p:stCondLst>
                                            <p:cond delay="0"/>
                                          </p:stCondLst>
                                        </p:cTn>
                                        <p:tgtEl>
                                          <p:spTgt spid="3">
                                            <p:graphicEl>
                                              <a:dgm id="{A2C54F86-48E2-472A-AD41-D44D07459D7D}"/>
                                            </p:graphicEl>
                                          </p:spTgt>
                                        </p:tgtEl>
                                        <p:attrNameLst>
                                          <p:attrName>style.visibility</p:attrName>
                                        </p:attrNameLst>
                                      </p:cBhvr>
                                      <p:to>
                                        <p:strVal val="visible"/>
                                      </p:to>
                                    </p:set>
                                    <p:anim calcmode="lin" valueType="num">
                                      <p:cBhvr additive="base">
                                        <p:cTn id="23" dur="500" fill="hold"/>
                                        <p:tgtEl>
                                          <p:spTgt spid="3">
                                            <p:graphicEl>
                                              <a:dgm id="{A2C54F86-48E2-472A-AD41-D44D07459D7D}"/>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graphicEl>
                                              <a:dgm id="{A2C54F86-48E2-472A-AD41-D44D07459D7D}"/>
                                            </p:graphicEl>
                                          </p:spTgt>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3">
                                            <p:graphicEl>
                                              <a:dgm id="{A7F1198B-9634-46A6-B27B-CF9EF3B7D7EE}"/>
                                            </p:graphicEl>
                                          </p:spTgt>
                                        </p:tgtEl>
                                        <p:attrNameLst>
                                          <p:attrName>style.visibility</p:attrName>
                                        </p:attrNameLst>
                                      </p:cBhvr>
                                      <p:to>
                                        <p:strVal val="visible"/>
                                      </p:to>
                                    </p:set>
                                    <p:anim calcmode="lin" valueType="num">
                                      <p:cBhvr additive="base">
                                        <p:cTn id="27" dur="500" fill="hold"/>
                                        <p:tgtEl>
                                          <p:spTgt spid="3">
                                            <p:graphicEl>
                                              <a:dgm id="{A7F1198B-9634-46A6-B27B-CF9EF3B7D7EE}"/>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graphicEl>
                                              <a:dgm id="{A7F1198B-9634-46A6-B27B-CF9EF3B7D7EE}"/>
                                            </p:graphicEl>
                                          </p:spTgt>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9" fill="hold" grpId="0" nodeType="clickEffect">
                                  <p:stCondLst>
                                    <p:cond delay="0"/>
                                  </p:stCondLst>
                                  <p:childTnLst>
                                    <p:set>
                                      <p:cBhvr>
                                        <p:cTn id="32" dur="1" fill="hold">
                                          <p:stCondLst>
                                            <p:cond delay="0"/>
                                          </p:stCondLst>
                                        </p:cTn>
                                        <p:tgtEl>
                                          <p:spTgt spid="3">
                                            <p:graphicEl>
                                              <a:dgm id="{95367209-E57B-4D04-A0C7-8B5212A355E3}"/>
                                            </p:graphicEl>
                                          </p:spTgt>
                                        </p:tgtEl>
                                        <p:attrNameLst>
                                          <p:attrName>style.visibility</p:attrName>
                                        </p:attrNameLst>
                                      </p:cBhvr>
                                      <p:to>
                                        <p:strVal val="visible"/>
                                      </p:to>
                                    </p:set>
                                    <p:anim calcmode="lin" valueType="num">
                                      <p:cBhvr additive="base">
                                        <p:cTn id="33" dur="500" fill="hold"/>
                                        <p:tgtEl>
                                          <p:spTgt spid="3">
                                            <p:graphicEl>
                                              <a:dgm id="{95367209-E57B-4D04-A0C7-8B5212A355E3}"/>
                                            </p:graphic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graphicEl>
                                              <a:dgm id="{95367209-E57B-4D04-A0C7-8B5212A355E3}"/>
                                            </p:graphicEl>
                                          </p:spTgt>
                                        </p:tgtEl>
                                        <p:attrNameLst>
                                          <p:attrName>ppt_y</p:attrName>
                                        </p:attrNameLst>
                                      </p:cBhvr>
                                      <p:tavLst>
                                        <p:tav tm="0">
                                          <p:val>
                                            <p:strVal val="0-#ppt_h/2"/>
                                          </p:val>
                                        </p:tav>
                                        <p:tav tm="100000">
                                          <p:val>
                                            <p:strVal val="#ppt_y"/>
                                          </p:val>
                                        </p:tav>
                                      </p:tavLst>
                                    </p:anim>
                                  </p:childTnLst>
                                </p:cTn>
                              </p:par>
                              <p:par>
                                <p:cTn id="35" presetID="2" presetClass="entr" presetSubtype="9" fill="hold" grpId="0" nodeType="withEffect">
                                  <p:stCondLst>
                                    <p:cond delay="0"/>
                                  </p:stCondLst>
                                  <p:childTnLst>
                                    <p:set>
                                      <p:cBhvr>
                                        <p:cTn id="36" dur="1" fill="hold">
                                          <p:stCondLst>
                                            <p:cond delay="0"/>
                                          </p:stCondLst>
                                        </p:cTn>
                                        <p:tgtEl>
                                          <p:spTgt spid="3">
                                            <p:graphicEl>
                                              <a:dgm id="{0DC1380C-C088-4DC9-925A-E7CC08599F1A}"/>
                                            </p:graphicEl>
                                          </p:spTgt>
                                        </p:tgtEl>
                                        <p:attrNameLst>
                                          <p:attrName>style.visibility</p:attrName>
                                        </p:attrNameLst>
                                      </p:cBhvr>
                                      <p:to>
                                        <p:strVal val="visible"/>
                                      </p:to>
                                    </p:set>
                                    <p:anim calcmode="lin" valueType="num">
                                      <p:cBhvr additive="base">
                                        <p:cTn id="37" dur="500" fill="hold"/>
                                        <p:tgtEl>
                                          <p:spTgt spid="3">
                                            <p:graphicEl>
                                              <a:dgm id="{0DC1380C-C088-4DC9-925A-E7CC08599F1A}"/>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graphicEl>
                                              <a:dgm id="{0DC1380C-C088-4DC9-925A-E7CC08599F1A}"/>
                                            </p:graphic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grpId="0" nodeType="clickEffect">
                                  <p:stCondLst>
                                    <p:cond delay="0"/>
                                  </p:stCondLst>
                                  <p:childTnLst>
                                    <p:set>
                                      <p:cBhvr>
                                        <p:cTn id="42" dur="1" fill="hold">
                                          <p:stCondLst>
                                            <p:cond delay="0"/>
                                          </p:stCondLst>
                                        </p:cTn>
                                        <p:tgtEl>
                                          <p:spTgt spid="3">
                                            <p:graphicEl>
                                              <a:dgm id="{6E1BD691-7F96-451F-97DA-685EA7AC4DB4}"/>
                                            </p:graphicEl>
                                          </p:spTgt>
                                        </p:tgtEl>
                                        <p:attrNameLst>
                                          <p:attrName>style.visibility</p:attrName>
                                        </p:attrNameLst>
                                      </p:cBhvr>
                                      <p:to>
                                        <p:strVal val="visible"/>
                                      </p:to>
                                    </p:set>
                                    <p:anim calcmode="lin" valueType="num">
                                      <p:cBhvr additive="base">
                                        <p:cTn id="43" dur="500" fill="hold"/>
                                        <p:tgtEl>
                                          <p:spTgt spid="3">
                                            <p:graphicEl>
                                              <a:dgm id="{6E1BD691-7F96-451F-97DA-685EA7AC4DB4}"/>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graphicEl>
                                              <a:dgm id="{6E1BD691-7F96-451F-97DA-685EA7AC4DB4}"/>
                                            </p:graphicEl>
                                          </p:spTgt>
                                        </p:tgtEl>
                                        <p:attrNameLst>
                                          <p:attrName>ppt_y</p:attrName>
                                        </p:attrNameLst>
                                      </p:cBhvr>
                                      <p:tavLst>
                                        <p:tav tm="0">
                                          <p:val>
                                            <p:strVal val="0-#ppt_h/2"/>
                                          </p:val>
                                        </p:tav>
                                        <p:tav tm="100000">
                                          <p:val>
                                            <p:strVal val="#ppt_y"/>
                                          </p:val>
                                        </p:tav>
                                      </p:tavLst>
                                    </p:anim>
                                  </p:childTnLst>
                                </p:cTn>
                              </p:par>
                              <p:par>
                                <p:cTn id="45" presetID="2" presetClass="entr" presetSubtype="9" fill="hold" grpId="0" nodeType="withEffect">
                                  <p:stCondLst>
                                    <p:cond delay="0"/>
                                  </p:stCondLst>
                                  <p:childTnLst>
                                    <p:set>
                                      <p:cBhvr>
                                        <p:cTn id="46" dur="1" fill="hold">
                                          <p:stCondLst>
                                            <p:cond delay="0"/>
                                          </p:stCondLst>
                                        </p:cTn>
                                        <p:tgtEl>
                                          <p:spTgt spid="3">
                                            <p:graphicEl>
                                              <a:dgm id="{0209967B-E2CE-4678-AE0F-20BFBBD12925}"/>
                                            </p:graphicEl>
                                          </p:spTgt>
                                        </p:tgtEl>
                                        <p:attrNameLst>
                                          <p:attrName>style.visibility</p:attrName>
                                        </p:attrNameLst>
                                      </p:cBhvr>
                                      <p:to>
                                        <p:strVal val="visible"/>
                                      </p:to>
                                    </p:set>
                                    <p:anim calcmode="lin" valueType="num">
                                      <p:cBhvr additive="base">
                                        <p:cTn id="47" dur="500" fill="hold"/>
                                        <p:tgtEl>
                                          <p:spTgt spid="3">
                                            <p:graphicEl>
                                              <a:dgm id="{0209967B-E2CE-4678-AE0F-20BFBBD12925}"/>
                                            </p:graphic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graphicEl>
                                              <a:dgm id="{0209967B-E2CE-4678-AE0F-20BFBBD12925}"/>
                                            </p:graphicEl>
                                          </p:spTgt>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9" fill="hold" grpId="0" nodeType="clickEffect">
                                  <p:stCondLst>
                                    <p:cond delay="0"/>
                                  </p:stCondLst>
                                  <p:childTnLst>
                                    <p:set>
                                      <p:cBhvr>
                                        <p:cTn id="52" dur="1" fill="hold">
                                          <p:stCondLst>
                                            <p:cond delay="0"/>
                                          </p:stCondLst>
                                        </p:cTn>
                                        <p:tgtEl>
                                          <p:spTgt spid="3">
                                            <p:graphicEl>
                                              <a:dgm id="{7755D8D4-0333-496A-B27C-BDD6FB6FB59F}"/>
                                            </p:graphicEl>
                                          </p:spTgt>
                                        </p:tgtEl>
                                        <p:attrNameLst>
                                          <p:attrName>style.visibility</p:attrName>
                                        </p:attrNameLst>
                                      </p:cBhvr>
                                      <p:to>
                                        <p:strVal val="visible"/>
                                      </p:to>
                                    </p:set>
                                    <p:anim calcmode="lin" valueType="num">
                                      <p:cBhvr additive="base">
                                        <p:cTn id="53" dur="500" fill="hold"/>
                                        <p:tgtEl>
                                          <p:spTgt spid="3">
                                            <p:graphicEl>
                                              <a:dgm id="{7755D8D4-0333-496A-B27C-BDD6FB6FB59F}"/>
                                            </p:graphic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
                                            <p:graphicEl>
                                              <a:dgm id="{7755D8D4-0333-496A-B27C-BDD6FB6FB59F}"/>
                                            </p:graphicEl>
                                          </p:spTgt>
                                        </p:tgtEl>
                                        <p:attrNameLst>
                                          <p:attrName>ppt_y</p:attrName>
                                        </p:attrNameLst>
                                      </p:cBhvr>
                                      <p:tavLst>
                                        <p:tav tm="0">
                                          <p:val>
                                            <p:strVal val="0-#ppt_h/2"/>
                                          </p:val>
                                        </p:tav>
                                        <p:tav tm="100000">
                                          <p:val>
                                            <p:strVal val="#ppt_y"/>
                                          </p:val>
                                        </p:tav>
                                      </p:tavLst>
                                    </p:anim>
                                  </p:childTnLst>
                                </p:cTn>
                              </p:par>
                              <p:par>
                                <p:cTn id="55" presetID="2" presetClass="entr" presetSubtype="9" fill="hold" grpId="0" nodeType="withEffect">
                                  <p:stCondLst>
                                    <p:cond delay="0"/>
                                  </p:stCondLst>
                                  <p:childTnLst>
                                    <p:set>
                                      <p:cBhvr>
                                        <p:cTn id="56" dur="1" fill="hold">
                                          <p:stCondLst>
                                            <p:cond delay="0"/>
                                          </p:stCondLst>
                                        </p:cTn>
                                        <p:tgtEl>
                                          <p:spTgt spid="3">
                                            <p:graphicEl>
                                              <a:dgm id="{E10B2488-9C6E-4253-9BFD-A1135BF37B30}"/>
                                            </p:graphicEl>
                                          </p:spTgt>
                                        </p:tgtEl>
                                        <p:attrNameLst>
                                          <p:attrName>style.visibility</p:attrName>
                                        </p:attrNameLst>
                                      </p:cBhvr>
                                      <p:to>
                                        <p:strVal val="visible"/>
                                      </p:to>
                                    </p:set>
                                    <p:anim calcmode="lin" valueType="num">
                                      <p:cBhvr additive="base">
                                        <p:cTn id="57" dur="500" fill="hold"/>
                                        <p:tgtEl>
                                          <p:spTgt spid="3">
                                            <p:graphicEl>
                                              <a:dgm id="{E10B2488-9C6E-4253-9BFD-A1135BF37B30}"/>
                                            </p:graphic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
                                            <p:graphicEl>
                                              <a:dgm id="{E10B2488-9C6E-4253-9BFD-A1135BF37B30}"/>
                                            </p:graphicEl>
                                          </p:spTgt>
                                        </p:tgtEl>
                                        <p:attrNameLst>
                                          <p:attrName>ppt_y</p:attrName>
                                        </p:attrNameLst>
                                      </p:cBhvr>
                                      <p:tavLst>
                                        <p:tav tm="0">
                                          <p:val>
                                            <p:strVal val="0-#ppt_h/2"/>
                                          </p:val>
                                        </p:tav>
                                        <p:tav tm="100000">
                                          <p:val>
                                            <p:strVal val="#ppt_y"/>
                                          </p:val>
                                        </p:tav>
                                      </p:tavLst>
                                    </p:anim>
                                  </p:childTnLst>
                                </p:cTn>
                              </p:par>
                              <p:par>
                                <p:cTn id="59" presetID="2" presetClass="entr" presetSubtype="9" fill="hold" grpId="0" nodeType="withEffect">
                                  <p:stCondLst>
                                    <p:cond delay="0"/>
                                  </p:stCondLst>
                                  <p:childTnLst>
                                    <p:set>
                                      <p:cBhvr>
                                        <p:cTn id="60" dur="1" fill="hold">
                                          <p:stCondLst>
                                            <p:cond delay="0"/>
                                          </p:stCondLst>
                                        </p:cTn>
                                        <p:tgtEl>
                                          <p:spTgt spid="3">
                                            <p:graphicEl>
                                              <a:dgm id="{E5C544CE-6365-4D78-9F4C-B1B467F24993}"/>
                                            </p:graphicEl>
                                          </p:spTgt>
                                        </p:tgtEl>
                                        <p:attrNameLst>
                                          <p:attrName>style.visibility</p:attrName>
                                        </p:attrNameLst>
                                      </p:cBhvr>
                                      <p:to>
                                        <p:strVal val="visible"/>
                                      </p:to>
                                    </p:set>
                                    <p:anim calcmode="lin" valueType="num">
                                      <p:cBhvr additive="base">
                                        <p:cTn id="61" dur="500" fill="hold"/>
                                        <p:tgtEl>
                                          <p:spTgt spid="3">
                                            <p:graphicEl>
                                              <a:dgm id="{E5C544CE-6365-4D78-9F4C-B1B467F24993}"/>
                                            </p:graphic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graphicEl>
                                              <a:dgm id="{E5C544CE-6365-4D78-9F4C-B1B467F24993}"/>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716012581"/>
              </p:ext>
            </p:extLst>
          </p:nvPr>
        </p:nvGraphicFramePr>
        <p:xfrm>
          <a:off x="632297" y="632298"/>
          <a:ext cx="10992255" cy="51362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5287932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2E585383-D2B8-4258-B679-C8122D92FC6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3D51E24C-769C-42DE-AA1A-17F8BCF73F1F}"/>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68B45636-1E69-4977-A0A6-2BE8A6B3CB8D}"/>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2A01791E-334C-4965-9407-17D67E7F000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6">
                                            <p:graphicEl>
                                              <a:dgm id="{2E585383-D2B8-4258-B679-C8122D92FC6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6">
                                            <p:graphicEl>
                                              <a:dgm id="{3D51E24C-769C-42DE-AA1A-17F8BCF73F1F}"/>
                                            </p:graphic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6">
                                            <p:graphicEl>
                                              <a:dgm id="{68B45636-1E69-4977-A0A6-2BE8A6B3CB8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Graphic spid="6" grpI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1217510328"/>
              </p:ext>
            </p:extLst>
          </p:nvPr>
        </p:nvGraphicFramePr>
        <p:xfrm>
          <a:off x="240145" y="268357"/>
          <a:ext cx="11453092" cy="61721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4785409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graphicEl>
                                              <a:dgm id="{C945273D-3601-407C-8622-19B61958079F}"/>
                                            </p:graphicEl>
                                          </p:spTgt>
                                        </p:tgtEl>
                                        <p:attrNameLst>
                                          <p:attrName>style.visibility</p:attrName>
                                        </p:attrNameLst>
                                      </p:cBhvr>
                                      <p:to>
                                        <p:strVal val="visible"/>
                                      </p:to>
                                    </p:set>
                                    <p:animEffect transition="in" filter="fade">
                                      <p:cBhvr>
                                        <p:cTn id="7" dur="1000"/>
                                        <p:tgtEl>
                                          <p:spTgt spid="9">
                                            <p:graphicEl>
                                              <a:dgm id="{C945273D-3601-407C-8622-19B61958079F}"/>
                                            </p:graphicEl>
                                          </p:spTgt>
                                        </p:tgtEl>
                                      </p:cBhvr>
                                    </p:animEffect>
                                    <p:anim calcmode="lin" valueType="num">
                                      <p:cBhvr>
                                        <p:cTn id="8" dur="1000" fill="hold"/>
                                        <p:tgtEl>
                                          <p:spTgt spid="9">
                                            <p:graphicEl>
                                              <a:dgm id="{C945273D-3601-407C-8622-19B61958079F}"/>
                                            </p:graphicEl>
                                          </p:spTgt>
                                        </p:tgtEl>
                                        <p:attrNameLst>
                                          <p:attrName>ppt_x</p:attrName>
                                        </p:attrNameLst>
                                      </p:cBhvr>
                                      <p:tavLst>
                                        <p:tav tm="0">
                                          <p:val>
                                            <p:strVal val="#ppt_x"/>
                                          </p:val>
                                        </p:tav>
                                        <p:tav tm="100000">
                                          <p:val>
                                            <p:strVal val="#ppt_x"/>
                                          </p:val>
                                        </p:tav>
                                      </p:tavLst>
                                    </p:anim>
                                    <p:anim calcmode="lin" valueType="num">
                                      <p:cBhvr>
                                        <p:cTn id="9" dur="1000" fill="hold"/>
                                        <p:tgtEl>
                                          <p:spTgt spid="9">
                                            <p:graphicEl>
                                              <a:dgm id="{C945273D-3601-407C-8622-19B61958079F}"/>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graphicEl>
                                              <a:dgm id="{9A62D78D-3997-4BF9-89E2-B296D98A132A}"/>
                                            </p:graphicEl>
                                          </p:spTgt>
                                        </p:tgtEl>
                                        <p:attrNameLst>
                                          <p:attrName>style.visibility</p:attrName>
                                        </p:attrNameLst>
                                      </p:cBhvr>
                                      <p:to>
                                        <p:strVal val="visible"/>
                                      </p:to>
                                    </p:set>
                                    <p:animEffect transition="in" filter="fade">
                                      <p:cBhvr>
                                        <p:cTn id="14" dur="1000"/>
                                        <p:tgtEl>
                                          <p:spTgt spid="9">
                                            <p:graphicEl>
                                              <a:dgm id="{9A62D78D-3997-4BF9-89E2-B296D98A132A}"/>
                                            </p:graphicEl>
                                          </p:spTgt>
                                        </p:tgtEl>
                                      </p:cBhvr>
                                    </p:animEffect>
                                    <p:anim calcmode="lin" valueType="num">
                                      <p:cBhvr>
                                        <p:cTn id="15" dur="1000" fill="hold"/>
                                        <p:tgtEl>
                                          <p:spTgt spid="9">
                                            <p:graphicEl>
                                              <a:dgm id="{9A62D78D-3997-4BF9-89E2-B296D98A132A}"/>
                                            </p:graphicEl>
                                          </p:spTgt>
                                        </p:tgtEl>
                                        <p:attrNameLst>
                                          <p:attrName>ppt_x</p:attrName>
                                        </p:attrNameLst>
                                      </p:cBhvr>
                                      <p:tavLst>
                                        <p:tav tm="0">
                                          <p:val>
                                            <p:strVal val="#ppt_x"/>
                                          </p:val>
                                        </p:tav>
                                        <p:tav tm="100000">
                                          <p:val>
                                            <p:strVal val="#ppt_x"/>
                                          </p:val>
                                        </p:tav>
                                      </p:tavLst>
                                    </p:anim>
                                    <p:anim calcmode="lin" valueType="num">
                                      <p:cBhvr>
                                        <p:cTn id="16" dur="1000" fill="hold"/>
                                        <p:tgtEl>
                                          <p:spTgt spid="9">
                                            <p:graphicEl>
                                              <a:dgm id="{9A62D78D-3997-4BF9-89E2-B296D98A132A}"/>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graphicEl>
                                              <a:dgm id="{C77BFA83-0DDB-4967-B100-4E7B374C2F60}"/>
                                            </p:graphicEl>
                                          </p:spTgt>
                                        </p:tgtEl>
                                        <p:attrNameLst>
                                          <p:attrName>style.visibility</p:attrName>
                                        </p:attrNameLst>
                                      </p:cBhvr>
                                      <p:to>
                                        <p:strVal val="visible"/>
                                      </p:to>
                                    </p:set>
                                    <p:animEffect transition="in" filter="fade">
                                      <p:cBhvr>
                                        <p:cTn id="21" dur="1000"/>
                                        <p:tgtEl>
                                          <p:spTgt spid="9">
                                            <p:graphicEl>
                                              <a:dgm id="{C77BFA83-0DDB-4967-B100-4E7B374C2F60}"/>
                                            </p:graphicEl>
                                          </p:spTgt>
                                        </p:tgtEl>
                                      </p:cBhvr>
                                    </p:animEffect>
                                    <p:anim calcmode="lin" valueType="num">
                                      <p:cBhvr>
                                        <p:cTn id="22" dur="1000" fill="hold"/>
                                        <p:tgtEl>
                                          <p:spTgt spid="9">
                                            <p:graphicEl>
                                              <a:dgm id="{C77BFA83-0DDB-4967-B100-4E7B374C2F60}"/>
                                            </p:graphicEl>
                                          </p:spTgt>
                                        </p:tgtEl>
                                        <p:attrNameLst>
                                          <p:attrName>ppt_x</p:attrName>
                                        </p:attrNameLst>
                                      </p:cBhvr>
                                      <p:tavLst>
                                        <p:tav tm="0">
                                          <p:val>
                                            <p:strVal val="#ppt_x"/>
                                          </p:val>
                                        </p:tav>
                                        <p:tav tm="100000">
                                          <p:val>
                                            <p:strVal val="#ppt_x"/>
                                          </p:val>
                                        </p:tav>
                                      </p:tavLst>
                                    </p:anim>
                                    <p:anim calcmode="lin" valueType="num">
                                      <p:cBhvr>
                                        <p:cTn id="23" dur="1000" fill="hold"/>
                                        <p:tgtEl>
                                          <p:spTgt spid="9">
                                            <p:graphicEl>
                                              <a:dgm id="{C77BFA83-0DDB-4967-B100-4E7B374C2F60}"/>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graphicEl>
                                              <a:dgm id="{33D18318-869C-47E9-AD4D-F5906252C1CA}"/>
                                            </p:graphicEl>
                                          </p:spTgt>
                                        </p:tgtEl>
                                        <p:attrNameLst>
                                          <p:attrName>style.visibility</p:attrName>
                                        </p:attrNameLst>
                                      </p:cBhvr>
                                      <p:to>
                                        <p:strVal val="visible"/>
                                      </p:to>
                                    </p:set>
                                    <p:animEffect transition="in" filter="fade">
                                      <p:cBhvr>
                                        <p:cTn id="28" dur="1000"/>
                                        <p:tgtEl>
                                          <p:spTgt spid="9">
                                            <p:graphicEl>
                                              <a:dgm id="{33D18318-869C-47E9-AD4D-F5906252C1CA}"/>
                                            </p:graphicEl>
                                          </p:spTgt>
                                        </p:tgtEl>
                                      </p:cBhvr>
                                    </p:animEffect>
                                    <p:anim calcmode="lin" valueType="num">
                                      <p:cBhvr>
                                        <p:cTn id="29" dur="1000" fill="hold"/>
                                        <p:tgtEl>
                                          <p:spTgt spid="9">
                                            <p:graphicEl>
                                              <a:dgm id="{33D18318-869C-47E9-AD4D-F5906252C1CA}"/>
                                            </p:graphicEl>
                                          </p:spTgt>
                                        </p:tgtEl>
                                        <p:attrNameLst>
                                          <p:attrName>ppt_x</p:attrName>
                                        </p:attrNameLst>
                                      </p:cBhvr>
                                      <p:tavLst>
                                        <p:tav tm="0">
                                          <p:val>
                                            <p:strVal val="#ppt_x"/>
                                          </p:val>
                                        </p:tav>
                                        <p:tav tm="100000">
                                          <p:val>
                                            <p:strVal val="#ppt_x"/>
                                          </p:val>
                                        </p:tav>
                                      </p:tavLst>
                                    </p:anim>
                                    <p:anim calcmode="lin" valueType="num">
                                      <p:cBhvr>
                                        <p:cTn id="30" dur="1000" fill="hold"/>
                                        <p:tgtEl>
                                          <p:spTgt spid="9">
                                            <p:graphicEl>
                                              <a:dgm id="{33D18318-869C-47E9-AD4D-F5906252C1CA}"/>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graphicEl>
                                              <a:dgm id="{7B1B750B-F333-4FAC-9428-7FC83E836D13}"/>
                                            </p:graphicEl>
                                          </p:spTgt>
                                        </p:tgtEl>
                                        <p:attrNameLst>
                                          <p:attrName>style.visibility</p:attrName>
                                        </p:attrNameLst>
                                      </p:cBhvr>
                                      <p:to>
                                        <p:strVal val="visible"/>
                                      </p:to>
                                    </p:set>
                                    <p:animEffect transition="in" filter="fade">
                                      <p:cBhvr>
                                        <p:cTn id="35" dur="1000"/>
                                        <p:tgtEl>
                                          <p:spTgt spid="9">
                                            <p:graphicEl>
                                              <a:dgm id="{7B1B750B-F333-4FAC-9428-7FC83E836D13}"/>
                                            </p:graphicEl>
                                          </p:spTgt>
                                        </p:tgtEl>
                                      </p:cBhvr>
                                    </p:animEffect>
                                    <p:anim calcmode="lin" valueType="num">
                                      <p:cBhvr>
                                        <p:cTn id="36" dur="1000" fill="hold"/>
                                        <p:tgtEl>
                                          <p:spTgt spid="9">
                                            <p:graphicEl>
                                              <a:dgm id="{7B1B750B-F333-4FAC-9428-7FC83E836D13}"/>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dgm id="{7B1B750B-F333-4FAC-9428-7FC83E836D13}"/>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graphicEl>
                                              <a:dgm id="{AF2A752F-9520-4E9E-9A7E-D6678C487770}"/>
                                            </p:graphicEl>
                                          </p:spTgt>
                                        </p:tgtEl>
                                        <p:attrNameLst>
                                          <p:attrName>style.visibility</p:attrName>
                                        </p:attrNameLst>
                                      </p:cBhvr>
                                      <p:to>
                                        <p:strVal val="visible"/>
                                      </p:to>
                                    </p:set>
                                    <p:animEffect transition="in" filter="fade">
                                      <p:cBhvr>
                                        <p:cTn id="42" dur="1000"/>
                                        <p:tgtEl>
                                          <p:spTgt spid="9">
                                            <p:graphicEl>
                                              <a:dgm id="{AF2A752F-9520-4E9E-9A7E-D6678C487770}"/>
                                            </p:graphicEl>
                                          </p:spTgt>
                                        </p:tgtEl>
                                      </p:cBhvr>
                                    </p:animEffect>
                                    <p:anim calcmode="lin" valueType="num">
                                      <p:cBhvr>
                                        <p:cTn id="43" dur="1000" fill="hold"/>
                                        <p:tgtEl>
                                          <p:spTgt spid="9">
                                            <p:graphicEl>
                                              <a:dgm id="{AF2A752F-9520-4E9E-9A7E-D6678C487770}"/>
                                            </p:graphicEl>
                                          </p:spTgt>
                                        </p:tgtEl>
                                        <p:attrNameLst>
                                          <p:attrName>ppt_x</p:attrName>
                                        </p:attrNameLst>
                                      </p:cBhvr>
                                      <p:tavLst>
                                        <p:tav tm="0">
                                          <p:val>
                                            <p:strVal val="#ppt_x"/>
                                          </p:val>
                                        </p:tav>
                                        <p:tav tm="100000">
                                          <p:val>
                                            <p:strVal val="#ppt_x"/>
                                          </p:val>
                                        </p:tav>
                                      </p:tavLst>
                                    </p:anim>
                                    <p:anim calcmode="lin" valueType="num">
                                      <p:cBhvr>
                                        <p:cTn id="44" dur="1000" fill="hold"/>
                                        <p:tgtEl>
                                          <p:spTgt spid="9">
                                            <p:graphicEl>
                                              <a:dgm id="{AF2A752F-9520-4E9E-9A7E-D6678C48777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8B965DB-2D29-409D-B7AD-E5B4B8202280}"/>
              </a:ext>
            </a:extLst>
          </p:cNvPr>
          <p:cNvGraphicFramePr>
            <a:graphicFrameLocks noGrp="1"/>
          </p:cNvGraphicFramePr>
          <p:nvPr>
            <p:ph idx="1"/>
            <p:extLst>
              <p:ext uri="{D42A27DB-BD31-4B8C-83A1-F6EECF244321}">
                <p14:modId xmlns:p14="http://schemas.microsoft.com/office/powerpoint/2010/main" val="570479107"/>
              </p:ext>
            </p:extLst>
          </p:nvPr>
        </p:nvGraphicFramePr>
        <p:xfrm>
          <a:off x="593387" y="408562"/>
          <a:ext cx="10992256" cy="5057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45148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320295088"/>
              </p:ext>
            </p:extLst>
          </p:nvPr>
        </p:nvGraphicFramePr>
        <p:xfrm>
          <a:off x="477078" y="298174"/>
          <a:ext cx="11105322" cy="6092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7592149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35D67BCC-E1A3-4D76-84AB-5F8A69A0BB19}"/>
                                            </p:graphicEl>
                                          </p:spTgt>
                                        </p:tgtEl>
                                        <p:attrNameLst>
                                          <p:attrName>style.visibility</p:attrName>
                                        </p:attrNameLst>
                                      </p:cBhvr>
                                      <p:to>
                                        <p:strVal val="visible"/>
                                      </p:to>
                                    </p:set>
                                    <p:anim calcmode="lin" valueType="num">
                                      <p:cBhvr additive="base">
                                        <p:cTn id="7" dur="500" fill="hold"/>
                                        <p:tgtEl>
                                          <p:spTgt spid="6">
                                            <p:graphicEl>
                                              <a:dgm id="{35D67BCC-E1A3-4D76-84AB-5F8A69A0BB19}"/>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35D67BCC-E1A3-4D76-84AB-5F8A69A0BB19}"/>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dgm id="{3C55B0B2-4E08-4E4B-B78B-4B968AB1C33B}"/>
                                            </p:graphicEl>
                                          </p:spTgt>
                                        </p:tgtEl>
                                        <p:attrNameLst>
                                          <p:attrName>style.visibility</p:attrName>
                                        </p:attrNameLst>
                                      </p:cBhvr>
                                      <p:to>
                                        <p:strVal val="visible"/>
                                      </p:to>
                                    </p:set>
                                    <p:anim calcmode="lin" valueType="num">
                                      <p:cBhvr additive="base">
                                        <p:cTn id="13" dur="500" fill="hold"/>
                                        <p:tgtEl>
                                          <p:spTgt spid="6">
                                            <p:graphicEl>
                                              <a:dgm id="{3C55B0B2-4E08-4E4B-B78B-4B968AB1C33B}"/>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dgm id="{3C55B0B2-4E08-4E4B-B78B-4B968AB1C33B}"/>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graphicEl>
                                              <a:dgm id="{0F00BBE0-2D90-4D5C-9178-F2372223ECDB}"/>
                                            </p:graphicEl>
                                          </p:spTgt>
                                        </p:tgtEl>
                                        <p:attrNameLst>
                                          <p:attrName>style.visibility</p:attrName>
                                        </p:attrNameLst>
                                      </p:cBhvr>
                                      <p:to>
                                        <p:strVal val="visible"/>
                                      </p:to>
                                    </p:set>
                                    <p:anim calcmode="lin" valueType="num">
                                      <p:cBhvr additive="base">
                                        <p:cTn id="19" dur="500" fill="hold"/>
                                        <p:tgtEl>
                                          <p:spTgt spid="6">
                                            <p:graphicEl>
                                              <a:dgm id="{0F00BBE0-2D90-4D5C-9178-F2372223ECDB}"/>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graphicEl>
                                              <a:dgm id="{0F00BBE0-2D90-4D5C-9178-F2372223ECDB}"/>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graphicEl>
                                              <a:dgm id="{1A0C183C-E6FD-4D1F-8684-DDC819A73FC7}"/>
                                            </p:graphicEl>
                                          </p:spTgt>
                                        </p:tgtEl>
                                        <p:attrNameLst>
                                          <p:attrName>style.visibility</p:attrName>
                                        </p:attrNameLst>
                                      </p:cBhvr>
                                      <p:to>
                                        <p:strVal val="visible"/>
                                      </p:to>
                                    </p:set>
                                    <p:anim calcmode="lin" valueType="num">
                                      <p:cBhvr additive="base">
                                        <p:cTn id="25" dur="500" fill="hold"/>
                                        <p:tgtEl>
                                          <p:spTgt spid="6">
                                            <p:graphicEl>
                                              <a:dgm id="{1A0C183C-E6FD-4D1F-8684-DDC819A73FC7}"/>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graphicEl>
                                              <a:dgm id="{1A0C183C-E6FD-4D1F-8684-DDC819A73FC7}"/>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graphicEl>
                                              <a:dgm id="{9B817B4E-FF06-426E-99E1-98AB3CE0C11D}"/>
                                            </p:graphicEl>
                                          </p:spTgt>
                                        </p:tgtEl>
                                        <p:attrNameLst>
                                          <p:attrName>style.visibility</p:attrName>
                                        </p:attrNameLst>
                                      </p:cBhvr>
                                      <p:to>
                                        <p:strVal val="visible"/>
                                      </p:to>
                                    </p:set>
                                    <p:anim calcmode="lin" valueType="num">
                                      <p:cBhvr additive="base">
                                        <p:cTn id="31" dur="500" fill="hold"/>
                                        <p:tgtEl>
                                          <p:spTgt spid="6">
                                            <p:graphicEl>
                                              <a:dgm id="{9B817B4E-FF06-426E-99E1-98AB3CE0C11D}"/>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graphicEl>
                                              <a:dgm id="{9B817B4E-FF06-426E-99E1-98AB3CE0C11D}"/>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graphicEl>
                                              <a:dgm id="{214349EE-A1CE-4465-BCFF-B536B8023962}"/>
                                            </p:graphicEl>
                                          </p:spTgt>
                                        </p:tgtEl>
                                        <p:attrNameLst>
                                          <p:attrName>style.visibility</p:attrName>
                                        </p:attrNameLst>
                                      </p:cBhvr>
                                      <p:to>
                                        <p:strVal val="visible"/>
                                      </p:to>
                                    </p:set>
                                    <p:anim calcmode="lin" valueType="num">
                                      <p:cBhvr additive="base">
                                        <p:cTn id="37" dur="500" fill="hold"/>
                                        <p:tgtEl>
                                          <p:spTgt spid="6">
                                            <p:graphicEl>
                                              <a:dgm id="{214349EE-A1CE-4465-BCFF-B536B8023962}"/>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graphicEl>
                                              <a:dgm id="{214349EE-A1CE-4465-BCFF-B536B802396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89377"/>
            <a:ext cx="11088757" cy="1049235"/>
          </a:xfrm>
        </p:spPr>
        <p:txBody>
          <a:bodyPr>
            <a:normAutofit/>
          </a:bodyPr>
          <a:lstStyle/>
          <a:p>
            <a:pPr algn="ctr"/>
            <a:r>
              <a:rPr lang="en-US" dirty="0"/>
              <a:t>Typical Capital Project Flow</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80811956"/>
              </p:ext>
            </p:extLst>
          </p:nvPr>
        </p:nvGraphicFramePr>
        <p:xfrm>
          <a:off x="493643" y="1113184"/>
          <a:ext cx="11088757" cy="53074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6389051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8A6E578-D453-4694-B276-5F22CC9FE98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D8E53F74-2BAA-4198-A682-364A81A3C4E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86C8E874-A196-4DDE-802B-12515B2F3B3D}"/>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01A6D263-5035-43B3-A4CA-14C63A8B19C6}"/>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271D9BEF-3373-4C41-BD5F-EEA6EA79040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A15CE485-DFD3-4E67-8157-6320F0A2C0F2}"/>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BEB45BEE-F780-4F07-9089-87FF5B5F477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7CBD371F-9281-4D38-AE95-14EB367094DF}"/>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9C76745F-8527-48E8-94AF-BC32499928E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470" y="695740"/>
            <a:ext cx="11052313" cy="55460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529034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p:sp>
      <p:graphicFrame>
        <p:nvGraphicFramePr>
          <p:cNvPr id="16" name="Content Placeholder 15"/>
          <p:cNvGraphicFramePr>
            <a:graphicFrameLocks noGrp="1"/>
          </p:cNvGraphicFramePr>
          <p:nvPr>
            <p:ph idx="1"/>
            <p:extLst>
              <p:ext uri="{D42A27DB-BD31-4B8C-83A1-F6EECF244321}">
                <p14:modId xmlns:p14="http://schemas.microsoft.com/office/powerpoint/2010/main" val="3697580319"/>
              </p:ext>
            </p:extLst>
          </p:nvPr>
        </p:nvGraphicFramePr>
        <p:xfrm>
          <a:off x="92364" y="596348"/>
          <a:ext cx="6480347" cy="55779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5" name="Picture 14"/>
          <p:cNvPicPr>
            <a:picLocks noChangeAspect="1"/>
          </p:cNvPicPr>
          <p:nvPr/>
        </p:nvPicPr>
        <p:blipFill>
          <a:blip r:embed="rId9"/>
          <a:stretch>
            <a:fillRect/>
          </a:stretch>
        </p:blipFill>
        <p:spPr>
          <a:xfrm>
            <a:off x="6572711" y="1435237"/>
            <a:ext cx="5200650" cy="1811303"/>
          </a:xfrm>
          <a:prstGeom prst="rect">
            <a:avLst/>
          </a:prstGeom>
        </p:spPr>
      </p:pic>
      <p:cxnSp>
        <p:nvCxnSpPr>
          <p:cNvPr id="25" name="Straight Arrow Connector 24"/>
          <p:cNvCxnSpPr/>
          <p:nvPr/>
        </p:nvCxnSpPr>
        <p:spPr>
          <a:xfrm flipV="1">
            <a:off x="4605556" y="1798023"/>
            <a:ext cx="1967155" cy="1089061"/>
          </a:xfrm>
          <a:prstGeom prst="straightConnector1">
            <a:avLst/>
          </a:prstGeom>
          <a:ln w="28575" cap="flat" cmpd="sng" algn="ctr">
            <a:solidFill>
              <a:schemeClr val="accent4">
                <a:lumMod val="60000"/>
                <a:lumOff val="40000"/>
              </a:schemeClr>
            </a:solidFill>
            <a:prstDash val="solid"/>
            <a:round/>
            <a:headEnd type="arrow" w="med" len="med"/>
            <a:tailEnd type="arrow" w="med" len="med"/>
          </a:ln>
          <a:effectLst>
            <a:glow rad="101600">
              <a:schemeClr val="accent5">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26" name="Straight Arrow Connector 25"/>
          <p:cNvCxnSpPr/>
          <p:nvPr/>
        </p:nvCxnSpPr>
        <p:spPr>
          <a:xfrm flipV="1">
            <a:off x="3682767" y="3162650"/>
            <a:ext cx="3094223" cy="2298583"/>
          </a:xfrm>
          <a:prstGeom prst="straightConnector1">
            <a:avLst/>
          </a:prstGeom>
          <a:ln w="28575" cap="flat" cmpd="sng" algn="ctr">
            <a:solidFill>
              <a:schemeClr val="accent4">
                <a:lumMod val="60000"/>
                <a:lumOff val="40000"/>
              </a:schemeClr>
            </a:solidFill>
            <a:prstDash val="solid"/>
            <a:round/>
            <a:headEnd type="arrow" w="med" len="med"/>
            <a:tailEnd type="arrow" w="med" len="med"/>
          </a:ln>
          <a:effectLst>
            <a:glow rad="101600">
              <a:schemeClr val="accent5">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29" name="Straight Arrow Connector 28"/>
          <p:cNvCxnSpPr/>
          <p:nvPr/>
        </p:nvCxnSpPr>
        <p:spPr>
          <a:xfrm flipV="1">
            <a:off x="4135772" y="2829760"/>
            <a:ext cx="2539078" cy="1960354"/>
          </a:xfrm>
          <a:prstGeom prst="straightConnector1">
            <a:avLst/>
          </a:prstGeom>
          <a:ln w="28575" cap="flat" cmpd="sng" algn="ctr">
            <a:solidFill>
              <a:schemeClr val="accent4">
                <a:lumMod val="60000"/>
                <a:lumOff val="40000"/>
              </a:schemeClr>
            </a:solidFill>
            <a:prstDash val="solid"/>
            <a:round/>
            <a:headEnd type="arrow" w="med" len="med"/>
            <a:tailEnd type="arrow" w="med" len="med"/>
          </a:ln>
          <a:effectLst>
            <a:glow rad="101600">
              <a:schemeClr val="accent5">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31" name="Straight Arrow Connector 30"/>
          <p:cNvCxnSpPr/>
          <p:nvPr/>
        </p:nvCxnSpPr>
        <p:spPr>
          <a:xfrm flipV="1">
            <a:off x="4135772" y="2511085"/>
            <a:ext cx="2494337" cy="1633076"/>
          </a:xfrm>
          <a:prstGeom prst="straightConnector1">
            <a:avLst/>
          </a:prstGeom>
          <a:ln w="28575" cap="flat" cmpd="sng" algn="ctr">
            <a:solidFill>
              <a:schemeClr val="accent4">
                <a:lumMod val="60000"/>
                <a:lumOff val="40000"/>
              </a:schemeClr>
            </a:solidFill>
            <a:prstDash val="solid"/>
            <a:round/>
            <a:headEnd type="arrow" w="med" len="med"/>
            <a:tailEnd type="arrow" w="med" len="med"/>
          </a:ln>
          <a:effectLst>
            <a:glow rad="101600">
              <a:schemeClr val="accent5">
                <a:satMod val="175000"/>
                <a:alpha val="40000"/>
              </a:schemeClr>
            </a:glow>
          </a:effectLst>
        </p:spPr>
        <p:style>
          <a:lnRef idx="0">
            <a:scrgbClr r="0" g="0" b="0"/>
          </a:lnRef>
          <a:fillRef idx="0">
            <a:scrgbClr r="0" g="0" b="0"/>
          </a:fillRef>
          <a:effectRef idx="0">
            <a:scrgbClr r="0" g="0" b="0"/>
          </a:effectRef>
          <a:fontRef idx="minor">
            <a:schemeClr val="tx1"/>
          </a:fontRef>
        </p:style>
      </p:cxnSp>
      <p:cxnSp>
        <p:nvCxnSpPr>
          <p:cNvPr id="36" name="Straight Arrow Connector 35"/>
          <p:cNvCxnSpPr/>
          <p:nvPr/>
        </p:nvCxnSpPr>
        <p:spPr>
          <a:xfrm flipV="1">
            <a:off x="4474792" y="2169331"/>
            <a:ext cx="2140735" cy="1247376"/>
          </a:xfrm>
          <a:prstGeom prst="straightConnector1">
            <a:avLst/>
          </a:prstGeom>
          <a:ln w="28575" cap="flat" cmpd="sng" algn="ctr">
            <a:solidFill>
              <a:schemeClr val="accent4">
                <a:lumMod val="60000"/>
                <a:lumOff val="40000"/>
              </a:schemeClr>
            </a:solidFill>
            <a:prstDash val="solid"/>
            <a:round/>
            <a:headEnd type="arrow" w="med" len="med"/>
            <a:tailEnd type="arrow" w="med" len="med"/>
          </a:ln>
          <a:effectLst>
            <a:glow rad="101600">
              <a:schemeClr val="accent5">
                <a:satMod val="175000"/>
                <a:alpha val="40000"/>
              </a:schemeClr>
            </a:glow>
          </a:effectLst>
        </p:spPr>
        <p:style>
          <a:lnRef idx="0">
            <a:scrgbClr r="0" g="0" b="0"/>
          </a:lnRef>
          <a:fillRef idx="0">
            <a:scrgbClr r="0" g="0" b="0"/>
          </a:fillRef>
          <a:effectRef idx="0">
            <a:scrgbClr r="0" g="0" b="0"/>
          </a:effectRef>
          <a:fontRef idx="minor">
            <a:schemeClr val="tx1"/>
          </a:fontRef>
        </p:style>
      </p:cxnSp>
      <p:pic>
        <p:nvPicPr>
          <p:cNvPr id="45" name="Picture 44"/>
          <p:cNvPicPr>
            <a:picLocks noChangeAspect="1"/>
          </p:cNvPicPr>
          <p:nvPr/>
        </p:nvPicPr>
        <p:blipFill>
          <a:blip r:embed="rId10"/>
          <a:stretch>
            <a:fillRect/>
          </a:stretch>
        </p:blipFill>
        <p:spPr>
          <a:xfrm>
            <a:off x="5763567" y="1033007"/>
            <a:ext cx="5924550" cy="238125"/>
          </a:xfrm>
          <a:prstGeom prst="rect">
            <a:avLst/>
          </a:prstGeom>
        </p:spPr>
      </p:pic>
      <p:cxnSp>
        <p:nvCxnSpPr>
          <p:cNvPr id="46" name="Straight Arrow Connector 45"/>
          <p:cNvCxnSpPr/>
          <p:nvPr/>
        </p:nvCxnSpPr>
        <p:spPr>
          <a:xfrm flipV="1">
            <a:off x="4236440" y="1200238"/>
            <a:ext cx="7226417" cy="301254"/>
          </a:xfrm>
          <a:prstGeom prst="curvedConnector3">
            <a:avLst>
              <a:gd name="adj1" fmla="val 100034"/>
            </a:avLst>
          </a:prstGeom>
          <a:ln w="28575" cap="flat" cmpd="sng" algn="ctr">
            <a:solidFill>
              <a:schemeClr val="accent4">
                <a:lumMod val="60000"/>
                <a:lumOff val="40000"/>
              </a:schemeClr>
            </a:solidFill>
            <a:prstDash val="solid"/>
            <a:round/>
            <a:headEnd type="arrow" w="med" len="med"/>
            <a:tailEnd type="arrow" w="med" len="med"/>
          </a:ln>
          <a:effectLst>
            <a:glow rad="101600">
              <a:schemeClr val="accent5">
                <a:satMod val="175000"/>
                <a:alpha val="40000"/>
              </a:schemeClr>
            </a:glow>
          </a:effectLst>
        </p:spPr>
        <p:style>
          <a:lnRef idx="0">
            <a:scrgbClr r="0" g="0" b="0"/>
          </a:lnRef>
          <a:fillRef idx="0">
            <a:scrgbClr r="0" g="0" b="0"/>
          </a:fillRef>
          <a:effectRef idx="0">
            <a:scrgbClr r="0" g="0" b="0"/>
          </a:effectRef>
          <a:fontRef idx="minor">
            <a:schemeClr val="tx1"/>
          </a:fontRef>
        </p:style>
      </p:cxnSp>
      <p:pic>
        <p:nvPicPr>
          <p:cNvPr id="58" name="Picture 57"/>
          <p:cNvPicPr>
            <a:picLocks noChangeAspect="1"/>
          </p:cNvPicPr>
          <p:nvPr/>
        </p:nvPicPr>
        <p:blipFill>
          <a:blip r:embed="rId11"/>
          <a:stretch>
            <a:fillRect/>
          </a:stretch>
        </p:blipFill>
        <p:spPr>
          <a:xfrm>
            <a:off x="6791572" y="4061983"/>
            <a:ext cx="603556" cy="499915"/>
          </a:xfrm>
          <a:prstGeom prst="rect">
            <a:avLst/>
          </a:prstGeom>
        </p:spPr>
      </p:pic>
      <p:sp>
        <p:nvSpPr>
          <p:cNvPr id="59" name="Rectangle 58"/>
          <p:cNvSpPr/>
          <p:nvPr/>
        </p:nvSpPr>
        <p:spPr>
          <a:xfrm>
            <a:off x="7395128" y="4030721"/>
            <a:ext cx="4292989" cy="646331"/>
          </a:xfrm>
          <a:prstGeom prst="rect">
            <a:avLst/>
          </a:prstGeom>
        </p:spPr>
        <p:txBody>
          <a:bodyPr wrap="square">
            <a:spAutoFit/>
          </a:bodyPr>
          <a:lstStyle/>
          <a:p>
            <a:r>
              <a:rPr lang="en-US" i="1" dirty="0">
                <a:latin typeface="+mj-lt"/>
              </a:rPr>
              <a:t>It may help to think of each Interscope+ tab as a nested file folder</a:t>
            </a:r>
          </a:p>
        </p:txBody>
      </p:sp>
    </p:spTree>
    <p:custDataLst>
      <p:tags r:id="rId1"/>
    </p:custDataLst>
    <p:extLst>
      <p:ext uri="{BB962C8B-B14F-4D97-AF65-F5344CB8AC3E}">
        <p14:creationId xmlns:p14="http://schemas.microsoft.com/office/powerpoint/2010/main" val="22623757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graphicEl>
                                              <a:dgm id="{E4EB1A30-C071-470F-AC93-0B930F28EA9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graphicEl>
                                              <a:dgm id="{AFBDBD8D-C76D-4FBA-A18A-10118F3A921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graphicEl>
                                              <a:dgm id="{47E57413-0895-4567-8837-1015F19B048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graphicEl>
                                              <a:dgm id="{2FF11C8A-1080-4942-B2B8-8142C7BB59B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graphicEl>
                                              <a:dgm id="{66EA0116-20B3-4083-8AC7-C7661E535335}"/>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graphicEl>
                                              <a:dgm id="{34ACCFD7-C266-4013-B059-451E926FE0AB}"/>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uiExpand="1">
        <p:bldSub>
          <a:bldDgm bld="one"/>
        </p:bldSub>
      </p:bldGraphic>
      <p:bldP spid="5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226" y="156126"/>
            <a:ext cx="11032435" cy="1049235"/>
          </a:xfrm>
        </p:spPr>
        <p:txBody>
          <a:bodyPr>
            <a:normAutofit/>
          </a:bodyPr>
          <a:lstStyle/>
          <a:p>
            <a:pPr algn="ctr"/>
            <a:r>
              <a:rPr lang="en-US" b="1" dirty="0"/>
              <a:t>Interscope “SCO” ID Number</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339483241"/>
              </p:ext>
            </p:extLst>
          </p:nvPr>
        </p:nvGraphicFramePr>
        <p:xfrm>
          <a:off x="616226" y="3184853"/>
          <a:ext cx="10942983" cy="33447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lowchart: Preparation 5"/>
          <p:cNvSpPr/>
          <p:nvPr/>
        </p:nvSpPr>
        <p:spPr>
          <a:xfrm>
            <a:off x="2653748" y="1205361"/>
            <a:ext cx="6967330" cy="1706804"/>
          </a:xfrm>
          <a:prstGeom prst="flowChartPreparation">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a:latin typeface="+mj-lt"/>
              </a:rPr>
              <a:t>The “full” ID number is gradually created</a:t>
            </a:r>
          </a:p>
        </p:txBody>
      </p:sp>
    </p:spTree>
    <p:custDataLst>
      <p:tags r:id="rId1"/>
    </p:custDataLst>
    <p:extLst>
      <p:ext uri="{BB962C8B-B14F-4D97-AF65-F5344CB8AC3E}">
        <p14:creationId xmlns:p14="http://schemas.microsoft.com/office/powerpoint/2010/main" val="7954118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graphicEl>
                                              <a:dgm id="{BA733CF5-6701-4670-AA81-4E19426C821E}"/>
                                            </p:graphicEl>
                                          </p:spTgt>
                                        </p:tgtEl>
                                        <p:attrNameLst>
                                          <p:attrName>style.visibility</p:attrName>
                                        </p:attrNameLst>
                                      </p:cBhvr>
                                      <p:to>
                                        <p:strVal val="visible"/>
                                      </p:to>
                                    </p:set>
                                    <p:animEffect transition="in" filter="fade">
                                      <p:cBhvr>
                                        <p:cTn id="13" dur="500"/>
                                        <p:tgtEl>
                                          <p:spTgt spid="9">
                                            <p:graphicEl>
                                              <a:dgm id="{BA733CF5-6701-4670-AA81-4E19426C821E}"/>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graphicEl>
                                              <a:dgm id="{FA975D4D-9EA9-4FEF-8D52-1A5ED569FEBC}"/>
                                            </p:graphicEl>
                                          </p:spTgt>
                                        </p:tgtEl>
                                        <p:attrNameLst>
                                          <p:attrName>style.visibility</p:attrName>
                                        </p:attrNameLst>
                                      </p:cBhvr>
                                      <p:to>
                                        <p:strVal val="visible"/>
                                      </p:to>
                                    </p:set>
                                    <p:animEffect transition="in" filter="fade">
                                      <p:cBhvr>
                                        <p:cTn id="18" dur="500"/>
                                        <p:tgtEl>
                                          <p:spTgt spid="9">
                                            <p:graphicEl>
                                              <a:dgm id="{FA975D4D-9EA9-4FEF-8D52-1A5ED569FEBC}"/>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graphicEl>
                                              <a:dgm id="{DB4FF939-662B-45B9-8824-E51B350D36B2}"/>
                                            </p:graphicEl>
                                          </p:spTgt>
                                        </p:tgtEl>
                                        <p:attrNameLst>
                                          <p:attrName>style.visibility</p:attrName>
                                        </p:attrNameLst>
                                      </p:cBhvr>
                                      <p:to>
                                        <p:strVal val="visible"/>
                                      </p:to>
                                    </p:set>
                                    <p:animEffect transition="in" filter="fade">
                                      <p:cBhvr>
                                        <p:cTn id="21" dur="500"/>
                                        <p:tgtEl>
                                          <p:spTgt spid="9">
                                            <p:graphicEl>
                                              <a:dgm id="{DB4FF939-662B-45B9-8824-E51B350D36B2}"/>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graphicEl>
                                              <a:dgm id="{DC90C82D-4312-4027-821B-EA048BE701CD}"/>
                                            </p:graphicEl>
                                          </p:spTgt>
                                        </p:tgtEl>
                                        <p:attrNameLst>
                                          <p:attrName>style.visibility</p:attrName>
                                        </p:attrNameLst>
                                      </p:cBhvr>
                                      <p:to>
                                        <p:strVal val="visible"/>
                                      </p:to>
                                    </p:set>
                                    <p:animEffect transition="in" filter="fade">
                                      <p:cBhvr>
                                        <p:cTn id="26" dur="500"/>
                                        <p:tgtEl>
                                          <p:spTgt spid="9">
                                            <p:graphicEl>
                                              <a:dgm id="{DC90C82D-4312-4027-821B-EA048BE701CD}"/>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graphicEl>
                                              <a:dgm id="{1A6F81CF-2A99-4771-8C32-C7927CA261E1}"/>
                                            </p:graphicEl>
                                          </p:spTgt>
                                        </p:tgtEl>
                                        <p:attrNameLst>
                                          <p:attrName>style.visibility</p:attrName>
                                        </p:attrNameLst>
                                      </p:cBhvr>
                                      <p:to>
                                        <p:strVal val="visible"/>
                                      </p:to>
                                    </p:set>
                                    <p:animEffect transition="in" filter="fade">
                                      <p:cBhvr>
                                        <p:cTn id="31" dur="500"/>
                                        <p:tgtEl>
                                          <p:spTgt spid="9">
                                            <p:graphicEl>
                                              <a:dgm id="{1A6F81CF-2A99-4771-8C32-C7927CA261E1}"/>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graphicEl>
                                              <a:dgm id="{72E13023-966F-42C3-9B80-E81E1621735A}"/>
                                            </p:graphicEl>
                                          </p:spTgt>
                                        </p:tgtEl>
                                        <p:attrNameLst>
                                          <p:attrName>style.visibility</p:attrName>
                                        </p:attrNameLst>
                                      </p:cBhvr>
                                      <p:to>
                                        <p:strVal val="visible"/>
                                      </p:to>
                                    </p:set>
                                    <p:animEffect transition="in" filter="fade">
                                      <p:cBhvr>
                                        <p:cTn id="34" dur="500"/>
                                        <p:tgtEl>
                                          <p:spTgt spid="9">
                                            <p:graphicEl>
                                              <a:dgm id="{72E13023-966F-42C3-9B80-E81E1621735A}"/>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graphicEl>
                                              <a:dgm id="{FF2254DD-CA40-4BB2-B9DC-D5A2EE291903}"/>
                                            </p:graphicEl>
                                          </p:spTgt>
                                        </p:tgtEl>
                                        <p:attrNameLst>
                                          <p:attrName>style.visibility</p:attrName>
                                        </p:attrNameLst>
                                      </p:cBhvr>
                                      <p:to>
                                        <p:strVal val="visible"/>
                                      </p:to>
                                    </p:set>
                                    <p:animEffect transition="in" filter="fade">
                                      <p:cBhvr>
                                        <p:cTn id="39" dur="500"/>
                                        <p:tgtEl>
                                          <p:spTgt spid="9">
                                            <p:graphicEl>
                                              <a:dgm id="{FF2254DD-CA40-4BB2-B9DC-D5A2EE291903}"/>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graphicEl>
                                              <a:dgm id="{08388523-9307-4AB3-B587-6371BA9B10CC}"/>
                                            </p:graphicEl>
                                          </p:spTgt>
                                        </p:tgtEl>
                                        <p:attrNameLst>
                                          <p:attrName>style.visibility</p:attrName>
                                        </p:attrNameLst>
                                      </p:cBhvr>
                                      <p:to>
                                        <p:strVal val="visible"/>
                                      </p:to>
                                    </p:set>
                                    <p:animEffect transition="in" filter="fade">
                                      <p:cBhvr>
                                        <p:cTn id="44" dur="500"/>
                                        <p:tgtEl>
                                          <p:spTgt spid="9">
                                            <p:graphicEl>
                                              <a:dgm id="{08388523-9307-4AB3-B587-6371BA9B10CC}"/>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graphicEl>
                                              <a:dgm id="{BC4F7476-4EF9-4291-910C-DEBF0CA5A77A}"/>
                                            </p:graphicEl>
                                          </p:spTgt>
                                        </p:tgtEl>
                                        <p:attrNameLst>
                                          <p:attrName>style.visibility</p:attrName>
                                        </p:attrNameLst>
                                      </p:cBhvr>
                                      <p:to>
                                        <p:strVal val="visible"/>
                                      </p:to>
                                    </p:set>
                                    <p:animEffect transition="in" filter="fade">
                                      <p:cBhvr>
                                        <p:cTn id="47" dur="500"/>
                                        <p:tgtEl>
                                          <p:spTgt spid="9">
                                            <p:graphicEl>
                                              <a:dgm id="{BC4F7476-4EF9-4291-910C-DEBF0CA5A77A}"/>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graphicEl>
                                              <a:dgm id="{D8C549B4-A4F4-410D-9EFB-F11F532C9E98}"/>
                                            </p:graphicEl>
                                          </p:spTgt>
                                        </p:tgtEl>
                                        <p:attrNameLst>
                                          <p:attrName>style.visibility</p:attrName>
                                        </p:attrNameLst>
                                      </p:cBhvr>
                                      <p:to>
                                        <p:strVal val="visible"/>
                                      </p:to>
                                    </p:set>
                                    <p:animEffect transition="in" filter="fade">
                                      <p:cBhvr>
                                        <p:cTn id="52" dur="500"/>
                                        <p:tgtEl>
                                          <p:spTgt spid="9">
                                            <p:graphicEl>
                                              <a:dgm id="{D8C549B4-A4F4-410D-9EFB-F11F532C9E98}"/>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graphicEl>
                                              <a:dgm id="{9C28E0D9-B489-4A15-93C6-BA48B60C5ED1}"/>
                                            </p:graphicEl>
                                          </p:spTgt>
                                        </p:tgtEl>
                                        <p:attrNameLst>
                                          <p:attrName>style.visibility</p:attrName>
                                        </p:attrNameLst>
                                      </p:cBhvr>
                                      <p:to>
                                        <p:strVal val="visible"/>
                                      </p:to>
                                    </p:set>
                                    <p:animEffect transition="in" filter="fade">
                                      <p:cBhvr>
                                        <p:cTn id="57" dur="500"/>
                                        <p:tgtEl>
                                          <p:spTgt spid="9">
                                            <p:graphicEl>
                                              <a:dgm id="{9C28E0D9-B489-4A15-93C6-BA48B60C5ED1}"/>
                                            </p:graphic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9">
                                            <p:graphicEl>
                                              <a:dgm id="{F752A12E-1198-405E-B4C7-3927E0741048}"/>
                                            </p:graphicEl>
                                          </p:spTgt>
                                        </p:tgtEl>
                                        <p:attrNameLst>
                                          <p:attrName>style.visibility</p:attrName>
                                        </p:attrNameLst>
                                      </p:cBhvr>
                                      <p:to>
                                        <p:strVal val="visible"/>
                                      </p:to>
                                    </p:set>
                                    <p:animEffect transition="in" filter="fade">
                                      <p:cBhvr>
                                        <p:cTn id="60" dur="500"/>
                                        <p:tgtEl>
                                          <p:spTgt spid="9">
                                            <p:graphicEl>
                                              <a:dgm id="{F752A12E-1198-405E-B4C7-3927E074104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19703" y="593542"/>
            <a:ext cx="8129313" cy="923330"/>
          </a:xfrm>
          <a:prstGeom prst="rect">
            <a:avLst/>
          </a:prstGeom>
          <a:noFill/>
        </p:spPr>
        <p:txBody>
          <a:bodyPr wrap="square" rtlCol="0">
            <a:spAutoFit/>
          </a:bodyPr>
          <a:lstStyle/>
          <a:p>
            <a:pPr algn="ctr"/>
            <a:r>
              <a:rPr lang="en-US" sz="5400" b="1" dirty="0"/>
              <a:t>#     16-02222-02-A</a:t>
            </a:r>
          </a:p>
        </p:txBody>
      </p:sp>
      <p:sp>
        <p:nvSpPr>
          <p:cNvPr id="5" name="TextBox 4"/>
          <p:cNvSpPr txBox="1"/>
          <p:nvPr/>
        </p:nvSpPr>
        <p:spPr>
          <a:xfrm>
            <a:off x="3210697" y="2612466"/>
            <a:ext cx="2405448" cy="646331"/>
          </a:xfrm>
          <a:prstGeom prst="rect">
            <a:avLst/>
          </a:prstGeom>
          <a:noFill/>
        </p:spPr>
        <p:txBody>
          <a:bodyPr wrap="square" rtlCol="0">
            <a:spAutoFit/>
          </a:bodyPr>
          <a:lstStyle/>
          <a:p>
            <a:r>
              <a:rPr lang="en-US" b="1" dirty="0">
                <a:solidFill>
                  <a:srgbClr val="0070C0"/>
                </a:solidFill>
              </a:rPr>
              <a:t>Project “Sequence” Number</a:t>
            </a:r>
          </a:p>
        </p:txBody>
      </p:sp>
      <p:sp>
        <p:nvSpPr>
          <p:cNvPr id="7" name="TextBox 6"/>
          <p:cNvSpPr txBox="1"/>
          <p:nvPr/>
        </p:nvSpPr>
        <p:spPr>
          <a:xfrm>
            <a:off x="2744696" y="1957944"/>
            <a:ext cx="2383661" cy="369332"/>
          </a:xfrm>
          <a:prstGeom prst="rect">
            <a:avLst/>
          </a:prstGeom>
          <a:noFill/>
        </p:spPr>
        <p:txBody>
          <a:bodyPr wrap="square" rtlCol="0">
            <a:spAutoFit/>
          </a:bodyPr>
          <a:lstStyle/>
          <a:p>
            <a:r>
              <a:rPr lang="en-US" b="1" dirty="0">
                <a:solidFill>
                  <a:srgbClr val="0070C0"/>
                </a:solidFill>
              </a:rPr>
              <a:t>Project Year</a:t>
            </a:r>
          </a:p>
        </p:txBody>
      </p:sp>
      <p:sp>
        <p:nvSpPr>
          <p:cNvPr id="8" name="TextBox 7"/>
          <p:cNvSpPr txBox="1"/>
          <p:nvPr/>
        </p:nvSpPr>
        <p:spPr>
          <a:xfrm>
            <a:off x="7743568" y="2363058"/>
            <a:ext cx="2405448" cy="923330"/>
          </a:xfrm>
          <a:prstGeom prst="rect">
            <a:avLst/>
          </a:prstGeom>
          <a:noFill/>
        </p:spPr>
        <p:txBody>
          <a:bodyPr wrap="square" rtlCol="0">
            <a:spAutoFit/>
          </a:bodyPr>
          <a:lstStyle/>
          <a:p>
            <a:r>
              <a:rPr lang="en-US" b="1" dirty="0">
                <a:solidFill>
                  <a:srgbClr val="0070C0"/>
                </a:solidFill>
              </a:rPr>
              <a:t>Design </a:t>
            </a:r>
            <a:br>
              <a:rPr lang="en-US" b="1" dirty="0">
                <a:solidFill>
                  <a:srgbClr val="0070C0"/>
                </a:solidFill>
              </a:rPr>
            </a:br>
            <a:r>
              <a:rPr lang="en-US" b="1" dirty="0">
                <a:solidFill>
                  <a:srgbClr val="0070C0"/>
                </a:solidFill>
              </a:rPr>
              <a:t>Contract </a:t>
            </a:r>
            <a:br>
              <a:rPr lang="en-US" b="1" dirty="0">
                <a:solidFill>
                  <a:srgbClr val="0070C0"/>
                </a:solidFill>
              </a:rPr>
            </a:br>
            <a:r>
              <a:rPr lang="en-US" b="1" dirty="0">
                <a:solidFill>
                  <a:srgbClr val="0070C0"/>
                </a:solidFill>
              </a:rPr>
              <a:t>Number</a:t>
            </a:r>
          </a:p>
        </p:txBody>
      </p:sp>
      <p:sp>
        <p:nvSpPr>
          <p:cNvPr id="9" name="TextBox 8"/>
          <p:cNvSpPr txBox="1"/>
          <p:nvPr/>
        </p:nvSpPr>
        <p:spPr>
          <a:xfrm>
            <a:off x="8284012" y="1966135"/>
            <a:ext cx="1525193" cy="646331"/>
          </a:xfrm>
          <a:prstGeom prst="rect">
            <a:avLst/>
          </a:prstGeom>
          <a:noFill/>
        </p:spPr>
        <p:txBody>
          <a:bodyPr wrap="square" rtlCol="0">
            <a:spAutoFit/>
          </a:bodyPr>
          <a:lstStyle/>
          <a:p>
            <a:r>
              <a:rPr lang="en-US" b="1" dirty="0">
                <a:solidFill>
                  <a:srgbClr val="0070C0"/>
                </a:solidFill>
              </a:rPr>
              <a:t>Package ID </a:t>
            </a:r>
            <a:br>
              <a:rPr lang="en-US" b="1" dirty="0">
                <a:solidFill>
                  <a:srgbClr val="0070C0"/>
                </a:solidFill>
              </a:rPr>
            </a:br>
            <a:endParaRPr lang="en-US" b="1" dirty="0">
              <a:solidFill>
                <a:srgbClr val="0070C0"/>
              </a:solidFill>
            </a:endParaRPr>
          </a:p>
        </p:txBody>
      </p:sp>
      <p:cxnSp>
        <p:nvCxnSpPr>
          <p:cNvPr id="10" name="Straight Arrow Connector 9"/>
          <p:cNvCxnSpPr/>
          <p:nvPr/>
        </p:nvCxnSpPr>
        <p:spPr>
          <a:xfrm flipV="1">
            <a:off x="5130113" y="1614618"/>
            <a:ext cx="0" cy="535459"/>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254577" y="1614618"/>
            <a:ext cx="0" cy="1227436"/>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469659" y="1614617"/>
            <a:ext cx="0" cy="1215210"/>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8066901" y="1609702"/>
            <a:ext cx="0" cy="540375"/>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331043" y="2150076"/>
            <a:ext cx="799070"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517293" y="2842054"/>
            <a:ext cx="737285"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471418" y="2829827"/>
            <a:ext cx="272151"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8066902" y="2150076"/>
            <a:ext cx="251255"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aphicFrame>
        <p:nvGraphicFramePr>
          <p:cNvPr id="3" name="Diagram 2"/>
          <p:cNvGraphicFramePr/>
          <p:nvPr>
            <p:extLst>
              <p:ext uri="{D42A27DB-BD31-4B8C-83A1-F6EECF244321}">
                <p14:modId xmlns:p14="http://schemas.microsoft.com/office/powerpoint/2010/main" val="3091663950"/>
              </p:ext>
            </p:extLst>
          </p:nvPr>
        </p:nvGraphicFramePr>
        <p:xfrm>
          <a:off x="1247674" y="3226750"/>
          <a:ext cx="9276522" cy="28007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9747684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79783" y="188594"/>
            <a:ext cx="11032434" cy="1049235"/>
          </a:xfrm>
        </p:spPr>
        <p:txBody>
          <a:bodyPr>
            <a:normAutofit/>
          </a:bodyPr>
          <a:lstStyle/>
          <a:p>
            <a:pPr algn="ctr"/>
            <a:r>
              <a:rPr lang="en-US" sz="4800" dirty="0"/>
              <a:t>Interscope “SCO” ID Number</a:t>
            </a:r>
          </a:p>
        </p:txBody>
      </p:sp>
      <p:graphicFrame>
        <p:nvGraphicFramePr>
          <p:cNvPr id="3" name="Content Placeholder 2">
            <a:extLst>
              <a:ext uri="{FF2B5EF4-FFF2-40B4-BE49-F238E27FC236}">
                <a16:creationId xmlns:a16="http://schemas.microsoft.com/office/drawing/2014/main" id="{0603979B-030D-48EA-A3FF-C37839365C66}"/>
              </a:ext>
            </a:extLst>
          </p:cNvPr>
          <p:cNvGraphicFramePr>
            <a:graphicFrameLocks noGrp="1"/>
          </p:cNvGraphicFramePr>
          <p:nvPr>
            <p:ph idx="1"/>
            <p:extLst>
              <p:ext uri="{D42A27DB-BD31-4B8C-83A1-F6EECF244321}">
                <p14:modId xmlns:p14="http://schemas.microsoft.com/office/powerpoint/2010/main" val="968474081"/>
              </p:ext>
            </p:extLst>
          </p:nvPr>
        </p:nvGraphicFramePr>
        <p:xfrm>
          <a:off x="676656" y="1327282"/>
          <a:ext cx="10753725" cy="4914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12726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D71A1614-B2F9-415D-B832-723EA43A8015}"/>
              </a:ext>
            </a:extLst>
          </p:cNvPr>
          <p:cNvGraphicFramePr/>
          <p:nvPr>
            <p:extLst>
              <p:ext uri="{D42A27DB-BD31-4B8C-83A1-F6EECF244321}">
                <p14:modId xmlns:p14="http://schemas.microsoft.com/office/powerpoint/2010/main" val="795399081"/>
              </p:ext>
            </p:extLst>
          </p:nvPr>
        </p:nvGraphicFramePr>
        <p:xfrm>
          <a:off x="576469" y="98426"/>
          <a:ext cx="11052313" cy="10612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3401987583"/>
              </p:ext>
            </p:extLst>
          </p:nvPr>
        </p:nvGraphicFramePr>
        <p:xfrm>
          <a:off x="5540375" y="1378279"/>
          <a:ext cx="6088407" cy="493632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8" name="Content Placeholder 9"/>
          <p:cNvPicPr>
            <a:picLocks noChangeAspect="1"/>
          </p:cNvPicPr>
          <p:nvPr/>
        </p:nvPicPr>
        <p:blipFill>
          <a:blip r:embed="rId14"/>
          <a:stretch>
            <a:fillRect/>
          </a:stretch>
        </p:blipFill>
        <p:spPr>
          <a:xfrm>
            <a:off x="695739" y="1249016"/>
            <a:ext cx="4517750" cy="5194853"/>
          </a:xfrm>
          <a:prstGeom prst="rect">
            <a:avLst/>
          </a:prstGeom>
        </p:spPr>
      </p:pic>
    </p:spTree>
    <p:custDataLst>
      <p:tags r:id="rId1"/>
    </p:custDataLst>
    <p:extLst>
      <p:ext uri="{BB962C8B-B14F-4D97-AF65-F5344CB8AC3E}">
        <p14:creationId xmlns:p14="http://schemas.microsoft.com/office/powerpoint/2010/main" val="33461109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7AC2A1C5-2FC4-4AF8-A519-1FF00200F6C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708E8094-6696-49B9-A92A-BF163C89FD06}"/>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DF350481-4E0B-484D-AB14-8077FC00E46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4AC46C49-1E76-4C9C-B1CE-283A9A94534C}"/>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69F98669-1FEB-4C31-8920-934CF019015F}"/>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1AEFEDF5-0F02-4519-8D60-D2663F5738D2}"/>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43D60FB2-8DCD-4ADC-8867-C5CEDE9A3156}"/>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7C62BFEC-BA1B-41DF-8905-218AD54944F1}"/>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53908FBE-5BCC-4AAE-AC79-7F9D145E38F3}"/>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graphicEl>
                                              <a:dgm id="{7867492C-1D93-4ECF-8F5B-AC04AF3FA722}"/>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E66E31EB-31F6-4EFC-BCDA-9747F4DBB9F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2B0E2D-C71E-4E63-9FB7-265178BD4D29}"/>
              </a:ext>
            </a:extLst>
          </p:cNvPr>
          <p:cNvPicPr>
            <a:picLocks noChangeAspect="1"/>
          </p:cNvPicPr>
          <p:nvPr/>
        </p:nvPicPr>
        <p:blipFill>
          <a:blip r:embed="rId2"/>
          <a:stretch>
            <a:fillRect/>
          </a:stretch>
        </p:blipFill>
        <p:spPr>
          <a:xfrm>
            <a:off x="2659639" y="637309"/>
            <a:ext cx="6429375" cy="6858000"/>
          </a:xfrm>
          <a:prstGeom prst="rect">
            <a:avLst/>
          </a:prstGeom>
        </p:spPr>
      </p:pic>
    </p:spTree>
    <p:extLst>
      <p:ext uri="{BB962C8B-B14F-4D97-AF65-F5344CB8AC3E}">
        <p14:creationId xmlns:p14="http://schemas.microsoft.com/office/powerpoint/2010/main" val="15300379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terminology"/>
          <p:cNvPicPr>
            <a:picLocks noGrp="1" noChangeAspect="1" noChangeArrowheads="1"/>
          </p:cNvPicPr>
          <p:nvPr>
            <p:ph idx="1"/>
          </p:nvPr>
        </p:nvPicPr>
        <p:blipFill>
          <a:blip r:embed="rId2" cstate="print">
            <a:biLevel thresh="75000"/>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2428" y="4505498"/>
            <a:ext cx="2608391" cy="2020311"/>
          </a:xfrm>
          <a:prstGeom prst="rect">
            <a:avLst/>
          </a:prstGeom>
          <a:ln>
            <a:noFill/>
          </a:ln>
          <a:effectLst>
            <a:outerShdw blurRad="292100" dist="139700" dir="2700000" algn="tl" rotWithShape="0">
              <a:srgbClr val="333333">
                <a:alpha val="65000"/>
              </a:srgbClr>
            </a:outerShdw>
          </a:effectLst>
        </p:spPr>
      </p:pic>
      <p:graphicFrame>
        <p:nvGraphicFramePr>
          <p:cNvPr id="3" name="Diagram 2">
            <a:extLst>
              <a:ext uri="{FF2B5EF4-FFF2-40B4-BE49-F238E27FC236}">
                <a16:creationId xmlns:a16="http://schemas.microsoft.com/office/drawing/2014/main" id="{8BC16311-0E5D-4B6A-BF39-F5FB1994540C}"/>
              </a:ext>
            </a:extLst>
          </p:cNvPr>
          <p:cNvGraphicFramePr/>
          <p:nvPr>
            <p:extLst>
              <p:ext uri="{D42A27DB-BD31-4B8C-83A1-F6EECF244321}">
                <p14:modId xmlns:p14="http://schemas.microsoft.com/office/powerpoint/2010/main" val="3087975245"/>
              </p:ext>
            </p:extLst>
          </p:nvPr>
        </p:nvGraphicFramePr>
        <p:xfrm>
          <a:off x="628072" y="230910"/>
          <a:ext cx="10963563" cy="5671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212618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4"/>
                                        </p:tgtEl>
                                      </p:cBhvr>
                                    </p:animEffect>
                                    <p:anim calcmode="lin" valueType="num">
                                      <p:cBhvr>
                                        <p:cTn id="7" dur="1000"/>
                                        <p:tgtEl>
                                          <p:spTgt spid="4"/>
                                        </p:tgtEl>
                                        <p:attrNameLst>
                                          <p:attrName>ppt_x</p:attrName>
                                        </p:attrNameLst>
                                      </p:cBhvr>
                                      <p:tavLst>
                                        <p:tav tm="0">
                                          <p:val>
                                            <p:strVal val="ppt_x"/>
                                          </p:val>
                                        </p:tav>
                                        <p:tav tm="100000">
                                          <p:val>
                                            <p:strVal val="ppt_x"/>
                                          </p:val>
                                        </p:tav>
                                      </p:tavLst>
                                    </p:anim>
                                    <p:anim calcmode="lin" valueType="num">
                                      <p:cBhvr>
                                        <p:cTn id="8" dur="1000"/>
                                        <p:tgtEl>
                                          <p:spTgt spid="4"/>
                                        </p:tgtEl>
                                        <p:attrNameLst>
                                          <p:attrName>ppt_y</p:attrName>
                                        </p:attrNameLst>
                                      </p:cBhvr>
                                      <p:tavLst>
                                        <p:tav tm="0">
                                          <p:val>
                                            <p:strVal val="ppt_y"/>
                                          </p:val>
                                        </p:tav>
                                        <p:tav tm="100000">
                                          <p:val>
                                            <p:strVal val="ppt_y+.1"/>
                                          </p:val>
                                        </p:tav>
                                      </p:tavLst>
                                    </p:anim>
                                    <p:set>
                                      <p:cBhvr>
                                        <p:cTn id="9"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438962215"/>
              </p:ext>
            </p:extLst>
          </p:nvPr>
        </p:nvGraphicFramePr>
        <p:xfrm>
          <a:off x="581890" y="711200"/>
          <a:ext cx="11000509" cy="5164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0135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997803902"/>
              </p:ext>
            </p:extLst>
          </p:nvPr>
        </p:nvGraphicFramePr>
        <p:xfrm>
          <a:off x="517235" y="434109"/>
          <a:ext cx="10584873" cy="5450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07630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471874055"/>
              </p:ext>
            </p:extLst>
          </p:nvPr>
        </p:nvGraphicFramePr>
        <p:xfrm>
          <a:off x="572655" y="942109"/>
          <a:ext cx="10882283" cy="4942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94381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dgm id="{431ACD44-CA5C-4B6C-B982-8A9D8040080C}"/>
                                            </p:graphicEl>
                                          </p:spTgt>
                                        </p:tgtEl>
                                        <p:attrNameLst>
                                          <p:attrName>style.visibility</p:attrName>
                                        </p:attrNameLst>
                                      </p:cBhvr>
                                      <p:to>
                                        <p:strVal val="visible"/>
                                      </p:to>
                                    </p:set>
                                    <p:animEffect transition="in" filter="wipe(down)">
                                      <p:cBhvr>
                                        <p:cTn id="7" dur="500"/>
                                        <p:tgtEl>
                                          <p:spTgt spid="2">
                                            <p:graphicEl>
                                              <a:dgm id="{431ACD44-CA5C-4B6C-B982-8A9D8040080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graphicEl>
                                              <a:dgm id="{77FF73E8-D807-443F-A280-AC3A3CCC3A8F}"/>
                                            </p:graphicEl>
                                          </p:spTgt>
                                        </p:tgtEl>
                                        <p:attrNameLst>
                                          <p:attrName>style.visibility</p:attrName>
                                        </p:attrNameLst>
                                      </p:cBhvr>
                                      <p:to>
                                        <p:strVal val="visible"/>
                                      </p:to>
                                    </p:set>
                                    <p:animEffect transition="in" filter="wipe(down)">
                                      <p:cBhvr>
                                        <p:cTn id="12" dur="500"/>
                                        <p:tgtEl>
                                          <p:spTgt spid="2">
                                            <p:graphicEl>
                                              <a:dgm id="{77FF73E8-D807-443F-A280-AC3A3CCC3A8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94982D28-C555-41B2-8214-660787A9D8ED}"/>
              </a:ext>
            </a:extLst>
          </p:cNvPr>
          <p:cNvGraphicFramePr>
            <a:graphicFrameLocks noGrp="1"/>
          </p:cNvGraphicFramePr>
          <p:nvPr>
            <p:ph idx="1"/>
            <p:extLst>
              <p:ext uri="{D42A27DB-BD31-4B8C-83A1-F6EECF244321}">
                <p14:modId xmlns:p14="http://schemas.microsoft.com/office/powerpoint/2010/main" val="3694041463"/>
              </p:ext>
            </p:extLst>
          </p:nvPr>
        </p:nvGraphicFramePr>
        <p:xfrm>
          <a:off x="606287" y="566531"/>
          <a:ext cx="10992678" cy="5854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87014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graphicEl>
                                              <a:dgm id="{DD550E1A-DE84-4A42-B3C5-87EFC11517D5}"/>
                                            </p:graphicEl>
                                          </p:spTgt>
                                        </p:tgtEl>
                                        <p:attrNameLst>
                                          <p:attrName>style.visibility</p:attrName>
                                        </p:attrNameLst>
                                      </p:cBhvr>
                                      <p:to>
                                        <p:strVal val="visible"/>
                                      </p:to>
                                    </p:set>
                                    <p:anim calcmode="lin" valueType="num">
                                      <p:cBhvr additive="base">
                                        <p:cTn id="7" dur="500" fill="hold"/>
                                        <p:tgtEl>
                                          <p:spTgt spid="3">
                                            <p:graphicEl>
                                              <a:dgm id="{DD550E1A-DE84-4A42-B3C5-87EFC11517D5}"/>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graphicEl>
                                              <a:dgm id="{DD550E1A-DE84-4A42-B3C5-87EFC11517D5}"/>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graphicEl>
                                              <a:dgm id="{6A91007C-EA08-4A59-B790-145753A1E05F}"/>
                                            </p:graphicEl>
                                          </p:spTgt>
                                        </p:tgtEl>
                                        <p:attrNameLst>
                                          <p:attrName>style.visibility</p:attrName>
                                        </p:attrNameLst>
                                      </p:cBhvr>
                                      <p:to>
                                        <p:strVal val="visible"/>
                                      </p:to>
                                    </p:set>
                                    <p:anim calcmode="lin" valueType="num">
                                      <p:cBhvr additive="base">
                                        <p:cTn id="11" dur="500" fill="hold"/>
                                        <p:tgtEl>
                                          <p:spTgt spid="3">
                                            <p:graphicEl>
                                              <a:dgm id="{6A91007C-EA08-4A59-B790-145753A1E05F}"/>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graphicEl>
                                              <a:dgm id="{6A91007C-EA08-4A59-B790-145753A1E05F}"/>
                                            </p:graphic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graphicEl>
                                              <a:dgm id="{FFF0AF8A-8379-49AC-94B5-9A84B419C0BC}"/>
                                            </p:graphicEl>
                                          </p:spTgt>
                                        </p:tgtEl>
                                        <p:attrNameLst>
                                          <p:attrName>style.visibility</p:attrName>
                                        </p:attrNameLst>
                                      </p:cBhvr>
                                      <p:to>
                                        <p:strVal val="visible"/>
                                      </p:to>
                                    </p:set>
                                    <p:anim calcmode="lin" valueType="num">
                                      <p:cBhvr additive="base">
                                        <p:cTn id="17" dur="500" fill="hold"/>
                                        <p:tgtEl>
                                          <p:spTgt spid="3">
                                            <p:graphicEl>
                                              <a:dgm id="{FFF0AF8A-8379-49AC-94B5-9A84B419C0BC}"/>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graphicEl>
                                              <a:dgm id="{FFF0AF8A-8379-49AC-94B5-9A84B419C0BC}"/>
                                            </p:graphic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
                                            <p:graphicEl>
                                              <a:dgm id="{06CC6A3D-F5BC-4B9B-9160-A05E6422137E}"/>
                                            </p:graphicEl>
                                          </p:spTgt>
                                        </p:tgtEl>
                                        <p:attrNameLst>
                                          <p:attrName>style.visibility</p:attrName>
                                        </p:attrNameLst>
                                      </p:cBhvr>
                                      <p:to>
                                        <p:strVal val="visible"/>
                                      </p:to>
                                    </p:set>
                                    <p:anim calcmode="lin" valueType="num">
                                      <p:cBhvr additive="base">
                                        <p:cTn id="21" dur="500" fill="hold"/>
                                        <p:tgtEl>
                                          <p:spTgt spid="3">
                                            <p:graphicEl>
                                              <a:dgm id="{06CC6A3D-F5BC-4B9B-9160-A05E6422137E}"/>
                                            </p:graphic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graphicEl>
                                              <a:dgm id="{06CC6A3D-F5BC-4B9B-9160-A05E6422137E}"/>
                                            </p:graphic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
                                            <p:graphicEl>
                                              <a:dgm id="{681DC894-454D-477D-893E-7C50F9AC172D}"/>
                                            </p:graphicEl>
                                          </p:spTgt>
                                        </p:tgtEl>
                                        <p:attrNameLst>
                                          <p:attrName>style.visibility</p:attrName>
                                        </p:attrNameLst>
                                      </p:cBhvr>
                                      <p:to>
                                        <p:strVal val="visible"/>
                                      </p:to>
                                    </p:set>
                                    <p:anim calcmode="lin" valueType="num">
                                      <p:cBhvr additive="base">
                                        <p:cTn id="27" dur="500" fill="hold"/>
                                        <p:tgtEl>
                                          <p:spTgt spid="3">
                                            <p:graphicEl>
                                              <a:dgm id="{681DC894-454D-477D-893E-7C50F9AC172D}"/>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graphicEl>
                                              <a:dgm id="{681DC894-454D-477D-893E-7C50F9AC172D}"/>
                                            </p:graphic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
                                            <p:graphicEl>
                                              <a:dgm id="{95697E77-33D5-40FE-A716-6C22DA7CEA65}"/>
                                            </p:graphicEl>
                                          </p:spTgt>
                                        </p:tgtEl>
                                        <p:attrNameLst>
                                          <p:attrName>style.visibility</p:attrName>
                                        </p:attrNameLst>
                                      </p:cBhvr>
                                      <p:to>
                                        <p:strVal val="visible"/>
                                      </p:to>
                                    </p:set>
                                    <p:anim calcmode="lin" valueType="num">
                                      <p:cBhvr additive="base">
                                        <p:cTn id="31" dur="500" fill="hold"/>
                                        <p:tgtEl>
                                          <p:spTgt spid="3">
                                            <p:graphicEl>
                                              <a:dgm id="{95697E77-33D5-40FE-A716-6C22DA7CEA65}"/>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graphicEl>
                                              <a:dgm id="{95697E77-33D5-40FE-A716-6C22DA7CEA65}"/>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graphicEl>
                                              <a:dgm id="{394F0606-531F-4F10-A2A2-E181A6B89B7C}"/>
                                            </p:graphicEl>
                                          </p:spTgt>
                                        </p:tgtEl>
                                        <p:attrNameLst>
                                          <p:attrName>style.visibility</p:attrName>
                                        </p:attrNameLst>
                                      </p:cBhvr>
                                      <p:to>
                                        <p:strVal val="visible"/>
                                      </p:to>
                                    </p:set>
                                    <p:anim calcmode="lin" valueType="num">
                                      <p:cBhvr additive="base">
                                        <p:cTn id="37" dur="500" fill="hold"/>
                                        <p:tgtEl>
                                          <p:spTgt spid="3">
                                            <p:graphicEl>
                                              <a:dgm id="{394F0606-531F-4F10-A2A2-E181A6B89B7C}"/>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graphicEl>
                                              <a:dgm id="{394F0606-531F-4F10-A2A2-E181A6B89B7C}"/>
                                            </p:graphic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
                                            <p:graphicEl>
                                              <a:dgm id="{7A85AABF-8606-4ACB-9BBD-A9CC0E8D5068}"/>
                                            </p:graphicEl>
                                          </p:spTgt>
                                        </p:tgtEl>
                                        <p:attrNameLst>
                                          <p:attrName>style.visibility</p:attrName>
                                        </p:attrNameLst>
                                      </p:cBhvr>
                                      <p:to>
                                        <p:strVal val="visible"/>
                                      </p:to>
                                    </p:set>
                                    <p:anim calcmode="lin" valueType="num">
                                      <p:cBhvr additive="base">
                                        <p:cTn id="41" dur="500" fill="hold"/>
                                        <p:tgtEl>
                                          <p:spTgt spid="3">
                                            <p:graphicEl>
                                              <a:dgm id="{7A85AABF-8606-4ACB-9BBD-A9CC0E8D5068}"/>
                                            </p:graphic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graphicEl>
                                              <a:dgm id="{7A85AABF-8606-4ACB-9BBD-A9CC0E8D5068}"/>
                                            </p:graphic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3">
                                            <p:graphicEl>
                                              <a:dgm id="{FC27B793-B9E6-4965-9776-7A0DF1F963BC}"/>
                                            </p:graphicEl>
                                          </p:spTgt>
                                        </p:tgtEl>
                                        <p:attrNameLst>
                                          <p:attrName>style.visibility</p:attrName>
                                        </p:attrNameLst>
                                      </p:cBhvr>
                                      <p:to>
                                        <p:strVal val="visible"/>
                                      </p:to>
                                    </p:set>
                                    <p:anim calcmode="lin" valueType="num">
                                      <p:cBhvr additive="base">
                                        <p:cTn id="47" dur="500" fill="hold"/>
                                        <p:tgtEl>
                                          <p:spTgt spid="3">
                                            <p:graphicEl>
                                              <a:dgm id="{FC27B793-B9E6-4965-9776-7A0DF1F963BC}"/>
                                            </p:graphic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graphicEl>
                                              <a:dgm id="{FC27B793-B9E6-4965-9776-7A0DF1F963BC}"/>
                                            </p:graphic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3">
                                            <p:graphicEl>
                                              <a:dgm id="{300FD0AA-D676-4AB7-B6C0-538891C21935}"/>
                                            </p:graphicEl>
                                          </p:spTgt>
                                        </p:tgtEl>
                                        <p:attrNameLst>
                                          <p:attrName>style.visibility</p:attrName>
                                        </p:attrNameLst>
                                      </p:cBhvr>
                                      <p:to>
                                        <p:strVal val="visible"/>
                                      </p:to>
                                    </p:set>
                                    <p:anim calcmode="lin" valueType="num">
                                      <p:cBhvr additive="base">
                                        <p:cTn id="51" dur="500" fill="hold"/>
                                        <p:tgtEl>
                                          <p:spTgt spid="3">
                                            <p:graphicEl>
                                              <a:dgm id="{300FD0AA-D676-4AB7-B6C0-538891C21935}"/>
                                            </p:graphic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
                                            <p:graphicEl>
                                              <a:dgm id="{300FD0AA-D676-4AB7-B6C0-538891C21935}"/>
                                            </p:graphic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3">
                                            <p:graphicEl>
                                              <a:dgm id="{A1646CE1-4381-4FF3-AB11-4C3179D54693}"/>
                                            </p:graphicEl>
                                          </p:spTgt>
                                        </p:tgtEl>
                                        <p:attrNameLst>
                                          <p:attrName>style.visibility</p:attrName>
                                        </p:attrNameLst>
                                      </p:cBhvr>
                                      <p:to>
                                        <p:strVal val="visible"/>
                                      </p:to>
                                    </p:set>
                                    <p:anim calcmode="lin" valueType="num">
                                      <p:cBhvr additive="base">
                                        <p:cTn id="57" dur="500" fill="hold"/>
                                        <p:tgtEl>
                                          <p:spTgt spid="3">
                                            <p:graphicEl>
                                              <a:dgm id="{A1646CE1-4381-4FF3-AB11-4C3179D54693}"/>
                                            </p:graphic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
                                            <p:graphicEl>
                                              <a:dgm id="{A1646CE1-4381-4FF3-AB11-4C3179D54693}"/>
                                            </p:graphicEl>
                                          </p:spTgt>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3">
                                            <p:graphicEl>
                                              <a:dgm id="{168562CE-6327-4A5E-95EB-C9E30369D806}"/>
                                            </p:graphicEl>
                                          </p:spTgt>
                                        </p:tgtEl>
                                        <p:attrNameLst>
                                          <p:attrName>style.visibility</p:attrName>
                                        </p:attrNameLst>
                                      </p:cBhvr>
                                      <p:to>
                                        <p:strVal val="visible"/>
                                      </p:to>
                                    </p:set>
                                    <p:anim calcmode="lin" valueType="num">
                                      <p:cBhvr additive="base">
                                        <p:cTn id="61" dur="500" fill="hold"/>
                                        <p:tgtEl>
                                          <p:spTgt spid="3">
                                            <p:graphicEl>
                                              <a:dgm id="{168562CE-6327-4A5E-95EB-C9E30369D806}"/>
                                            </p:graphic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graphicEl>
                                              <a:dgm id="{168562CE-6327-4A5E-95EB-C9E30369D806}"/>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06311359"/>
              </p:ext>
            </p:extLst>
          </p:nvPr>
        </p:nvGraphicFramePr>
        <p:xfrm>
          <a:off x="600363" y="397164"/>
          <a:ext cx="11009745" cy="5595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95400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3A3A5D7D-746D-4747-AD68-B395F79E3651}"/>
                                            </p:graphicEl>
                                          </p:spTgt>
                                        </p:tgtEl>
                                        <p:attrNameLst>
                                          <p:attrName>style.visibility</p:attrName>
                                        </p:attrNameLst>
                                      </p:cBhvr>
                                      <p:to>
                                        <p:strVal val="visible"/>
                                      </p:to>
                                    </p:set>
                                    <p:animEffect transition="in" filter="fade">
                                      <p:cBhvr>
                                        <p:cTn id="7" dur="1000"/>
                                        <p:tgtEl>
                                          <p:spTgt spid="2">
                                            <p:graphicEl>
                                              <a:dgm id="{3A3A5D7D-746D-4747-AD68-B395F79E3651}"/>
                                            </p:graphicEl>
                                          </p:spTgt>
                                        </p:tgtEl>
                                      </p:cBhvr>
                                    </p:animEffect>
                                    <p:anim calcmode="lin" valueType="num">
                                      <p:cBhvr>
                                        <p:cTn id="8" dur="1000" fill="hold"/>
                                        <p:tgtEl>
                                          <p:spTgt spid="2">
                                            <p:graphicEl>
                                              <a:dgm id="{3A3A5D7D-746D-4747-AD68-B395F79E3651}"/>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3A3A5D7D-746D-4747-AD68-B395F79E3651}"/>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AD88B39D-1467-417C-9718-95D2A43FA570}"/>
                                            </p:graphicEl>
                                          </p:spTgt>
                                        </p:tgtEl>
                                        <p:attrNameLst>
                                          <p:attrName>style.visibility</p:attrName>
                                        </p:attrNameLst>
                                      </p:cBhvr>
                                      <p:to>
                                        <p:strVal val="visible"/>
                                      </p:to>
                                    </p:set>
                                    <p:animEffect transition="in" filter="fade">
                                      <p:cBhvr>
                                        <p:cTn id="14" dur="1000"/>
                                        <p:tgtEl>
                                          <p:spTgt spid="2">
                                            <p:graphicEl>
                                              <a:dgm id="{AD88B39D-1467-417C-9718-95D2A43FA570}"/>
                                            </p:graphicEl>
                                          </p:spTgt>
                                        </p:tgtEl>
                                      </p:cBhvr>
                                    </p:animEffect>
                                    <p:anim calcmode="lin" valueType="num">
                                      <p:cBhvr>
                                        <p:cTn id="15" dur="1000" fill="hold"/>
                                        <p:tgtEl>
                                          <p:spTgt spid="2">
                                            <p:graphicEl>
                                              <a:dgm id="{AD88B39D-1467-417C-9718-95D2A43FA570}"/>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AD88B39D-1467-417C-9718-95D2A43FA57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445451114"/>
              </p:ext>
            </p:extLst>
          </p:nvPr>
        </p:nvGraphicFramePr>
        <p:xfrm>
          <a:off x="618837" y="692727"/>
          <a:ext cx="10428778" cy="51922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00601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graphicEl>
                                              <a:dgm id="{E91CBE34-AD7F-4035-87CE-D4192E70EF63}"/>
                                            </p:graphicEl>
                                          </p:spTgt>
                                        </p:tgtEl>
                                        <p:attrNameLst>
                                          <p:attrName>style.visibility</p:attrName>
                                        </p:attrNameLst>
                                      </p:cBhvr>
                                      <p:to>
                                        <p:strVal val="visible"/>
                                      </p:to>
                                    </p:set>
                                    <p:anim calcmode="lin" valueType="num">
                                      <p:cBhvr additive="base">
                                        <p:cTn id="7" dur="500" fill="hold"/>
                                        <p:tgtEl>
                                          <p:spTgt spid="2">
                                            <p:graphicEl>
                                              <a:dgm id="{E91CBE34-AD7F-4035-87CE-D4192E70EF63}"/>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graphicEl>
                                              <a:dgm id="{E91CBE34-AD7F-4035-87CE-D4192E70EF63}"/>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graphicEl>
                                              <a:dgm id="{5B8FA061-3645-4460-BD30-8C72C8765806}"/>
                                            </p:graphicEl>
                                          </p:spTgt>
                                        </p:tgtEl>
                                        <p:attrNameLst>
                                          <p:attrName>style.visibility</p:attrName>
                                        </p:attrNameLst>
                                      </p:cBhvr>
                                      <p:to>
                                        <p:strVal val="visible"/>
                                      </p:to>
                                    </p:set>
                                    <p:anim calcmode="lin" valueType="num">
                                      <p:cBhvr additive="base">
                                        <p:cTn id="13" dur="500" fill="hold"/>
                                        <p:tgtEl>
                                          <p:spTgt spid="2">
                                            <p:graphicEl>
                                              <a:dgm id="{5B8FA061-3645-4460-BD30-8C72C8765806}"/>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graphicEl>
                                              <a:dgm id="{5B8FA061-3645-4460-BD30-8C72C8765806}"/>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635FA488-A819-47AD-96E4-7F6EE3402648}"/>
              </a:ext>
            </a:extLst>
          </p:cNvPr>
          <p:cNvGraphicFramePr/>
          <p:nvPr>
            <p:extLst>
              <p:ext uri="{D42A27DB-BD31-4B8C-83A1-F6EECF244321}">
                <p14:modId xmlns:p14="http://schemas.microsoft.com/office/powerpoint/2010/main" val="3186885885"/>
              </p:ext>
            </p:extLst>
          </p:nvPr>
        </p:nvGraphicFramePr>
        <p:xfrm>
          <a:off x="646043" y="457201"/>
          <a:ext cx="4701209" cy="1620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0ECEAD6B-E9AA-41E1-99CC-8AC0F1E60691}"/>
              </a:ext>
            </a:extLst>
          </p:cNvPr>
          <p:cNvGraphicFramePr/>
          <p:nvPr>
            <p:extLst>
              <p:ext uri="{D42A27DB-BD31-4B8C-83A1-F6EECF244321}">
                <p14:modId xmlns:p14="http://schemas.microsoft.com/office/powerpoint/2010/main" val="2548658880"/>
              </p:ext>
            </p:extLst>
          </p:nvPr>
        </p:nvGraphicFramePr>
        <p:xfrm>
          <a:off x="1133060" y="3260034"/>
          <a:ext cx="10386391" cy="314076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4189518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94395686"/>
              </p:ext>
            </p:extLst>
          </p:nvPr>
        </p:nvGraphicFramePr>
        <p:xfrm>
          <a:off x="618837" y="1043709"/>
          <a:ext cx="11315988" cy="44395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94755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5A17D6EA-1980-473C-A422-377FD7571A8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CAC19BE6-200B-4F45-8643-0003AEECB7E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8E77567F-5492-4AF2-B93B-E5F1F9E7D3B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ADA35029-3FC7-4B06-A1F8-DEABA39F258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414509879"/>
              </p:ext>
            </p:extLst>
          </p:nvPr>
        </p:nvGraphicFramePr>
        <p:xfrm>
          <a:off x="646545" y="526473"/>
          <a:ext cx="10584873" cy="5251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620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979754021"/>
              </p:ext>
            </p:extLst>
          </p:nvPr>
        </p:nvGraphicFramePr>
        <p:xfrm>
          <a:off x="563419" y="822037"/>
          <a:ext cx="11046690" cy="5062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94370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370375486"/>
              </p:ext>
            </p:extLst>
          </p:nvPr>
        </p:nvGraphicFramePr>
        <p:xfrm>
          <a:off x="572655" y="1052945"/>
          <a:ext cx="10982036" cy="4832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14415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37310" y="655782"/>
            <a:ext cx="8418574" cy="2702335"/>
            <a:chOff x="8287" y="0"/>
            <a:chExt cx="5919767" cy="2121079"/>
          </a:xfrm>
        </p:grpSpPr>
        <p:sp>
          <p:nvSpPr>
            <p:cNvPr id="8" name="Rectangle: Rounded Corners 7"/>
            <p:cNvSpPr/>
            <p:nvPr/>
          </p:nvSpPr>
          <p:spPr>
            <a:xfrm>
              <a:off x="8287" y="0"/>
              <a:ext cx="5919767" cy="2078123"/>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9" name="Rectangle: Rounded Corners 4"/>
            <p:cNvSpPr txBox="1"/>
            <p:nvPr/>
          </p:nvSpPr>
          <p:spPr>
            <a:xfrm>
              <a:off x="667669" y="164688"/>
              <a:ext cx="3771864" cy="1956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6600" b="1" kern="1200" dirty="0">
                  <a:latin typeface="Times New Roman" panose="02020603050405020304" pitchFamily="18" charset="0"/>
                  <a:cs typeface="Times New Roman" panose="02020603050405020304" pitchFamily="18" charset="0"/>
                </a:rPr>
                <a:t>COPS</a:t>
              </a:r>
              <a:endParaRPr lang="en-US" sz="6600" kern="1200" dirty="0">
                <a:latin typeface="Times New Roman" panose="02020603050405020304" pitchFamily="18" charset="0"/>
                <a:cs typeface="Times New Roman" panose="02020603050405020304" pitchFamily="18" charset="0"/>
              </a:endParaRPr>
            </a:p>
          </p:txBody>
        </p:sp>
      </p:grpSp>
      <p:grpSp>
        <p:nvGrpSpPr>
          <p:cNvPr id="10" name="Group 9"/>
          <p:cNvGrpSpPr/>
          <p:nvPr/>
        </p:nvGrpSpPr>
        <p:grpSpPr>
          <a:xfrm>
            <a:off x="2789382" y="3770072"/>
            <a:ext cx="8368145" cy="2187383"/>
            <a:chOff x="1044664" y="2539929"/>
            <a:chExt cx="5919767" cy="2078123"/>
          </a:xfrm>
        </p:grpSpPr>
        <p:sp>
          <p:nvSpPr>
            <p:cNvPr id="11" name="Rectangle: Rounded Corners 10"/>
            <p:cNvSpPr/>
            <p:nvPr/>
          </p:nvSpPr>
          <p:spPr>
            <a:xfrm>
              <a:off x="1044664" y="2539929"/>
              <a:ext cx="5919767" cy="2078123"/>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2" name="Rectangle: Rounded Corners 4"/>
            <p:cNvSpPr txBox="1"/>
            <p:nvPr/>
          </p:nvSpPr>
          <p:spPr>
            <a:xfrm>
              <a:off x="1105530" y="2600795"/>
              <a:ext cx="5858901" cy="1956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Certification of Participation State Debt</a:t>
              </a:r>
            </a:p>
          </p:txBody>
        </p:sp>
      </p:grpSp>
      <p:grpSp>
        <p:nvGrpSpPr>
          <p:cNvPr id="13" name="Group 12"/>
          <p:cNvGrpSpPr/>
          <p:nvPr/>
        </p:nvGrpSpPr>
        <p:grpSpPr>
          <a:xfrm>
            <a:off x="7793369" y="2753610"/>
            <a:ext cx="1350780" cy="1350780"/>
            <a:chOff x="4568986" y="1633636"/>
            <a:chExt cx="1350780" cy="1350780"/>
          </a:xfrm>
        </p:grpSpPr>
        <p:sp>
          <p:nvSpPr>
            <p:cNvPr id="14" name="Arrow: Down 13"/>
            <p:cNvSpPr/>
            <p:nvPr/>
          </p:nvSpPr>
          <p:spPr>
            <a:xfrm>
              <a:off x="4568986" y="1633636"/>
              <a:ext cx="1350780" cy="1350780"/>
            </a:xfrm>
            <a:prstGeom prst="downArrow">
              <a:avLst>
                <a:gd name="adj1" fmla="val 55000"/>
                <a:gd name="adj2" fmla="val 45000"/>
              </a:avLst>
            </a:pr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sp>
        <p:sp>
          <p:nvSpPr>
            <p:cNvPr id="15" name="Arrow: Down 4"/>
            <p:cNvSpPr txBox="1"/>
            <p:nvPr/>
          </p:nvSpPr>
          <p:spPr>
            <a:xfrm>
              <a:off x="4872911" y="1633636"/>
              <a:ext cx="742930" cy="10164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grpSp>
    </p:spTree>
    <p:extLst>
      <p:ext uri="{BB962C8B-B14F-4D97-AF65-F5344CB8AC3E}">
        <p14:creationId xmlns:p14="http://schemas.microsoft.com/office/powerpoint/2010/main" val="11986043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857989018"/>
              </p:ext>
            </p:extLst>
          </p:nvPr>
        </p:nvGraphicFramePr>
        <p:xfrm>
          <a:off x="628073" y="886691"/>
          <a:ext cx="10926618" cy="4998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96430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graphicEl>
                                              <a:dgm id="{81E67A4F-81AE-46F5-A2CD-55A966AFDA9C}"/>
                                            </p:graphicEl>
                                          </p:spTgt>
                                        </p:tgtEl>
                                        <p:attrNameLst>
                                          <p:attrName>style.visibility</p:attrName>
                                        </p:attrNameLst>
                                      </p:cBhvr>
                                      <p:to>
                                        <p:strVal val="visible"/>
                                      </p:to>
                                    </p:set>
                                    <p:anim calcmode="lin" valueType="num">
                                      <p:cBhvr additive="base">
                                        <p:cTn id="7" dur="500" fill="hold"/>
                                        <p:tgtEl>
                                          <p:spTgt spid="2">
                                            <p:graphicEl>
                                              <a:dgm id="{81E67A4F-81AE-46F5-A2CD-55A966AFDA9C}"/>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graphicEl>
                                              <a:dgm id="{81E67A4F-81AE-46F5-A2CD-55A966AFDA9C}"/>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2">
                                            <p:graphicEl>
                                              <a:dgm id="{E4F3FA79-162C-48C0-82F0-2FC0D4B8E022}"/>
                                            </p:graphicEl>
                                          </p:spTgt>
                                        </p:tgtEl>
                                        <p:attrNameLst>
                                          <p:attrName>style.visibility</p:attrName>
                                        </p:attrNameLst>
                                      </p:cBhvr>
                                      <p:to>
                                        <p:strVal val="visible"/>
                                      </p:to>
                                    </p:set>
                                    <p:anim calcmode="lin" valueType="num">
                                      <p:cBhvr additive="base">
                                        <p:cTn id="13" dur="500" fill="hold"/>
                                        <p:tgtEl>
                                          <p:spTgt spid="2">
                                            <p:graphicEl>
                                              <a:dgm id="{E4F3FA79-162C-48C0-82F0-2FC0D4B8E022}"/>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graphicEl>
                                              <a:dgm id="{E4F3FA79-162C-48C0-82F0-2FC0D4B8E022}"/>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944305812"/>
              </p:ext>
            </p:extLst>
          </p:nvPr>
        </p:nvGraphicFramePr>
        <p:xfrm>
          <a:off x="461817" y="812801"/>
          <a:ext cx="11092873" cy="5033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81586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0">
                                            <p:graphicEl>
                                              <a:dgm id="{48D24CA1-A460-4498-99C8-F64E8F2311CB}"/>
                                            </p:graphicEl>
                                          </p:spTgt>
                                        </p:tgtEl>
                                        <p:attrNameLst>
                                          <p:attrName>style.visibility</p:attrName>
                                        </p:attrNameLst>
                                      </p:cBhvr>
                                      <p:to>
                                        <p:strVal val="visible"/>
                                      </p:to>
                                    </p:set>
                                    <p:animEffect transition="in" filter="barn(inHorizontal)">
                                      <p:cBhvr>
                                        <p:cTn id="7" dur="500"/>
                                        <p:tgtEl>
                                          <p:spTgt spid="10">
                                            <p:graphicEl>
                                              <a:dgm id="{48D24CA1-A460-4498-99C8-F64E8F2311C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0">
                                            <p:graphicEl>
                                              <a:dgm id="{D1120B1D-92BD-4258-918C-8A7CA78B4B6E}"/>
                                            </p:graphicEl>
                                          </p:spTgt>
                                        </p:tgtEl>
                                        <p:attrNameLst>
                                          <p:attrName>style.visibility</p:attrName>
                                        </p:attrNameLst>
                                      </p:cBhvr>
                                      <p:to>
                                        <p:strVal val="visible"/>
                                      </p:to>
                                    </p:set>
                                    <p:animEffect transition="in" filter="barn(inHorizontal)">
                                      <p:cBhvr>
                                        <p:cTn id="12" dur="500"/>
                                        <p:tgtEl>
                                          <p:spTgt spid="10">
                                            <p:graphicEl>
                                              <a:dgm id="{D1120B1D-92BD-4258-918C-8A7CA78B4B6E}"/>
                                            </p:graphicEl>
                                          </p:spTgt>
                                        </p:tgtEl>
                                      </p:cBhvr>
                                    </p:animEffect>
                                  </p:childTnLst>
                                </p:cTn>
                              </p:par>
                              <p:par>
                                <p:cTn id="13" presetID="16" presetClass="entr" presetSubtype="26" fill="hold" grpId="0" nodeType="withEffect">
                                  <p:stCondLst>
                                    <p:cond delay="0"/>
                                  </p:stCondLst>
                                  <p:childTnLst>
                                    <p:set>
                                      <p:cBhvr>
                                        <p:cTn id="14" dur="1" fill="hold">
                                          <p:stCondLst>
                                            <p:cond delay="0"/>
                                          </p:stCondLst>
                                        </p:cTn>
                                        <p:tgtEl>
                                          <p:spTgt spid="10">
                                            <p:graphicEl>
                                              <a:dgm id="{75345856-923F-4A33-A377-3DEC209071C0}"/>
                                            </p:graphicEl>
                                          </p:spTgt>
                                        </p:tgtEl>
                                        <p:attrNameLst>
                                          <p:attrName>style.visibility</p:attrName>
                                        </p:attrNameLst>
                                      </p:cBhvr>
                                      <p:to>
                                        <p:strVal val="visible"/>
                                      </p:to>
                                    </p:set>
                                    <p:animEffect transition="in" filter="barn(inHorizontal)">
                                      <p:cBhvr>
                                        <p:cTn id="15" dur="500"/>
                                        <p:tgtEl>
                                          <p:spTgt spid="10">
                                            <p:graphicEl>
                                              <a:dgm id="{75345856-923F-4A33-A377-3DEC209071C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048CA8CE-559B-4E23-AB32-1C5642545BC5}"/>
              </a:ext>
            </a:extLst>
          </p:cNvPr>
          <p:cNvGraphicFramePr>
            <a:graphicFrameLocks noGrp="1"/>
          </p:cNvGraphicFramePr>
          <p:nvPr>
            <p:ph idx="1"/>
            <p:extLst>
              <p:ext uri="{D42A27DB-BD31-4B8C-83A1-F6EECF244321}">
                <p14:modId xmlns:p14="http://schemas.microsoft.com/office/powerpoint/2010/main" val="2393088653"/>
              </p:ext>
            </p:extLst>
          </p:nvPr>
        </p:nvGraphicFramePr>
        <p:xfrm>
          <a:off x="651753" y="525294"/>
          <a:ext cx="10924162" cy="54183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84626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263008206"/>
              </p:ext>
            </p:extLst>
          </p:nvPr>
        </p:nvGraphicFramePr>
        <p:xfrm>
          <a:off x="646545" y="785091"/>
          <a:ext cx="10945091" cy="5099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63827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graphicEl>
                                              <a:dgm id="{DB12B230-3170-4C28-8DC4-6403F3979382}"/>
                                            </p:graphicEl>
                                          </p:spTgt>
                                        </p:tgtEl>
                                        <p:attrNameLst>
                                          <p:attrName>style.visibility</p:attrName>
                                        </p:attrNameLst>
                                      </p:cBhvr>
                                      <p:to>
                                        <p:strVal val="visible"/>
                                      </p:to>
                                    </p:set>
                                    <p:animEffect transition="in" filter="fade">
                                      <p:cBhvr>
                                        <p:cTn id="7" dur="1000"/>
                                        <p:tgtEl>
                                          <p:spTgt spid="2">
                                            <p:graphicEl>
                                              <a:dgm id="{DB12B230-3170-4C28-8DC4-6403F3979382}"/>
                                            </p:graphicEl>
                                          </p:spTgt>
                                        </p:tgtEl>
                                      </p:cBhvr>
                                    </p:animEffect>
                                    <p:anim calcmode="lin" valueType="num">
                                      <p:cBhvr>
                                        <p:cTn id="8" dur="1000" fill="hold"/>
                                        <p:tgtEl>
                                          <p:spTgt spid="2">
                                            <p:graphicEl>
                                              <a:dgm id="{DB12B230-3170-4C28-8DC4-6403F3979382}"/>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DB12B230-3170-4C28-8DC4-6403F3979382}"/>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graphicEl>
                                              <a:dgm id="{F49D31DD-C6BC-4FE2-A9ED-D0D7FAE0760F}"/>
                                            </p:graphicEl>
                                          </p:spTgt>
                                        </p:tgtEl>
                                        <p:attrNameLst>
                                          <p:attrName>style.visibility</p:attrName>
                                        </p:attrNameLst>
                                      </p:cBhvr>
                                      <p:to>
                                        <p:strVal val="visible"/>
                                      </p:to>
                                    </p:set>
                                    <p:animEffect transition="in" filter="fade">
                                      <p:cBhvr>
                                        <p:cTn id="14" dur="1000"/>
                                        <p:tgtEl>
                                          <p:spTgt spid="2">
                                            <p:graphicEl>
                                              <a:dgm id="{F49D31DD-C6BC-4FE2-A9ED-D0D7FAE0760F}"/>
                                            </p:graphicEl>
                                          </p:spTgt>
                                        </p:tgtEl>
                                      </p:cBhvr>
                                    </p:animEffect>
                                    <p:anim calcmode="lin" valueType="num">
                                      <p:cBhvr>
                                        <p:cTn id="15" dur="1000" fill="hold"/>
                                        <p:tgtEl>
                                          <p:spTgt spid="2">
                                            <p:graphicEl>
                                              <a:dgm id="{F49D31DD-C6BC-4FE2-A9ED-D0D7FAE0760F}"/>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F49D31DD-C6BC-4FE2-A9ED-D0D7FAE0760F}"/>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
                                            <p:graphicEl>
                                              <a:dgm id="{466594F5-360E-4C93-8575-58D974225A7F}"/>
                                            </p:graphicEl>
                                          </p:spTgt>
                                        </p:tgtEl>
                                        <p:attrNameLst>
                                          <p:attrName>style.visibility</p:attrName>
                                        </p:attrNameLst>
                                      </p:cBhvr>
                                      <p:to>
                                        <p:strVal val="visible"/>
                                      </p:to>
                                    </p:set>
                                    <p:animEffect transition="in" filter="fade">
                                      <p:cBhvr>
                                        <p:cTn id="21" dur="1000"/>
                                        <p:tgtEl>
                                          <p:spTgt spid="2">
                                            <p:graphicEl>
                                              <a:dgm id="{466594F5-360E-4C93-8575-58D974225A7F}"/>
                                            </p:graphicEl>
                                          </p:spTgt>
                                        </p:tgtEl>
                                      </p:cBhvr>
                                    </p:animEffect>
                                    <p:anim calcmode="lin" valueType="num">
                                      <p:cBhvr>
                                        <p:cTn id="22" dur="1000" fill="hold"/>
                                        <p:tgtEl>
                                          <p:spTgt spid="2">
                                            <p:graphicEl>
                                              <a:dgm id="{466594F5-360E-4C93-8575-58D974225A7F}"/>
                                            </p:graphicEl>
                                          </p:spTgt>
                                        </p:tgtEl>
                                        <p:attrNameLst>
                                          <p:attrName>ppt_x</p:attrName>
                                        </p:attrNameLst>
                                      </p:cBhvr>
                                      <p:tavLst>
                                        <p:tav tm="0">
                                          <p:val>
                                            <p:strVal val="#ppt_x"/>
                                          </p:val>
                                        </p:tav>
                                        <p:tav tm="100000">
                                          <p:val>
                                            <p:strVal val="#ppt_x"/>
                                          </p:val>
                                        </p:tav>
                                      </p:tavLst>
                                    </p:anim>
                                    <p:anim calcmode="lin" valueType="num">
                                      <p:cBhvr>
                                        <p:cTn id="23" dur="1000" fill="hold"/>
                                        <p:tgtEl>
                                          <p:spTgt spid="2">
                                            <p:graphicEl>
                                              <a:dgm id="{466594F5-360E-4C93-8575-58D974225A7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356284556"/>
              </p:ext>
            </p:extLst>
          </p:nvPr>
        </p:nvGraphicFramePr>
        <p:xfrm>
          <a:off x="628073" y="905164"/>
          <a:ext cx="10935854" cy="4979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62455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graphicEl>
                                              <a:dgm id="{EBA960DA-C1E9-4B48-AB3E-767FD384C855}"/>
                                            </p:graphicEl>
                                          </p:spTgt>
                                        </p:tgtEl>
                                        <p:attrNameLst>
                                          <p:attrName>style.visibility</p:attrName>
                                        </p:attrNameLst>
                                      </p:cBhvr>
                                      <p:to>
                                        <p:strVal val="visible"/>
                                      </p:to>
                                    </p:set>
                                    <p:anim calcmode="lin" valueType="num">
                                      <p:cBhvr>
                                        <p:cTn id="7" dur="500" fill="hold"/>
                                        <p:tgtEl>
                                          <p:spTgt spid="2">
                                            <p:graphicEl>
                                              <a:dgm id="{EBA960DA-C1E9-4B48-AB3E-767FD384C855}"/>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EBA960DA-C1E9-4B48-AB3E-767FD384C855}"/>
                                            </p:graphicEl>
                                          </p:spTgt>
                                        </p:tgtEl>
                                        <p:attrNameLst>
                                          <p:attrName>ppt_h</p:attrName>
                                        </p:attrNameLst>
                                      </p:cBhvr>
                                      <p:tavLst>
                                        <p:tav tm="0">
                                          <p:val>
                                            <p:fltVal val="0"/>
                                          </p:val>
                                        </p:tav>
                                        <p:tav tm="100000">
                                          <p:val>
                                            <p:strVal val="#ppt_h"/>
                                          </p:val>
                                        </p:tav>
                                      </p:tavLst>
                                    </p:anim>
                                    <p:animEffect transition="in" filter="fade">
                                      <p:cBhvr>
                                        <p:cTn id="9" dur="500"/>
                                        <p:tgtEl>
                                          <p:spTgt spid="2">
                                            <p:graphicEl>
                                              <a:dgm id="{EBA960DA-C1E9-4B48-AB3E-767FD384C855}"/>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graphicEl>
                                              <a:dgm id="{73A13F74-7791-4659-9D0A-F953185A6C4C}"/>
                                            </p:graphicEl>
                                          </p:spTgt>
                                        </p:tgtEl>
                                        <p:attrNameLst>
                                          <p:attrName>style.visibility</p:attrName>
                                        </p:attrNameLst>
                                      </p:cBhvr>
                                      <p:to>
                                        <p:strVal val="visible"/>
                                      </p:to>
                                    </p:set>
                                    <p:anim calcmode="lin" valueType="num">
                                      <p:cBhvr>
                                        <p:cTn id="14" dur="500" fill="hold"/>
                                        <p:tgtEl>
                                          <p:spTgt spid="2">
                                            <p:graphicEl>
                                              <a:dgm id="{73A13F74-7791-4659-9D0A-F953185A6C4C}"/>
                                            </p:graphicEl>
                                          </p:spTgt>
                                        </p:tgtEl>
                                        <p:attrNameLst>
                                          <p:attrName>ppt_w</p:attrName>
                                        </p:attrNameLst>
                                      </p:cBhvr>
                                      <p:tavLst>
                                        <p:tav tm="0">
                                          <p:val>
                                            <p:fltVal val="0"/>
                                          </p:val>
                                        </p:tav>
                                        <p:tav tm="100000">
                                          <p:val>
                                            <p:strVal val="#ppt_w"/>
                                          </p:val>
                                        </p:tav>
                                      </p:tavLst>
                                    </p:anim>
                                    <p:anim calcmode="lin" valueType="num">
                                      <p:cBhvr>
                                        <p:cTn id="15" dur="500" fill="hold"/>
                                        <p:tgtEl>
                                          <p:spTgt spid="2">
                                            <p:graphicEl>
                                              <a:dgm id="{73A13F74-7791-4659-9D0A-F953185A6C4C}"/>
                                            </p:graphicEl>
                                          </p:spTgt>
                                        </p:tgtEl>
                                        <p:attrNameLst>
                                          <p:attrName>ppt_h</p:attrName>
                                        </p:attrNameLst>
                                      </p:cBhvr>
                                      <p:tavLst>
                                        <p:tav tm="0">
                                          <p:val>
                                            <p:fltVal val="0"/>
                                          </p:val>
                                        </p:tav>
                                        <p:tav tm="100000">
                                          <p:val>
                                            <p:strVal val="#ppt_h"/>
                                          </p:val>
                                        </p:tav>
                                      </p:tavLst>
                                    </p:anim>
                                    <p:animEffect transition="in" filter="fade">
                                      <p:cBhvr>
                                        <p:cTn id="16" dur="500"/>
                                        <p:tgtEl>
                                          <p:spTgt spid="2">
                                            <p:graphicEl>
                                              <a:dgm id="{73A13F74-7791-4659-9D0A-F953185A6C4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432224926"/>
              </p:ext>
            </p:extLst>
          </p:nvPr>
        </p:nvGraphicFramePr>
        <p:xfrm>
          <a:off x="554183" y="581891"/>
          <a:ext cx="11055926" cy="5303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8193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graphicEl>
                                              <a:dgm id="{61437FA7-E07C-4598-BD06-F97C4456B9D8}"/>
                                            </p:graphicEl>
                                          </p:spTgt>
                                        </p:tgtEl>
                                        <p:attrNameLst>
                                          <p:attrName>style.visibility</p:attrName>
                                        </p:attrNameLst>
                                      </p:cBhvr>
                                      <p:to>
                                        <p:strVal val="visible"/>
                                      </p:to>
                                    </p:set>
                                    <p:animEffect transition="in" filter="box(in)">
                                      <p:cBhvr>
                                        <p:cTn id="7" dur="2000"/>
                                        <p:tgtEl>
                                          <p:spTgt spid="2">
                                            <p:graphicEl>
                                              <a:dgm id="{61437FA7-E07C-4598-BD06-F97C4456B9D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graphicEl>
                                              <a:dgm id="{651AB1ED-67D0-4CC9-9CC7-F170F0A58199}"/>
                                            </p:graphicEl>
                                          </p:spTgt>
                                        </p:tgtEl>
                                        <p:attrNameLst>
                                          <p:attrName>style.visibility</p:attrName>
                                        </p:attrNameLst>
                                      </p:cBhvr>
                                      <p:to>
                                        <p:strVal val="visible"/>
                                      </p:to>
                                    </p:set>
                                    <p:animEffect transition="in" filter="box(in)">
                                      <p:cBhvr>
                                        <p:cTn id="12" dur="2000"/>
                                        <p:tgtEl>
                                          <p:spTgt spid="2">
                                            <p:graphicEl>
                                              <a:dgm id="{651AB1ED-67D0-4CC9-9CC7-F170F0A5819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graphicEl>
                                              <a:dgm id="{5AD1480C-025C-4AA2-9105-C266AC907F61}"/>
                                            </p:graphicEl>
                                          </p:spTgt>
                                        </p:tgtEl>
                                        <p:attrNameLst>
                                          <p:attrName>style.visibility</p:attrName>
                                        </p:attrNameLst>
                                      </p:cBhvr>
                                      <p:to>
                                        <p:strVal val="visible"/>
                                      </p:to>
                                    </p:set>
                                    <p:animEffect transition="in" filter="box(in)">
                                      <p:cBhvr>
                                        <p:cTn id="17" dur="2000"/>
                                        <p:tgtEl>
                                          <p:spTgt spid="2">
                                            <p:graphicEl>
                                              <a:dgm id="{5AD1480C-025C-4AA2-9105-C266AC907F6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55853303"/>
              </p:ext>
            </p:extLst>
          </p:nvPr>
        </p:nvGraphicFramePr>
        <p:xfrm>
          <a:off x="600365" y="840509"/>
          <a:ext cx="10963562" cy="5044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52903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161602527"/>
              </p:ext>
            </p:extLst>
          </p:nvPr>
        </p:nvGraphicFramePr>
        <p:xfrm>
          <a:off x="618836" y="147782"/>
          <a:ext cx="10972799" cy="6243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09898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04886524-2E7F-4ED1-916C-A55D15F625D2}"/>
                                            </p:graphicEl>
                                          </p:spTgt>
                                        </p:tgtEl>
                                        <p:attrNameLst>
                                          <p:attrName>style.visibility</p:attrName>
                                        </p:attrNameLst>
                                      </p:cBhvr>
                                      <p:to>
                                        <p:strVal val="visible"/>
                                      </p:to>
                                    </p:set>
                                    <p:animEffect transition="in" filter="fade">
                                      <p:cBhvr>
                                        <p:cTn id="7" dur="500"/>
                                        <p:tgtEl>
                                          <p:spTgt spid="2">
                                            <p:graphicEl>
                                              <a:dgm id="{04886524-2E7F-4ED1-916C-A55D15F625D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429D2312-3E7B-4B17-BADA-EC10C187CD2F}"/>
                                            </p:graphicEl>
                                          </p:spTgt>
                                        </p:tgtEl>
                                        <p:attrNameLst>
                                          <p:attrName>style.visibility</p:attrName>
                                        </p:attrNameLst>
                                      </p:cBhvr>
                                      <p:to>
                                        <p:strVal val="visible"/>
                                      </p:to>
                                    </p:set>
                                    <p:animEffect transition="in" filter="fade">
                                      <p:cBhvr>
                                        <p:cTn id="12" dur="500"/>
                                        <p:tgtEl>
                                          <p:spTgt spid="2">
                                            <p:graphicEl>
                                              <a:dgm id="{429D2312-3E7B-4B17-BADA-EC10C187CD2F}"/>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E62E5C39-B919-46E7-8ED0-60E46059A5A9}"/>
                                            </p:graphicEl>
                                          </p:spTgt>
                                        </p:tgtEl>
                                        <p:attrNameLst>
                                          <p:attrName>style.visibility</p:attrName>
                                        </p:attrNameLst>
                                      </p:cBhvr>
                                      <p:to>
                                        <p:strVal val="visible"/>
                                      </p:to>
                                    </p:set>
                                    <p:animEffect transition="in" filter="fade">
                                      <p:cBhvr>
                                        <p:cTn id="15" dur="500"/>
                                        <p:tgtEl>
                                          <p:spTgt spid="2">
                                            <p:graphicEl>
                                              <a:dgm id="{E62E5C39-B919-46E7-8ED0-60E46059A5A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43996634-2F5E-418C-9644-4FB36674CD14}"/>
                                            </p:graphicEl>
                                          </p:spTgt>
                                        </p:tgtEl>
                                        <p:attrNameLst>
                                          <p:attrName>style.visibility</p:attrName>
                                        </p:attrNameLst>
                                      </p:cBhvr>
                                      <p:to>
                                        <p:strVal val="visible"/>
                                      </p:to>
                                    </p:set>
                                    <p:animEffect transition="in" filter="fade">
                                      <p:cBhvr>
                                        <p:cTn id="20" dur="500"/>
                                        <p:tgtEl>
                                          <p:spTgt spid="2">
                                            <p:graphicEl>
                                              <a:dgm id="{43996634-2F5E-418C-9644-4FB36674CD14}"/>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7579E772-5B07-41B7-ADAE-FF9F79295E0B}"/>
                                            </p:graphicEl>
                                          </p:spTgt>
                                        </p:tgtEl>
                                        <p:attrNameLst>
                                          <p:attrName>style.visibility</p:attrName>
                                        </p:attrNameLst>
                                      </p:cBhvr>
                                      <p:to>
                                        <p:strVal val="visible"/>
                                      </p:to>
                                    </p:set>
                                    <p:animEffect transition="in" filter="fade">
                                      <p:cBhvr>
                                        <p:cTn id="23" dur="500"/>
                                        <p:tgtEl>
                                          <p:spTgt spid="2">
                                            <p:graphicEl>
                                              <a:dgm id="{7579E772-5B07-41B7-ADAE-FF9F79295E0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870654678"/>
              </p:ext>
            </p:extLst>
          </p:nvPr>
        </p:nvGraphicFramePr>
        <p:xfrm>
          <a:off x="572655" y="711200"/>
          <a:ext cx="11018981" cy="5173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73283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graphicEl>
                                              <a:dgm id="{086170A2-EAC8-4D1F-AE4F-82E2BA9028BB}"/>
                                            </p:graphicEl>
                                          </p:spTgt>
                                        </p:tgtEl>
                                        <p:attrNameLst>
                                          <p:attrName>style.visibility</p:attrName>
                                        </p:attrNameLst>
                                      </p:cBhvr>
                                      <p:to>
                                        <p:strVal val="visible"/>
                                      </p:to>
                                    </p:set>
                                    <p:animEffect transition="in" filter="fade">
                                      <p:cBhvr>
                                        <p:cTn id="7" dur="1000"/>
                                        <p:tgtEl>
                                          <p:spTgt spid="2">
                                            <p:graphicEl>
                                              <a:dgm id="{086170A2-EAC8-4D1F-AE4F-82E2BA9028BB}"/>
                                            </p:graphicEl>
                                          </p:spTgt>
                                        </p:tgtEl>
                                      </p:cBhvr>
                                    </p:animEffect>
                                    <p:anim calcmode="lin" valueType="num">
                                      <p:cBhvr>
                                        <p:cTn id="8" dur="1000" fill="hold"/>
                                        <p:tgtEl>
                                          <p:spTgt spid="2">
                                            <p:graphicEl>
                                              <a:dgm id="{086170A2-EAC8-4D1F-AE4F-82E2BA9028BB}"/>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086170A2-EAC8-4D1F-AE4F-82E2BA9028BB}"/>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graphicEl>
                                              <a:dgm id="{5B0A897F-443E-48E0-8B84-BEE0227972DC}"/>
                                            </p:graphicEl>
                                          </p:spTgt>
                                        </p:tgtEl>
                                        <p:attrNameLst>
                                          <p:attrName>style.visibility</p:attrName>
                                        </p:attrNameLst>
                                      </p:cBhvr>
                                      <p:to>
                                        <p:strVal val="visible"/>
                                      </p:to>
                                    </p:set>
                                    <p:animEffect transition="in" filter="fade">
                                      <p:cBhvr>
                                        <p:cTn id="14" dur="1000"/>
                                        <p:tgtEl>
                                          <p:spTgt spid="2">
                                            <p:graphicEl>
                                              <a:dgm id="{5B0A897F-443E-48E0-8B84-BEE0227972DC}"/>
                                            </p:graphicEl>
                                          </p:spTgt>
                                        </p:tgtEl>
                                      </p:cBhvr>
                                    </p:animEffect>
                                    <p:anim calcmode="lin" valueType="num">
                                      <p:cBhvr>
                                        <p:cTn id="15" dur="1000" fill="hold"/>
                                        <p:tgtEl>
                                          <p:spTgt spid="2">
                                            <p:graphicEl>
                                              <a:dgm id="{5B0A897F-443E-48E0-8B84-BEE0227972DC}"/>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5B0A897F-443E-48E0-8B84-BEE0227972D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990638838"/>
              </p:ext>
            </p:extLst>
          </p:nvPr>
        </p:nvGraphicFramePr>
        <p:xfrm>
          <a:off x="637309" y="406400"/>
          <a:ext cx="10972800" cy="5809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12033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graphicEl>
                                              <a:dgm id="{86775D5B-D730-48E1-A7ED-67659CA9EF60}"/>
                                            </p:graphicEl>
                                          </p:spTgt>
                                        </p:tgtEl>
                                        <p:attrNameLst>
                                          <p:attrName>style.visibility</p:attrName>
                                        </p:attrNameLst>
                                      </p:cBhvr>
                                      <p:to>
                                        <p:strVal val="visible"/>
                                      </p:to>
                                    </p:set>
                                    <p:animEffect transition="in" filter="plus(in)">
                                      <p:cBhvr>
                                        <p:cTn id="7" dur="2000"/>
                                        <p:tgtEl>
                                          <p:spTgt spid="2">
                                            <p:graphicEl>
                                              <a:dgm id="{86775D5B-D730-48E1-A7ED-67659CA9EF6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2">
                                            <p:graphicEl>
                                              <a:dgm id="{C0346E3B-9863-43B5-9A56-5419971A23AF}"/>
                                            </p:graphicEl>
                                          </p:spTgt>
                                        </p:tgtEl>
                                        <p:attrNameLst>
                                          <p:attrName>style.visibility</p:attrName>
                                        </p:attrNameLst>
                                      </p:cBhvr>
                                      <p:to>
                                        <p:strVal val="visible"/>
                                      </p:to>
                                    </p:set>
                                    <p:animEffect transition="in" filter="plus(in)">
                                      <p:cBhvr>
                                        <p:cTn id="12" dur="2000"/>
                                        <p:tgtEl>
                                          <p:spTgt spid="2">
                                            <p:graphicEl>
                                              <a:dgm id="{C0346E3B-9863-43B5-9A56-5419971A23A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933502986"/>
              </p:ext>
            </p:extLst>
          </p:nvPr>
        </p:nvGraphicFramePr>
        <p:xfrm>
          <a:off x="674255" y="618836"/>
          <a:ext cx="10945090" cy="5266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18817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6625AE94-FB44-4506-BCDA-DFDD8AA7C86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3F60C62B-F638-4D5A-AC44-A32F6E5B046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138085436"/>
              </p:ext>
            </p:extLst>
          </p:nvPr>
        </p:nvGraphicFramePr>
        <p:xfrm>
          <a:off x="637309" y="526473"/>
          <a:ext cx="10963564" cy="5708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18110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362260889"/>
              </p:ext>
            </p:extLst>
          </p:nvPr>
        </p:nvGraphicFramePr>
        <p:xfrm>
          <a:off x="600364" y="748145"/>
          <a:ext cx="10630131" cy="51368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3425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graphicEl>
                                              <a:dgm id="{37EC90FC-CE17-40D7-83D8-D7CA554B20E9}"/>
                                            </p:graphicEl>
                                          </p:spTgt>
                                        </p:tgtEl>
                                        <p:attrNameLst>
                                          <p:attrName>style.visibility</p:attrName>
                                        </p:attrNameLst>
                                      </p:cBhvr>
                                      <p:to>
                                        <p:strVal val="visible"/>
                                      </p:to>
                                    </p:set>
                                    <p:anim calcmode="lin" valueType="num">
                                      <p:cBhvr additive="base">
                                        <p:cTn id="7" dur="500" fill="hold"/>
                                        <p:tgtEl>
                                          <p:spTgt spid="2">
                                            <p:graphicEl>
                                              <a:dgm id="{37EC90FC-CE17-40D7-83D8-D7CA554B20E9}"/>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graphicEl>
                                              <a:dgm id="{37EC90FC-CE17-40D7-83D8-D7CA554B20E9}"/>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2">
                                            <p:graphicEl>
                                              <a:dgm id="{582AA15F-E30B-4729-A2C4-3FD80818989D}"/>
                                            </p:graphicEl>
                                          </p:spTgt>
                                        </p:tgtEl>
                                        <p:attrNameLst>
                                          <p:attrName>style.visibility</p:attrName>
                                        </p:attrNameLst>
                                      </p:cBhvr>
                                      <p:to>
                                        <p:strVal val="visible"/>
                                      </p:to>
                                    </p:set>
                                    <p:anim calcmode="lin" valueType="num">
                                      <p:cBhvr additive="base">
                                        <p:cTn id="13" dur="500" fill="hold"/>
                                        <p:tgtEl>
                                          <p:spTgt spid="2">
                                            <p:graphicEl>
                                              <a:dgm id="{582AA15F-E30B-4729-A2C4-3FD80818989D}"/>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graphicEl>
                                              <a:dgm id="{582AA15F-E30B-4729-A2C4-3FD80818989D}"/>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eVP Electronic Vendor Portal</a:t>
            </a:r>
          </a:p>
        </p:txBody>
      </p:sp>
      <p:pic>
        <p:nvPicPr>
          <p:cNvPr id="6" name="Content Placeholder 5"/>
          <p:cNvPicPr>
            <a:picLocks noGrp="1" noChangeAspect="1"/>
          </p:cNvPicPr>
          <p:nvPr>
            <p:ph idx="1"/>
          </p:nvPr>
        </p:nvPicPr>
        <p:blipFill>
          <a:blip r:embed="rId3"/>
          <a:stretch>
            <a:fillRect/>
          </a:stretch>
        </p:blipFill>
        <p:spPr>
          <a:xfrm>
            <a:off x="3028301" y="2366889"/>
            <a:ext cx="6030620" cy="30259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395563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888569323"/>
              </p:ext>
            </p:extLst>
          </p:nvPr>
        </p:nvGraphicFramePr>
        <p:xfrm>
          <a:off x="600364" y="609601"/>
          <a:ext cx="10954327" cy="5794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62476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graphicEl>
                                              <a:dgm id="{E721073D-AA4C-4E02-A8FA-09D385295DD9}"/>
                                            </p:graphicEl>
                                          </p:spTgt>
                                        </p:tgtEl>
                                        <p:attrNameLst>
                                          <p:attrName>style.visibility</p:attrName>
                                        </p:attrNameLst>
                                      </p:cBhvr>
                                      <p:to>
                                        <p:strVal val="visible"/>
                                      </p:to>
                                    </p:set>
                                    <p:anim calcmode="lin" valueType="num">
                                      <p:cBhvr additive="base">
                                        <p:cTn id="7" dur="500" fill="hold"/>
                                        <p:tgtEl>
                                          <p:spTgt spid="2">
                                            <p:graphicEl>
                                              <a:dgm id="{E721073D-AA4C-4E02-A8FA-09D385295DD9}"/>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graphicEl>
                                              <a:dgm id="{E721073D-AA4C-4E02-A8FA-09D385295DD9}"/>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2">
                                            <p:graphicEl>
                                              <a:dgm id="{3562D3B0-6F76-4DF6-BFD4-E5F7731D0E43}"/>
                                            </p:graphicEl>
                                          </p:spTgt>
                                        </p:tgtEl>
                                        <p:attrNameLst>
                                          <p:attrName>style.visibility</p:attrName>
                                        </p:attrNameLst>
                                      </p:cBhvr>
                                      <p:to>
                                        <p:strVal val="visible"/>
                                      </p:to>
                                    </p:set>
                                    <p:anim calcmode="lin" valueType="num">
                                      <p:cBhvr additive="base">
                                        <p:cTn id="13" dur="500" fill="hold"/>
                                        <p:tgtEl>
                                          <p:spTgt spid="2">
                                            <p:graphicEl>
                                              <a:dgm id="{3562D3B0-6F76-4DF6-BFD4-E5F7731D0E43}"/>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graphicEl>
                                              <a:dgm id="{3562D3B0-6F76-4DF6-BFD4-E5F7731D0E43}"/>
                                            </p:graphic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2">
                                            <p:graphicEl>
                                              <a:dgm id="{651162F8-E882-4BBE-88EB-6E9A5351BABD}"/>
                                            </p:graphicEl>
                                          </p:spTgt>
                                        </p:tgtEl>
                                        <p:attrNameLst>
                                          <p:attrName>style.visibility</p:attrName>
                                        </p:attrNameLst>
                                      </p:cBhvr>
                                      <p:to>
                                        <p:strVal val="visible"/>
                                      </p:to>
                                    </p:set>
                                    <p:anim calcmode="lin" valueType="num">
                                      <p:cBhvr additive="base">
                                        <p:cTn id="19" dur="500" fill="hold"/>
                                        <p:tgtEl>
                                          <p:spTgt spid="2">
                                            <p:graphicEl>
                                              <a:dgm id="{651162F8-E882-4BBE-88EB-6E9A5351BABD}"/>
                                            </p:graphic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graphicEl>
                                              <a:dgm id="{651162F8-E882-4BBE-88EB-6E9A5351BABD}"/>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4E413C8-ABFF-4D96-9116-3EBF64A55BBE}"/>
              </a:ext>
            </a:extLst>
          </p:cNvPr>
          <p:cNvGraphicFramePr/>
          <p:nvPr>
            <p:extLst>
              <p:ext uri="{D42A27DB-BD31-4B8C-83A1-F6EECF244321}">
                <p14:modId xmlns:p14="http://schemas.microsoft.com/office/powerpoint/2010/main" val="1411314380"/>
              </p:ext>
            </p:extLst>
          </p:nvPr>
        </p:nvGraphicFramePr>
        <p:xfrm>
          <a:off x="591128" y="281303"/>
          <a:ext cx="10991272" cy="1049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noGrp="1"/>
          </p:cNvGraphicFramePr>
          <p:nvPr>
            <p:ph idx="1"/>
          </p:nvPr>
        </p:nvGraphicFramePr>
        <p:xfrm>
          <a:off x="2183168" y="1769432"/>
          <a:ext cx="7856183" cy="37741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8" name="Straight Connector 7"/>
          <p:cNvCxnSpPr/>
          <p:nvPr/>
        </p:nvCxnSpPr>
        <p:spPr>
          <a:xfrm>
            <a:off x="7589668" y="3001207"/>
            <a:ext cx="13316" cy="432786"/>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24095" y="2208876"/>
            <a:ext cx="785674" cy="286305"/>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553507" y="2232478"/>
            <a:ext cx="1098611" cy="369236"/>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613430" y="2643317"/>
            <a:ext cx="965447" cy="291308"/>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513404" y="3440098"/>
            <a:ext cx="13316" cy="432786"/>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19398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705197" y="71628"/>
            <a:ext cx="10515600" cy="1061245"/>
          </a:xfrm>
        </p:spPr>
        <p:txBody>
          <a:bodyPr/>
          <a:lstStyle/>
          <a:p>
            <a:r>
              <a:rPr lang="en-US" cap="none" dirty="0">
                <a:ln w="0"/>
                <a:solidFill>
                  <a:schemeClr val="accent1"/>
                </a:solidFill>
                <a:effectLst>
                  <a:outerShdw blurRad="38100" dist="25400" dir="5400000" algn="ctr" rotWithShape="0">
                    <a:srgbClr val="6E747A">
                      <a:alpha val="43000"/>
                    </a:srgbClr>
                  </a:outerShdw>
                </a:effectLst>
              </a:rPr>
              <a:t>Variations</a:t>
            </a:r>
          </a:p>
        </p:txBody>
      </p:sp>
      <p:sp>
        <p:nvSpPr>
          <p:cNvPr id="5" name="Rectangle 4"/>
          <p:cNvSpPr/>
          <p:nvPr/>
        </p:nvSpPr>
        <p:spPr>
          <a:xfrm>
            <a:off x="1839612" y="1216912"/>
            <a:ext cx="2163980"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Authorization</a:t>
            </a:r>
          </a:p>
        </p:txBody>
      </p:sp>
      <p:sp>
        <p:nvSpPr>
          <p:cNvPr id="10" name="Rectangle 9"/>
          <p:cNvSpPr/>
          <p:nvPr/>
        </p:nvSpPr>
        <p:spPr>
          <a:xfrm>
            <a:off x="1839613" y="2678522"/>
            <a:ext cx="2163977"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Project</a:t>
            </a:r>
          </a:p>
        </p:txBody>
      </p:sp>
      <p:sp>
        <p:nvSpPr>
          <p:cNvPr id="11" name="Rectangle 10"/>
          <p:cNvSpPr/>
          <p:nvPr/>
        </p:nvSpPr>
        <p:spPr>
          <a:xfrm>
            <a:off x="1839612" y="3381003"/>
            <a:ext cx="2163976"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Design Contract</a:t>
            </a:r>
          </a:p>
        </p:txBody>
      </p:sp>
      <p:sp>
        <p:nvSpPr>
          <p:cNvPr id="14" name="Rectangle 13"/>
          <p:cNvSpPr/>
          <p:nvPr/>
        </p:nvSpPr>
        <p:spPr>
          <a:xfrm>
            <a:off x="1847851" y="4118700"/>
            <a:ext cx="2171642" cy="46131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Interscope Package</a:t>
            </a:r>
          </a:p>
        </p:txBody>
      </p:sp>
      <p:sp>
        <p:nvSpPr>
          <p:cNvPr id="15" name="Rectangle 14"/>
          <p:cNvSpPr/>
          <p:nvPr/>
        </p:nvSpPr>
        <p:spPr>
          <a:xfrm>
            <a:off x="1856089" y="4855103"/>
            <a:ext cx="2163975"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Construction Contract</a:t>
            </a:r>
          </a:p>
        </p:txBody>
      </p:sp>
      <p:sp>
        <p:nvSpPr>
          <p:cNvPr id="16" name="Rectangle 15"/>
          <p:cNvSpPr/>
          <p:nvPr/>
        </p:nvSpPr>
        <p:spPr>
          <a:xfrm>
            <a:off x="2252536" y="5610571"/>
            <a:ext cx="1426036" cy="46131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HUB Data</a:t>
            </a:r>
          </a:p>
        </p:txBody>
      </p:sp>
      <p:cxnSp>
        <p:nvCxnSpPr>
          <p:cNvPr id="20" name="Straight Arrow Connector 19"/>
          <p:cNvCxnSpPr>
            <a:stCxn id="10" idx="2"/>
            <a:endCxn id="11" idx="0"/>
          </p:cNvCxnSpPr>
          <p:nvPr/>
        </p:nvCxnSpPr>
        <p:spPr>
          <a:xfrm flipH="1">
            <a:off x="3002182" y="3139840"/>
            <a:ext cx="1" cy="24116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1" idx="2"/>
            <a:endCxn id="14" idx="0"/>
          </p:cNvCxnSpPr>
          <p:nvPr/>
        </p:nvCxnSpPr>
        <p:spPr>
          <a:xfrm>
            <a:off x="3002182" y="3842321"/>
            <a:ext cx="12357" cy="27637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4" idx="2"/>
            <a:endCxn id="15" idx="0"/>
          </p:cNvCxnSpPr>
          <p:nvPr/>
        </p:nvCxnSpPr>
        <p:spPr>
          <a:xfrm>
            <a:off x="3014539" y="4580018"/>
            <a:ext cx="4119" cy="27508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5" idx="2"/>
            <a:endCxn id="16" idx="0"/>
          </p:cNvCxnSpPr>
          <p:nvPr/>
        </p:nvCxnSpPr>
        <p:spPr>
          <a:xfrm flipH="1">
            <a:off x="3018657" y="5316422"/>
            <a:ext cx="1" cy="29414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Right Arrow 33"/>
          <p:cNvSpPr/>
          <p:nvPr/>
        </p:nvSpPr>
        <p:spPr>
          <a:xfrm flipH="1">
            <a:off x="9094573" y="1354279"/>
            <a:ext cx="1180083" cy="734415"/>
          </a:xfrm>
          <a:prstGeom prst="rightArrow">
            <a:avLst/>
          </a:prstGeom>
          <a:solidFill>
            <a:srgbClr val="FF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Allocate Funds</a:t>
            </a:r>
          </a:p>
        </p:txBody>
      </p:sp>
      <p:sp>
        <p:nvSpPr>
          <p:cNvPr id="35" name="Right Arrow 34"/>
          <p:cNvSpPr/>
          <p:nvPr/>
        </p:nvSpPr>
        <p:spPr>
          <a:xfrm flipH="1">
            <a:off x="9094572" y="2174766"/>
            <a:ext cx="1180083" cy="734415"/>
          </a:xfrm>
          <a:prstGeom prst="rightArrow">
            <a:avLst/>
          </a:prstGeom>
          <a:solidFill>
            <a:srgbClr val="B6A316"/>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Assign Funds</a:t>
            </a:r>
          </a:p>
        </p:txBody>
      </p:sp>
      <p:sp>
        <p:nvSpPr>
          <p:cNvPr id="36" name="Right Arrow 35"/>
          <p:cNvSpPr/>
          <p:nvPr/>
        </p:nvSpPr>
        <p:spPr>
          <a:xfrm flipH="1">
            <a:off x="9094573" y="2977536"/>
            <a:ext cx="1180083" cy="734415"/>
          </a:xfrm>
          <a:prstGeom prst="rightArrow">
            <a:avLst/>
          </a:prstGeom>
          <a:solidFill>
            <a:srgbClr val="00B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Commit Funds</a:t>
            </a:r>
          </a:p>
        </p:txBody>
      </p:sp>
      <p:sp>
        <p:nvSpPr>
          <p:cNvPr id="29" name="Rectangle 28"/>
          <p:cNvSpPr/>
          <p:nvPr/>
        </p:nvSpPr>
        <p:spPr>
          <a:xfrm>
            <a:off x="4326407" y="1216912"/>
            <a:ext cx="2163980"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Authorization</a:t>
            </a:r>
          </a:p>
        </p:txBody>
      </p:sp>
      <p:sp>
        <p:nvSpPr>
          <p:cNvPr id="30" name="Rectangle 29"/>
          <p:cNvSpPr/>
          <p:nvPr/>
        </p:nvSpPr>
        <p:spPr>
          <a:xfrm>
            <a:off x="4326408" y="1951327"/>
            <a:ext cx="2163977"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Program</a:t>
            </a:r>
          </a:p>
        </p:txBody>
      </p:sp>
      <p:sp>
        <p:nvSpPr>
          <p:cNvPr id="31" name="Rectangle 30"/>
          <p:cNvSpPr/>
          <p:nvPr/>
        </p:nvSpPr>
        <p:spPr>
          <a:xfrm>
            <a:off x="4326408" y="2678522"/>
            <a:ext cx="2163977"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Project</a:t>
            </a:r>
          </a:p>
        </p:txBody>
      </p:sp>
      <p:sp>
        <p:nvSpPr>
          <p:cNvPr id="32" name="Rectangle 31"/>
          <p:cNvSpPr/>
          <p:nvPr/>
        </p:nvSpPr>
        <p:spPr>
          <a:xfrm>
            <a:off x="4326407" y="3381003"/>
            <a:ext cx="2163976"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Design Contract</a:t>
            </a:r>
          </a:p>
        </p:txBody>
      </p:sp>
      <p:sp>
        <p:nvSpPr>
          <p:cNvPr id="33" name="Rectangle 32"/>
          <p:cNvSpPr/>
          <p:nvPr/>
        </p:nvSpPr>
        <p:spPr>
          <a:xfrm>
            <a:off x="4334646" y="4118700"/>
            <a:ext cx="2171642" cy="46131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Interscope Package</a:t>
            </a:r>
          </a:p>
        </p:txBody>
      </p:sp>
      <p:sp>
        <p:nvSpPr>
          <p:cNvPr id="40" name="Rectangle 39"/>
          <p:cNvSpPr/>
          <p:nvPr/>
        </p:nvSpPr>
        <p:spPr>
          <a:xfrm>
            <a:off x="4342884" y="4855103"/>
            <a:ext cx="2163975"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Construction Contract</a:t>
            </a:r>
          </a:p>
        </p:txBody>
      </p:sp>
      <p:sp>
        <p:nvSpPr>
          <p:cNvPr id="41" name="Rectangle 40"/>
          <p:cNvSpPr/>
          <p:nvPr/>
        </p:nvSpPr>
        <p:spPr>
          <a:xfrm>
            <a:off x="4739331" y="5610571"/>
            <a:ext cx="1426036" cy="46131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HUB Data</a:t>
            </a:r>
          </a:p>
        </p:txBody>
      </p:sp>
      <p:cxnSp>
        <p:nvCxnSpPr>
          <p:cNvPr id="42" name="Straight Arrow Connector 41"/>
          <p:cNvCxnSpPr>
            <a:stCxn id="29" idx="2"/>
            <a:endCxn id="30" idx="0"/>
          </p:cNvCxnSpPr>
          <p:nvPr/>
        </p:nvCxnSpPr>
        <p:spPr>
          <a:xfrm flipH="1">
            <a:off x="5488978" y="1678230"/>
            <a:ext cx="1" cy="27309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5488977" y="2541971"/>
            <a:ext cx="4118" cy="13655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1" idx="2"/>
            <a:endCxn id="32" idx="0"/>
          </p:cNvCxnSpPr>
          <p:nvPr/>
        </p:nvCxnSpPr>
        <p:spPr>
          <a:xfrm flipH="1">
            <a:off x="5488977" y="3139840"/>
            <a:ext cx="1" cy="24116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2" idx="2"/>
            <a:endCxn id="33" idx="0"/>
          </p:cNvCxnSpPr>
          <p:nvPr/>
        </p:nvCxnSpPr>
        <p:spPr>
          <a:xfrm>
            <a:off x="5488977" y="3842321"/>
            <a:ext cx="12357" cy="27637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3" idx="2"/>
            <a:endCxn id="40" idx="0"/>
          </p:cNvCxnSpPr>
          <p:nvPr/>
        </p:nvCxnSpPr>
        <p:spPr>
          <a:xfrm>
            <a:off x="5501334" y="4580018"/>
            <a:ext cx="4119" cy="27508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0" idx="2"/>
            <a:endCxn id="41" idx="0"/>
          </p:cNvCxnSpPr>
          <p:nvPr/>
        </p:nvCxnSpPr>
        <p:spPr>
          <a:xfrm flipH="1">
            <a:off x="5505452" y="5316422"/>
            <a:ext cx="1" cy="29414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6801810" y="1216912"/>
            <a:ext cx="2163980"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Authorization</a:t>
            </a:r>
          </a:p>
        </p:txBody>
      </p:sp>
      <p:sp>
        <p:nvSpPr>
          <p:cNvPr id="49" name="Rectangle 48"/>
          <p:cNvSpPr/>
          <p:nvPr/>
        </p:nvSpPr>
        <p:spPr>
          <a:xfrm>
            <a:off x="6801811" y="1951327"/>
            <a:ext cx="2163977"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Program</a:t>
            </a:r>
          </a:p>
        </p:txBody>
      </p:sp>
      <p:sp>
        <p:nvSpPr>
          <p:cNvPr id="50" name="Rectangle 49"/>
          <p:cNvSpPr/>
          <p:nvPr/>
        </p:nvSpPr>
        <p:spPr>
          <a:xfrm>
            <a:off x="6801811" y="2678522"/>
            <a:ext cx="2163977"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Project</a:t>
            </a:r>
          </a:p>
        </p:txBody>
      </p:sp>
      <p:sp>
        <p:nvSpPr>
          <p:cNvPr id="51" name="Rectangle 50"/>
          <p:cNvSpPr/>
          <p:nvPr/>
        </p:nvSpPr>
        <p:spPr>
          <a:xfrm>
            <a:off x="6801810" y="3381003"/>
            <a:ext cx="2163976"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Design Contract</a:t>
            </a:r>
          </a:p>
        </p:txBody>
      </p:sp>
      <p:sp>
        <p:nvSpPr>
          <p:cNvPr id="58" name="Rectangle 57"/>
          <p:cNvSpPr/>
          <p:nvPr/>
        </p:nvSpPr>
        <p:spPr>
          <a:xfrm>
            <a:off x="6810049" y="4118700"/>
            <a:ext cx="2171642" cy="46131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Interscope Package</a:t>
            </a:r>
          </a:p>
        </p:txBody>
      </p:sp>
      <p:sp>
        <p:nvSpPr>
          <p:cNvPr id="59" name="Rectangle 58"/>
          <p:cNvSpPr/>
          <p:nvPr/>
        </p:nvSpPr>
        <p:spPr>
          <a:xfrm>
            <a:off x="6818287" y="4855103"/>
            <a:ext cx="2163975" cy="46131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Construction Contract</a:t>
            </a:r>
          </a:p>
        </p:txBody>
      </p:sp>
      <p:sp>
        <p:nvSpPr>
          <p:cNvPr id="60" name="Rectangle 59"/>
          <p:cNvSpPr/>
          <p:nvPr/>
        </p:nvSpPr>
        <p:spPr>
          <a:xfrm>
            <a:off x="7214734" y="5610571"/>
            <a:ext cx="1426036" cy="46131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HUB Data</a:t>
            </a:r>
          </a:p>
        </p:txBody>
      </p:sp>
      <p:cxnSp>
        <p:nvCxnSpPr>
          <p:cNvPr id="61" name="Straight Arrow Connector 60"/>
          <p:cNvCxnSpPr/>
          <p:nvPr/>
        </p:nvCxnSpPr>
        <p:spPr>
          <a:xfrm flipH="1">
            <a:off x="7941465" y="1814778"/>
            <a:ext cx="8050" cy="13654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49" idx="2"/>
            <a:endCxn id="50" idx="0"/>
          </p:cNvCxnSpPr>
          <p:nvPr/>
        </p:nvCxnSpPr>
        <p:spPr>
          <a:xfrm>
            <a:off x="7964380" y="2412645"/>
            <a:ext cx="0" cy="26587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50" idx="2"/>
            <a:endCxn id="51" idx="0"/>
          </p:cNvCxnSpPr>
          <p:nvPr/>
        </p:nvCxnSpPr>
        <p:spPr>
          <a:xfrm flipH="1">
            <a:off x="7964380" y="3139840"/>
            <a:ext cx="1" cy="24116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1" idx="2"/>
            <a:endCxn id="58" idx="0"/>
          </p:cNvCxnSpPr>
          <p:nvPr/>
        </p:nvCxnSpPr>
        <p:spPr>
          <a:xfrm>
            <a:off x="7964380" y="3842321"/>
            <a:ext cx="12357" cy="27637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58" idx="2"/>
            <a:endCxn id="59" idx="0"/>
          </p:cNvCxnSpPr>
          <p:nvPr/>
        </p:nvCxnSpPr>
        <p:spPr>
          <a:xfrm>
            <a:off x="7976737" y="4580018"/>
            <a:ext cx="4119" cy="27508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59" idx="2"/>
            <a:endCxn id="60" idx="0"/>
          </p:cNvCxnSpPr>
          <p:nvPr/>
        </p:nvCxnSpPr>
        <p:spPr>
          <a:xfrm flipH="1">
            <a:off x="7980855" y="5316422"/>
            <a:ext cx="1" cy="29414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Connector 2"/>
          <p:cNvCxnSpPr>
            <a:stCxn id="5" idx="2"/>
          </p:cNvCxnSpPr>
          <p:nvPr/>
        </p:nvCxnSpPr>
        <p:spPr>
          <a:xfrm flipH="1">
            <a:off x="2921600" y="1678230"/>
            <a:ext cx="2" cy="13654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921600" y="1814778"/>
            <a:ext cx="256737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488977" y="1814778"/>
            <a:ext cx="2475403" cy="0"/>
          </a:xfrm>
          <a:prstGeom prst="line">
            <a:avLst/>
          </a:prstGeom>
          <a:ln w="127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960054" y="2541972"/>
            <a:ext cx="254539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968223" y="2541971"/>
            <a:ext cx="1" cy="13655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7947903" y="1678230"/>
            <a:ext cx="0" cy="13654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5497214" y="2412645"/>
            <a:ext cx="0" cy="1365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32061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2DB995CD-30FE-4D2E-88E3-C42B7692BEC1}"/>
              </a:ext>
            </a:extLst>
          </p:cNvPr>
          <p:cNvGraphicFramePr/>
          <p:nvPr>
            <p:extLst>
              <p:ext uri="{D42A27DB-BD31-4B8C-83A1-F6EECF244321}">
                <p14:modId xmlns:p14="http://schemas.microsoft.com/office/powerpoint/2010/main" val="2515767604"/>
              </p:ext>
            </p:extLst>
          </p:nvPr>
        </p:nvGraphicFramePr>
        <p:xfrm>
          <a:off x="838200" y="98427"/>
          <a:ext cx="10515600" cy="769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Content Placeholder 1"/>
          <p:cNvGraphicFramePr>
            <a:graphicFrameLocks noGrp="1"/>
          </p:cNvGraphicFramePr>
          <p:nvPr>
            <p:ph idx="1"/>
            <p:extLst>
              <p:ext uri="{D42A27DB-BD31-4B8C-83A1-F6EECF244321}">
                <p14:modId xmlns:p14="http://schemas.microsoft.com/office/powerpoint/2010/main" val="1843193586"/>
              </p:ext>
            </p:extLst>
          </p:nvPr>
        </p:nvGraphicFramePr>
        <p:xfrm>
          <a:off x="166255" y="1041842"/>
          <a:ext cx="11829009" cy="53589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238640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
                                            <p:graphicEl>
                                              <a:dgm id="{D3FD3DD8-FBFD-40F9-8E1D-9053A8390E20}"/>
                                            </p:graphicEl>
                                          </p:spTgt>
                                        </p:tgtEl>
                                        <p:attrNameLst>
                                          <p:attrName>style.visibility</p:attrName>
                                        </p:attrNameLst>
                                      </p:cBhvr>
                                      <p:to>
                                        <p:strVal val="visible"/>
                                      </p:to>
                                    </p:set>
                                    <p:anim calcmode="lin" valueType="num">
                                      <p:cBhvr additive="base">
                                        <p:cTn id="7" dur="500" fill="hold"/>
                                        <p:tgtEl>
                                          <p:spTgt spid="2">
                                            <p:graphicEl>
                                              <a:dgm id="{D3FD3DD8-FBFD-40F9-8E1D-9053A8390E20}"/>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graphicEl>
                                              <a:dgm id="{D3FD3DD8-FBFD-40F9-8E1D-9053A8390E20}"/>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2">
                                            <p:graphicEl>
                                              <a:dgm id="{7EE22731-7049-4E37-8106-BDD213D38BD2}"/>
                                            </p:graphicEl>
                                          </p:spTgt>
                                        </p:tgtEl>
                                        <p:attrNameLst>
                                          <p:attrName>style.visibility</p:attrName>
                                        </p:attrNameLst>
                                      </p:cBhvr>
                                      <p:to>
                                        <p:strVal val="visible"/>
                                      </p:to>
                                    </p:set>
                                    <p:anim calcmode="lin" valueType="num">
                                      <p:cBhvr additive="base">
                                        <p:cTn id="13" dur="500" fill="hold"/>
                                        <p:tgtEl>
                                          <p:spTgt spid="2">
                                            <p:graphicEl>
                                              <a:dgm id="{7EE22731-7049-4E37-8106-BDD213D38BD2}"/>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graphicEl>
                                              <a:dgm id="{7EE22731-7049-4E37-8106-BDD213D38BD2}"/>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2">
                                            <p:graphicEl>
                                              <a:dgm id="{39F03A25-A0F8-4B5E-91DD-64A0443394A8}"/>
                                            </p:graphicEl>
                                          </p:spTgt>
                                        </p:tgtEl>
                                        <p:attrNameLst>
                                          <p:attrName>style.visibility</p:attrName>
                                        </p:attrNameLst>
                                      </p:cBhvr>
                                      <p:to>
                                        <p:strVal val="visible"/>
                                      </p:to>
                                    </p:set>
                                    <p:anim calcmode="lin" valueType="num">
                                      <p:cBhvr additive="base">
                                        <p:cTn id="19" dur="500" fill="hold"/>
                                        <p:tgtEl>
                                          <p:spTgt spid="2">
                                            <p:graphicEl>
                                              <a:dgm id="{39F03A25-A0F8-4B5E-91DD-64A0443394A8}"/>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graphicEl>
                                              <a:dgm id="{39F03A25-A0F8-4B5E-91DD-64A0443394A8}"/>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2">
                                            <p:graphicEl>
                                              <a:dgm id="{1A4421A7-AB3B-49C0-91ED-110549952430}"/>
                                            </p:graphicEl>
                                          </p:spTgt>
                                        </p:tgtEl>
                                        <p:attrNameLst>
                                          <p:attrName>style.visibility</p:attrName>
                                        </p:attrNameLst>
                                      </p:cBhvr>
                                      <p:to>
                                        <p:strVal val="visible"/>
                                      </p:to>
                                    </p:set>
                                    <p:anim calcmode="lin" valueType="num">
                                      <p:cBhvr additive="base">
                                        <p:cTn id="25" dur="500" fill="hold"/>
                                        <p:tgtEl>
                                          <p:spTgt spid="2">
                                            <p:graphicEl>
                                              <a:dgm id="{1A4421A7-AB3B-49C0-91ED-110549952430}"/>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graphicEl>
                                              <a:dgm id="{1A4421A7-AB3B-49C0-91ED-110549952430}"/>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2">
                                            <p:graphicEl>
                                              <a:dgm id="{CD22BEEF-260D-424E-A6DA-8B43EBDA24FB}"/>
                                            </p:graphicEl>
                                          </p:spTgt>
                                        </p:tgtEl>
                                        <p:attrNameLst>
                                          <p:attrName>style.visibility</p:attrName>
                                        </p:attrNameLst>
                                      </p:cBhvr>
                                      <p:to>
                                        <p:strVal val="visible"/>
                                      </p:to>
                                    </p:set>
                                    <p:anim calcmode="lin" valueType="num">
                                      <p:cBhvr additive="base">
                                        <p:cTn id="31" dur="500" fill="hold"/>
                                        <p:tgtEl>
                                          <p:spTgt spid="2">
                                            <p:graphicEl>
                                              <a:dgm id="{CD22BEEF-260D-424E-A6DA-8B43EBDA24FB}"/>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graphicEl>
                                              <a:dgm id="{CD22BEEF-260D-424E-A6DA-8B43EBDA24FB}"/>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2">
                                            <p:graphicEl>
                                              <a:dgm id="{EF17B605-658E-4458-8C6E-0D296F399F96}"/>
                                            </p:graphicEl>
                                          </p:spTgt>
                                        </p:tgtEl>
                                        <p:attrNameLst>
                                          <p:attrName>style.visibility</p:attrName>
                                        </p:attrNameLst>
                                      </p:cBhvr>
                                      <p:to>
                                        <p:strVal val="visible"/>
                                      </p:to>
                                    </p:set>
                                    <p:anim calcmode="lin" valueType="num">
                                      <p:cBhvr additive="base">
                                        <p:cTn id="37" dur="500" fill="hold"/>
                                        <p:tgtEl>
                                          <p:spTgt spid="2">
                                            <p:graphicEl>
                                              <a:dgm id="{EF17B605-658E-4458-8C6E-0D296F399F96}"/>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graphicEl>
                                              <a:dgm id="{EF17B605-658E-4458-8C6E-0D296F399F96}"/>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2">
                                            <p:graphicEl>
                                              <a:dgm id="{E9A10CC3-A66C-4925-8CEA-56865ED6A28A}"/>
                                            </p:graphicEl>
                                          </p:spTgt>
                                        </p:tgtEl>
                                        <p:attrNameLst>
                                          <p:attrName>style.visibility</p:attrName>
                                        </p:attrNameLst>
                                      </p:cBhvr>
                                      <p:to>
                                        <p:strVal val="visible"/>
                                      </p:to>
                                    </p:set>
                                    <p:anim calcmode="lin" valueType="num">
                                      <p:cBhvr additive="base">
                                        <p:cTn id="43" dur="500" fill="hold"/>
                                        <p:tgtEl>
                                          <p:spTgt spid="2">
                                            <p:graphicEl>
                                              <a:dgm id="{E9A10CC3-A66C-4925-8CEA-56865ED6A28A}"/>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
                                            <p:graphicEl>
                                              <a:dgm id="{E9A10CC3-A66C-4925-8CEA-56865ED6A28A}"/>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cap="none" dirty="0">
                <a:ln w="0"/>
                <a:solidFill>
                  <a:schemeClr val="accent1"/>
                </a:solidFill>
                <a:effectLst>
                  <a:outerShdw blurRad="38100" dist="25400" dir="5400000" algn="ctr" rotWithShape="0">
                    <a:srgbClr val="6E747A">
                      <a:alpha val="43000"/>
                    </a:srgbClr>
                  </a:outerShdw>
                </a:effectLst>
              </a:rPr>
              <a:t>Project Types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0466251"/>
              </p:ext>
            </p:extLst>
          </p:nvPr>
        </p:nvGraphicFramePr>
        <p:xfrm>
          <a:off x="191193" y="989215"/>
          <a:ext cx="11743631" cy="4494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76090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362D22D7-E0FE-483C-863D-2EA5478D780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0CD6A065-2565-4B2E-838B-A89F205BF46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4BB1B1CE-D2C8-4027-B266-EC46430CC09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A4940369-4050-415D-A484-C19197069D5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Non-Code-Item Project Types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17623683"/>
              </p:ext>
            </p:extLst>
          </p:nvPr>
        </p:nvGraphicFramePr>
        <p:xfrm>
          <a:off x="315884" y="901173"/>
          <a:ext cx="11037916" cy="5391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81967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E171B1EC-9163-4F79-BE6D-5316996916D3}"/>
                                            </p:graphicEl>
                                          </p:spTgt>
                                        </p:tgtEl>
                                        <p:attrNameLst>
                                          <p:attrName>style.visibility</p:attrName>
                                        </p:attrNameLst>
                                      </p:cBhvr>
                                      <p:to>
                                        <p:strVal val="visible"/>
                                      </p:to>
                                    </p:set>
                                    <p:anim calcmode="lin" valueType="num">
                                      <p:cBhvr additive="base">
                                        <p:cTn id="7" dur="500" fill="hold"/>
                                        <p:tgtEl>
                                          <p:spTgt spid="5">
                                            <p:graphicEl>
                                              <a:dgm id="{E171B1EC-9163-4F79-BE6D-5316996916D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E171B1EC-9163-4F79-BE6D-5316996916D3}"/>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333AEAA4-06E4-42A2-B2F1-544810D0D5DD}"/>
                                            </p:graphicEl>
                                          </p:spTgt>
                                        </p:tgtEl>
                                        <p:attrNameLst>
                                          <p:attrName>style.visibility</p:attrName>
                                        </p:attrNameLst>
                                      </p:cBhvr>
                                      <p:to>
                                        <p:strVal val="visible"/>
                                      </p:to>
                                    </p:set>
                                    <p:anim calcmode="lin" valueType="num">
                                      <p:cBhvr additive="base">
                                        <p:cTn id="13" dur="500" fill="hold"/>
                                        <p:tgtEl>
                                          <p:spTgt spid="5">
                                            <p:graphicEl>
                                              <a:dgm id="{333AEAA4-06E4-42A2-B2F1-544810D0D5DD}"/>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333AEAA4-06E4-42A2-B2F1-544810D0D5DD}"/>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F1E406D1-D38A-44F3-85DD-6B3060CD23E2}"/>
                                            </p:graphicEl>
                                          </p:spTgt>
                                        </p:tgtEl>
                                        <p:attrNameLst>
                                          <p:attrName>style.visibility</p:attrName>
                                        </p:attrNameLst>
                                      </p:cBhvr>
                                      <p:to>
                                        <p:strVal val="visible"/>
                                      </p:to>
                                    </p:set>
                                    <p:anim calcmode="lin" valueType="num">
                                      <p:cBhvr additive="base">
                                        <p:cTn id="19" dur="500" fill="hold"/>
                                        <p:tgtEl>
                                          <p:spTgt spid="5">
                                            <p:graphicEl>
                                              <a:dgm id="{F1E406D1-D38A-44F3-85DD-6B3060CD23E2}"/>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F1E406D1-D38A-44F3-85DD-6B3060CD23E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639331" y="98428"/>
            <a:ext cx="8765058" cy="1061245"/>
          </a:xfrm>
        </p:spPr>
        <p:txBody>
          <a:bodyPr/>
          <a:lstStyle/>
          <a:p>
            <a:r>
              <a:rPr lang="en-US" dirty="0"/>
              <a:t>HUB Decision Tree</a:t>
            </a:r>
          </a:p>
        </p:txBody>
      </p:sp>
      <p:sp>
        <p:nvSpPr>
          <p:cNvPr id="8" name="Rectangle 7"/>
          <p:cNvSpPr/>
          <p:nvPr/>
        </p:nvSpPr>
        <p:spPr>
          <a:xfrm>
            <a:off x="1876170" y="1589903"/>
            <a:ext cx="1079158" cy="78259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Project</a:t>
            </a:r>
          </a:p>
        </p:txBody>
      </p:sp>
      <p:sp>
        <p:nvSpPr>
          <p:cNvPr id="9" name="Diamond 8"/>
          <p:cNvSpPr/>
          <p:nvPr/>
        </p:nvSpPr>
        <p:spPr>
          <a:xfrm>
            <a:off x="3317796" y="1159672"/>
            <a:ext cx="1779372" cy="1705232"/>
          </a:xfrm>
          <a:prstGeom prst="diamon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Code-Item Funding Source?</a:t>
            </a:r>
          </a:p>
        </p:txBody>
      </p:sp>
      <p:sp>
        <p:nvSpPr>
          <p:cNvPr id="37" name="Rectangle 36"/>
          <p:cNvSpPr/>
          <p:nvPr/>
        </p:nvSpPr>
        <p:spPr>
          <a:xfrm>
            <a:off x="5415871" y="1589903"/>
            <a:ext cx="1589901" cy="78259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Non-Code-Item Program</a:t>
            </a:r>
          </a:p>
        </p:txBody>
      </p:sp>
      <p:sp>
        <p:nvSpPr>
          <p:cNvPr id="38" name="Diamond 37"/>
          <p:cNvSpPr/>
          <p:nvPr/>
        </p:nvSpPr>
        <p:spPr>
          <a:xfrm>
            <a:off x="7324472" y="1159672"/>
            <a:ext cx="2027537" cy="1705232"/>
          </a:xfrm>
          <a:prstGeom prst="diamon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Designer or Code Review?</a:t>
            </a:r>
          </a:p>
        </p:txBody>
      </p:sp>
      <p:sp>
        <p:nvSpPr>
          <p:cNvPr id="10" name="Rounded Rectangle 9"/>
          <p:cNvSpPr/>
          <p:nvPr/>
        </p:nvSpPr>
        <p:spPr>
          <a:xfrm>
            <a:off x="9497437" y="1577938"/>
            <a:ext cx="1266292" cy="963827"/>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HUB Only</a:t>
            </a:r>
          </a:p>
        </p:txBody>
      </p:sp>
      <p:sp>
        <p:nvSpPr>
          <p:cNvPr id="11" name="Round Single Corner Rectangle 10"/>
          <p:cNvSpPr/>
          <p:nvPr/>
        </p:nvSpPr>
        <p:spPr>
          <a:xfrm>
            <a:off x="2879132" y="3196281"/>
            <a:ext cx="2656701" cy="1285103"/>
          </a:xfrm>
          <a:prstGeom prst="round1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Standard Project in</a:t>
            </a:r>
          </a:p>
          <a:p>
            <a:pPr algn="ctr"/>
            <a:r>
              <a:rPr lang="en-US" dirty="0"/>
              <a:t>Code-Item Program</a:t>
            </a:r>
          </a:p>
        </p:txBody>
      </p:sp>
      <p:sp>
        <p:nvSpPr>
          <p:cNvPr id="42" name="Round Single Corner Rectangle 41"/>
          <p:cNvSpPr/>
          <p:nvPr/>
        </p:nvSpPr>
        <p:spPr>
          <a:xfrm>
            <a:off x="6318917" y="3263539"/>
            <a:ext cx="2656701" cy="1285103"/>
          </a:xfrm>
          <a:prstGeom prst="round1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Non-Code-Item Project in Non-Code-Item Program</a:t>
            </a:r>
          </a:p>
        </p:txBody>
      </p:sp>
      <p:pic>
        <p:nvPicPr>
          <p:cNvPr id="14" name="Picture 13"/>
          <p:cNvPicPr>
            <a:picLocks noChangeAspect="1"/>
          </p:cNvPicPr>
          <p:nvPr/>
        </p:nvPicPr>
        <p:blipFill>
          <a:blip r:embed="rId3"/>
          <a:stretch>
            <a:fillRect/>
          </a:stretch>
        </p:blipFill>
        <p:spPr>
          <a:xfrm>
            <a:off x="7028165" y="5049965"/>
            <a:ext cx="2397986" cy="947354"/>
          </a:xfrm>
          <a:prstGeom prst="rect">
            <a:avLst/>
          </a:prstGeom>
          <a:ln>
            <a:solidFill>
              <a:schemeClr val="tx1"/>
            </a:solidFill>
          </a:ln>
        </p:spPr>
      </p:pic>
      <p:pic>
        <p:nvPicPr>
          <p:cNvPr id="15" name="Picture 14"/>
          <p:cNvPicPr>
            <a:picLocks noChangeAspect="1"/>
          </p:cNvPicPr>
          <p:nvPr/>
        </p:nvPicPr>
        <p:blipFill>
          <a:blip r:embed="rId4"/>
          <a:stretch>
            <a:fillRect/>
          </a:stretch>
        </p:blipFill>
        <p:spPr>
          <a:xfrm>
            <a:off x="1711411" y="5049965"/>
            <a:ext cx="2791183" cy="947354"/>
          </a:xfrm>
          <a:prstGeom prst="rect">
            <a:avLst/>
          </a:prstGeom>
          <a:ln>
            <a:solidFill>
              <a:schemeClr val="tx1"/>
            </a:solidFill>
          </a:ln>
        </p:spPr>
      </p:pic>
      <p:cxnSp>
        <p:nvCxnSpPr>
          <p:cNvPr id="18" name="Straight Arrow Connector 17"/>
          <p:cNvCxnSpPr/>
          <p:nvPr/>
        </p:nvCxnSpPr>
        <p:spPr>
          <a:xfrm>
            <a:off x="3025348" y="1981200"/>
            <a:ext cx="205946"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5138358" y="2012288"/>
            <a:ext cx="205946"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7069099" y="2018663"/>
            <a:ext cx="205946"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9146063" y="2012288"/>
            <a:ext cx="205946"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189398" y="2899523"/>
            <a:ext cx="1" cy="22918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8222397" y="2940711"/>
            <a:ext cx="1" cy="22918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5"/>
          <a:stretch>
            <a:fillRect/>
          </a:stretch>
        </p:blipFill>
        <p:spPr>
          <a:xfrm>
            <a:off x="4581785" y="5049966"/>
            <a:ext cx="2372238" cy="947355"/>
          </a:xfrm>
          <a:prstGeom prst="rect">
            <a:avLst/>
          </a:prstGeom>
          <a:ln>
            <a:solidFill>
              <a:schemeClr val="tx1"/>
            </a:solidFill>
          </a:ln>
        </p:spPr>
      </p:pic>
      <p:cxnSp>
        <p:nvCxnSpPr>
          <p:cNvPr id="23" name="Straight Arrow Connector 22"/>
          <p:cNvCxnSpPr/>
          <p:nvPr/>
        </p:nvCxnSpPr>
        <p:spPr>
          <a:xfrm flipH="1">
            <a:off x="8553067" y="2652584"/>
            <a:ext cx="1400305" cy="314685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5900870" y="4568097"/>
            <a:ext cx="2124976" cy="113151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3337808" y="4548642"/>
            <a:ext cx="880998" cy="75652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877825" y="1389577"/>
            <a:ext cx="484428" cy="369332"/>
          </a:xfrm>
          <a:prstGeom prst="rect">
            <a:avLst/>
          </a:prstGeom>
          <a:noFill/>
        </p:spPr>
        <p:txBody>
          <a:bodyPr wrap="none" rtlCol="0">
            <a:spAutoFit/>
          </a:bodyPr>
          <a:lstStyle/>
          <a:p>
            <a:r>
              <a:rPr lang="en-US" dirty="0"/>
              <a:t>No</a:t>
            </a:r>
          </a:p>
        </p:txBody>
      </p:sp>
      <p:sp>
        <p:nvSpPr>
          <p:cNvPr id="65" name="TextBox 64"/>
          <p:cNvSpPr txBox="1"/>
          <p:nvPr/>
        </p:nvSpPr>
        <p:spPr>
          <a:xfrm>
            <a:off x="3578203" y="2793163"/>
            <a:ext cx="561051" cy="369332"/>
          </a:xfrm>
          <a:prstGeom prst="rect">
            <a:avLst/>
          </a:prstGeom>
          <a:noFill/>
        </p:spPr>
        <p:txBody>
          <a:bodyPr wrap="none" rtlCol="0">
            <a:spAutoFit/>
          </a:bodyPr>
          <a:lstStyle/>
          <a:p>
            <a:r>
              <a:rPr lang="en-US" dirty="0"/>
              <a:t>Yes</a:t>
            </a:r>
          </a:p>
        </p:txBody>
      </p:sp>
      <p:sp>
        <p:nvSpPr>
          <p:cNvPr id="66" name="TextBox 65"/>
          <p:cNvSpPr txBox="1"/>
          <p:nvPr/>
        </p:nvSpPr>
        <p:spPr>
          <a:xfrm>
            <a:off x="8909465" y="1483592"/>
            <a:ext cx="484428" cy="369332"/>
          </a:xfrm>
          <a:prstGeom prst="rect">
            <a:avLst/>
          </a:prstGeom>
          <a:noFill/>
        </p:spPr>
        <p:txBody>
          <a:bodyPr wrap="none" rtlCol="0">
            <a:spAutoFit/>
          </a:bodyPr>
          <a:lstStyle/>
          <a:p>
            <a:r>
              <a:rPr lang="en-US" dirty="0"/>
              <a:t>No</a:t>
            </a:r>
          </a:p>
        </p:txBody>
      </p:sp>
      <p:sp>
        <p:nvSpPr>
          <p:cNvPr id="68" name="TextBox 67"/>
          <p:cNvSpPr txBox="1"/>
          <p:nvPr/>
        </p:nvSpPr>
        <p:spPr>
          <a:xfrm>
            <a:off x="7569485" y="2830977"/>
            <a:ext cx="575129" cy="369332"/>
          </a:xfrm>
          <a:prstGeom prst="rect">
            <a:avLst/>
          </a:prstGeom>
          <a:noFill/>
        </p:spPr>
        <p:txBody>
          <a:bodyPr wrap="square" rtlCol="0">
            <a:spAutoFit/>
          </a:bodyPr>
          <a:lstStyle/>
          <a:p>
            <a:r>
              <a:rPr lang="en-US" dirty="0"/>
              <a:t>Yes</a:t>
            </a:r>
          </a:p>
        </p:txBody>
      </p:sp>
    </p:spTree>
    <p:extLst>
      <p:ext uri="{BB962C8B-B14F-4D97-AF65-F5344CB8AC3E}">
        <p14:creationId xmlns:p14="http://schemas.microsoft.com/office/powerpoint/2010/main" val="19435967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1000"/>
                                        <p:tgtEl>
                                          <p:spTgt spid="55"/>
                                        </p:tgtEl>
                                      </p:cBhvr>
                                    </p:animEffect>
                                    <p:anim calcmode="lin" valueType="num">
                                      <p:cBhvr>
                                        <p:cTn id="19" dur="1000" fill="hold"/>
                                        <p:tgtEl>
                                          <p:spTgt spid="55"/>
                                        </p:tgtEl>
                                        <p:attrNameLst>
                                          <p:attrName>ppt_x</p:attrName>
                                        </p:attrNameLst>
                                      </p:cBhvr>
                                      <p:tavLst>
                                        <p:tav tm="0">
                                          <p:val>
                                            <p:strVal val="#ppt_x"/>
                                          </p:val>
                                        </p:tav>
                                        <p:tav tm="100000">
                                          <p:val>
                                            <p:strVal val="#ppt_x"/>
                                          </p:val>
                                        </p:tav>
                                      </p:tavLst>
                                    </p:anim>
                                    <p:anim calcmode="lin" valueType="num">
                                      <p:cBhvr>
                                        <p:cTn id="20" dur="1000" fill="hold"/>
                                        <p:tgtEl>
                                          <p:spTgt spid="5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1000"/>
                                        <p:tgtEl>
                                          <p:spTgt spid="65"/>
                                        </p:tgtEl>
                                      </p:cBhvr>
                                    </p:animEffect>
                                    <p:anim calcmode="lin" valueType="num">
                                      <p:cBhvr>
                                        <p:cTn id="24" dur="1000" fill="hold"/>
                                        <p:tgtEl>
                                          <p:spTgt spid="65"/>
                                        </p:tgtEl>
                                        <p:attrNameLst>
                                          <p:attrName>ppt_x</p:attrName>
                                        </p:attrNameLst>
                                      </p:cBhvr>
                                      <p:tavLst>
                                        <p:tav tm="0">
                                          <p:val>
                                            <p:strVal val="#ppt_x"/>
                                          </p:val>
                                        </p:tav>
                                        <p:tav tm="100000">
                                          <p:val>
                                            <p:strVal val="#ppt_x"/>
                                          </p:val>
                                        </p:tav>
                                      </p:tavLst>
                                    </p:anim>
                                    <p:anim calcmode="lin" valueType="num">
                                      <p:cBhvr>
                                        <p:cTn id="25" dur="1000" fill="hold"/>
                                        <p:tgtEl>
                                          <p:spTgt spid="6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500"/>
                                        <p:tgtEl>
                                          <p:spTgt spid="62"/>
                                        </p:tgtEl>
                                      </p:cBhvr>
                                    </p:animEffect>
                                  </p:childTnLst>
                                </p:cTn>
                              </p:par>
                              <p:par>
                                <p:cTn id="36" presetID="10"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80">
                                          <p:stCondLst>
                                            <p:cond delay="0"/>
                                          </p:stCondLst>
                                        </p:cTn>
                                        <p:tgtEl>
                                          <p:spTgt spid="28"/>
                                        </p:tgtEl>
                                      </p:cBhvr>
                                    </p:animEffect>
                                    <p:anim calcmode="lin" valueType="num">
                                      <p:cBhvr>
                                        <p:cTn id="44"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49" dur="26">
                                          <p:stCondLst>
                                            <p:cond delay="650"/>
                                          </p:stCondLst>
                                        </p:cTn>
                                        <p:tgtEl>
                                          <p:spTgt spid="28"/>
                                        </p:tgtEl>
                                      </p:cBhvr>
                                      <p:to x="100000" y="60000"/>
                                    </p:animScale>
                                    <p:animScale>
                                      <p:cBhvr>
                                        <p:cTn id="50" dur="166" decel="50000">
                                          <p:stCondLst>
                                            <p:cond delay="676"/>
                                          </p:stCondLst>
                                        </p:cTn>
                                        <p:tgtEl>
                                          <p:spTgt spid="28"/>
                                        </p:tgtEl>
                                      </p:cBhvr>
                                      <p:to x="100000" y="100000"/>
                                    </p:animScale>
                                    <p:animScale>
                                      <p:cBhvr>
                                        <p:cTn id="51" dur="26">
                                          <p:stCondLst>
                                            <p:cond delay="1312"/>
                                          </p:stCondLst>
                                        </p:cTn>
                                        <p:tgtEl>
                                          <p:spTgt spid="28"/>
                                        </p:tgtEl>
                                      </p:cBhvr>
                                      <p:to x="100000" y="80000"/>
                                    </p:animScale>
                                    <p:animScale>
                                      <p:cBhvr>
                                        <p:cTn id="52" dur="166" decel="50000">
                                          <p:stCondLst>
                                            <p:cond delay="1338"/>
                                          </p:stCondLst>
                                        </p:cTn>
                                        <p:tgtEl>
                                          <p:spTgt spid="28"/>
                                        </p:tgtEl>
                                      </p:cBhvr>
                                      <p:to x="100000" y="100000"/>
                                    </p:animScale>
                                    <p:animScale>
                                      <p:cBhvr>
                                        <p:cTn id="53" dur="26">
                                          <p:stCondLst>
                                            <p:cond delay="1642"/>
                                          </p:stCondLst>
                                        </p:cTn>
                                        <p:tgtEl>
                                          <p:spTgt spid="28"/>
                                        </p:tgtEl>
                                      </p:cBhvr>
                                      <p:to x="100000" y="90000"/>
                                    </p:animScale>
                                    <p:animScale>
                                      <p:cBhvr>
                                        <p:cTn id="54" dur="166" decel="50000">
                                          <p:stCondLst>
                                            <p:cond delay="1668"/>
                                          </p:stCondLst>
                                        </p:cTn>
                                        <p:tgtEl>
                                          <p:spTgt spid="28"/>
                                        </p:tgtEl>
                                      </p:cBhvr>
                                      <p:to x="100000" y="100000"/>
                                    </p:animScale>
                                    <p:animScale>
                                      <p:cBhvr>
                                        <p:cTn id="55" dur="26">
                                          <p:stCondLst>
                                            <p:cond delay="1808"/>
                                          </p:stCondLst>
                                        </p:cTn>
                                        <p:tgtEl>
                                          <p:spTgt spid="28"/>
                                        </p:tgtEl>
                                      </p:cBhvr>
                                      <p:to x="100000" y="95000"/>
                                    </p:animScale>
                                    <p:animScale>
                                      <p:cBhvr>
                                        <p:cTn id="56" dur="166" decel="50000">
                                          <p:stCondLst>
                                            <p:cond delay="1834"/>
                                          </p:stCondLst>
                                        </p:cTn>
                                        <p:tgtEl>
                                          <p:spTgt spid="28"/>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down)">
                                      <p:cBhvr>
                                        <p:cTn id="59" dur="580">
                                          <p:stCondLst>
                                            <p:cond delay="0"/>
                                          </p:stCondLst>
                                        </p:cTn>
                                        <p:tgtEl>
                                          <p:spTgt spid="48"/>
                                        </p:tgtEl>
                                      </p:cBhvr>
                                    </p:animEffect>
                                    <p:anim calcmode="lin" valueType="num">
                                      <p:cBhvr>
                                        <p:cTn id="6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65" dur="26">
                                          <p:stCondLst>
                                            <p:cond delay="650"/>
                                          </p:stCondLst>
                                        </p:cTn>
                                        <p:tgtEl>
                                          <p:spTgt spid="48"/>
                                        </p:tgtEl>
                                      </p:cBhvr>
                                      <p:to x="100000" y="60000"/>
                                    </p:animScale>
                                    <p:animScale>
                                      <p:cBhvr>
                                        <p:cTn id="66" dur="166" decel="50000">
                                          <p:stCondLst>
                                            <p:cond delay="676"/>
                                          </p:stCondLst>
                                        </p:cTn>
                                        <p:tgtEl>
                                          <p:spTgt spid="48"/>
                                        </p:tgtEl>
                                      </p:cBhvr>
                                      <p:to x="100000" y="100000"/>
                                    </p:animScale>
                                    <p:animScale>
                                      <p:cBhvr>
                                        <p:cTn id="67" dur="26">
                                          <p:stCondLst>
                                            <p:cond delay="1312"/>
                                          </p:stCondLst>
                                        </p:cTn>
                                        <p:tgtEl>
                                          <p:spTgt spid="48"/>
                                        </p:tgtEl>
                                      </p:cBhvr>
                                      <p:to x="100000" y="80000"/>
                                    </p:animScale>
                                    <p:animScale>
                                      <p:cBhvr>
                                        <p:cTn id="68" dur="166" decel="50000">
                                          <p:stCondLst>
                                            <p:cond delay="1338"/>
                                          </p:stCondLst>
                                        </p:cTn>
                                        <p:tgtEl>
                                          <p:spTgt spid="48"/>
                                        </p:tgtEl>
                                      </p:cBhvr>
                                      <p:to x="100000" y="100000"/>
                                    </p:animScale>
                                    <p:animScale>
                                      <p:cBhvr>
                                        <p:cTn id="69" dur="26">
                                          <p:stCondLst>
                                            <p:cond delay="1642"/>
                                          </p:stCondLst>
                                        </p:cTn>
                                        <p:tgtEl>
                                          <p:spTgt spid="48"/>
                                        </p:tgtEl>
                                      </p:cBhvr>
                                      <p:to x="100000" y="90000"/>
                                    </p:animScale>
                                    <p:animScale>
                                      <p:cBhvr>
                                        <p:cTn id="70" dur="166" decel="50000">
                                          <p:stCondLst>
                                            <p:cond delay="1668"/>
                                          </p:stCondLst>
                                        </p:cTn>
                                        <p:tgtEl>
                                          <p:spTgt spid="48"/>
                                        </p:tgtEl>
                                      </p:cBhvr>
                                      <p:to x="100000" y="100000"/>
                                    </p:animScale>
                                    <p:animScale>
                                      <p:cBhvr>
                                        <p:cTn id="71" dur="26">
                                          <p:stCondLst>
                                            <p:cond delay="1808"/>
                                          </p:stCondLst>
                                        </p:cTn>
                                        <p:tgtEl>
                                          <p:spTgt spid="48"/>
                                        </p:tgtEl>
                                      </p:cBhvr>
                                      <p:to x="100000" y="95000"/>
                                    </p:animScale>
                                    <p:animScale>
                                      <p:cBhvr>
                                        <p:cTn id="72" dur="166" decel="50000">
                                          <p:stCondLst>
                                            <p:cond delay="1834"/>
                                          </p:stCondLst>
                                        </p:cTn>
                                        <p:tgtEl>
                                          <p:spTgt spid="48"/>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wipe(down)">
                                      <p:cBhvr>
                                        <p:cTn id="75" dur="580">
                                          <p:stCondLst>
                                            <p:cond delay="0"/>
                                          </p:stCondLst>
                                        </p:cTn>
                                        <p:tgtEl>
                                          <p:spTgt spid="37"/>
                                        </p:tgtEl>
                                      </p:cBhvr>
                                    </p:animEffect>
                                    <p:anim calcmode="lin" valueType="num">
                                      <p:cBhvr>
                                        <p:cTn id="76"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81" dur="26">
                                          <p:stCondLst>
                                            <p:cond delay="650"/>
                                          </p:stCondLst>
                                        </p:cTn>
                                        <p:tgtEl>
                                          <p:spTgt spid="37"/>
                                        </p:tgtEl>
                                      </p:cBhvr>
                                      <p:to x="100000" y="60000"/>
                                    </p:animScale>
                                    <p:animScale>
                                      <p:cBhvr>
                                        <p:cTn id="82" dur="166" decel="50000">
                                          <p:stCondLst>
                                            <p:cond delay="676"/>
                                          </p:stCondLst>
                                        </p:cTn>
                                        <p:tgtEl>
                                          <p:spTgt spid="37"/>
                                        </p:tgtEl>
                                      </p:cBhvr>
                                      <p:to x="100000" y="100000"/>
                                    </p:animScale>
                                    <p:animScale>
                                      <p:cBhvr>
                                        <p:cTn id="83" dur="26">
                                          <p:stCondLst>
                                            <p:cond delay="1312"/>
                                          </p:stCondLst>
                                        </p:cTn>
                                        <p:tgtEl>
                                          <p:spTgt spid="37"/>
                                        </p:tgtEl>
                                      </p:cBhvr>
                                      <p:to x="100000" y="80000"/>
                                    </p:animScale>
                                    <p:animScale>
                                      <p:cBhvr>
                                        <p:cTn id="84" dur="166" decel="50000">
                                          <p:stCondLst>
                                            <p:cond delay="1338"/>
                                          </p:stCondLst>
                                        </p:cTn>
                                        <p:tgtEl>
                                          <p:spTgt spid="37"/>
                                        </p:tgtEl>
                                      </p:cBhvr>
                                      <p:to x="100000" y="100000"/>
                                    </p:animScale>
                                    <p:animScale>
                                      <p:cBhvr>
                                        <p:cTn id="85" dur="26">
                                          <p:stCondLst>
                                            <p:cond delay="1642"/>
                                          </p:stCondLst>
                                        </p:cTn>
                                        <p:tgtEl>
                                          <p:spTgt spid="37"/>
                                        </p:tgtEl>
                                      </p:cBhvr>
                                      <p:to x="100000" y="90000"/>
                                    </p:animScale>
                                    <p:animScale>
                                      <p:cBhvr>
                                        <p:cTn id="86" dur="166" decel="50000">
                                          <p:stCondLst>
                                            <p:cond delay="1668"/>
                                          </p:stCondLst>
                                        </p:cTn>
                                        <p:tgtEl>
                                          <p:spTgt spid="37"/>
                                        </p:tgtEl>
                                      </p:cBhvr>
                                      <p:to x="100000" y="100000"/>
                                    </p:animScale>
                                    <p:animScale>
                                      <p:cBhvr>
                                        <p:cTn id="87" dur="26">
                                          <p:stCondLst>
                                            <p:cond delay="1808"/>
                                          </p:stCondLst>
                                        </p:cTn>
                                        <p:tgtEl>
                                          <p:spTgt spid="37"/>
                                        </p:tgtEl>
                                      </p:cBhvr>
                                      <p:to x="100000" y="95000"/>
                                    </p:animScale>
                                    <p:animScale>
                                      <p:cBhvr>
                                        <p:cTn id="88" dur="166" decel="50000">
                                          <p:stCondLst>
                                            <p:cond delay="1834"/>
                                          </p:stCondLst>
                                        </p:cTn>
                                        <p:tgtEl>
                                          <p:spTgt spid="37"/>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nodeType="click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fade">
                                      <p:cBhvr>
                                        <p:cTn id="93" dur="1000"/>
                                        <p:tgtEl>
                                          <p:spTgt spid="53"/>
                                        </p:tgtEl>
                                      </p:cBhvr>
                                    </p:animEffect>
                                    <p:anim calcmode="lin" valueType="num">
                                      <p:cBhvr>
                                        <p:cTn id="94" dur="1000" fill="hold"/>
                                        <p:tgtEl>
                                          <p:spTgt spid="53"/>
                                        </p:tgtEl>
                                        <p:attrNameLst>
                                          <p:attrName>ppt_x</p:attrName>
                                        </p:attrNameLst>
                                      </p:cBhvr>
                                      <p:tavLst>
                                        <p:tav tm="0">
                                          <p:val>
                                            <p:strVal val="#ppt_x"/>
                                          </p:val>
                                        </p:tav>
                                        <p:tav tm="100000">
                                          <p:val>
                                            <p:strVal val="#ppt_x"/>
                                          </p:val>
                                        </p:tav>
                                      </p:tavLst>
                                    </p:anim>
                                    <p:anim calcmode="lin" valueType="num">
                                      <p:cBhvr>
                                        <p:cTn id="95" dur="1000" fill="hold"/>
                                        <p:tgtEl>
                                          <p:spTgt spid="53"/>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56"/>
                                        </p:tgtEl>
                                        <p:attrNameLst>
                                          <p:attrName>style.visibility</p:attrName>
                                        </p:attrNameLst>
                                      </p:cBhvr>
                                      <p:to>
                                        <p:strVal val="visible"/>
                                      </p:to>
                                    </p:set>
                                    <p:animEffect transition="in" filter="fade">
                                      <p:cBhvr>
                                        <p:cTn id="105" dur="1000"/>
                                        <p:tgtEl>
                                          <p:spTgt spid="56"/>
                                        </p:tgtEl>
                                      </p:cBhvr>
                                    </p:animEffect>
                                    <p:anim calcmode="lin" valueType="num">
                                      <p:cBhvr>
                                        <p:cTn id="106" dur="1000" fill="hold"/>
                                        <p:tgtEl>
                                          <p:spTgt spid="56"/>
                                        </p:tgtEl>
                                        <p:attrNameLst>
                                          <p:attrName>ppt_x</p:attrName>
                                        </p:attrNameLst>
                                      </p:cBhvr>
                                      <p:tavLst>
                                        <p:tav tm="0">
                                          <p:val>
                                            <p:strVal val="#ppt_x"/>
                                          </p:val>
                                        </p:tav>
                                        <p:tav tm="100000">
                                          <p:val>
                                            <p:strVal val="#ppt_x"/>
                                          </p:val>
                                        </p:tav>
                                      </p:tavLst>
                                    </p:anim>
                                    <p:anim calcmode="lin" valueType="num">
                                      <p:cBhvr>
                                        <p:cTn id="107" dur="1000" fill="hold"/>
                                        <p:tgtEl>
                                          <p:spTgt spid="56"/>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fade">
                                      <p:cBhvr>
                                        <p:cTn id="115" dur="1000"/>
                                        <p:tgtEl>
                                          <p:spTgt spid="42"/>
                                        </p:tgtEl>
                                      </p:cBhvr>
                                    </p:animEffect>
                                    <p:anim calcmode="lin" valueType="num">
                                      <p:cBhvr>
                                        <p:cTn id="116" dur="1000" fill="hold"/>
                                        <p:tgtEl>
                                          <p:spTgt spid="42"/>
                                        </p:tgtEl>
                                        <p:attrNameLst>
                                          <p:attrName>ppt_x</p:attrName>
                                        </p:attrNameLst>
                                      </p:cBhvr>
                                      <p:tavLst>
                                        <p:tav tm="0">
                                          <p:val>
                                            <p:strVal val="#ppt_x"/>
                                          </p:val>
                                        </p:tav>
                                        <p:tav tm="100000">
                                          <p:val>
                                            <p:strVal val="#ppt_x"/>
                                          </p:val>
                                        </p:tav>
                                      </p:tavLst>
                                    </p:anim>
                                    <p:anim calcmode="lin" valueType="num">
                                      <p:cBhvr>
                                        <p:cTn id="11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57"/>
                                        </p:tgtEl>
                                        <p:attrNameLst>
                                          <p:attrName>style.visibility</p:attrName>
                                        </p:attrNameLst>
                                      </p:cBhvr>
                                      <p:to>
                                        <p:strVal val="visible"/>
                                      </p:to>
                                    </p:set>
                                  </p:childTnLst>
                                </p:cTn>
                              </p:par>
                              <p:par>
                                <p:cTn id="122" presetID="1" presetClass="entr" presetSubtype="0" fill="hold" nodeType="withEffect">
                                  <p:stCondLst>
                                    <p:cond delay="0"/>
                                  </p:stCondLst>
                                  <p:childTnLst>
                                    <p:set>
                                      <p:cBhvr>
                                        <p:cTn id="123" dur="1" fill="hold">
                                          <p:stCondLst>
                                            <p:cond delay="0"/>
                                          </p:stCondLst>
                                        </p:cTn>
                                        <p:tgtEl>
                                          <p:spTgt spid="21"/>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grpId="0" nodeType="clickEffect">
                                  <p:stCondLst>
                                    <p:cond delay="0"/>
                                  </p:stCondLst>
                                  <p:childTnLst>
                                    <p:set>
                                      <p:cBhvr>
                                        <p:cTn id="127" dur="1" fill="hold">
                                          <p:stCondLst>
                                            <p:cond delay="0"/>
                                          </p:stCondLst>
                                        </p:cTn>
                                        <p:tgtEl>
                                          <p:spTgt spid="66"/>
                                        </p:tgtEl>
                                        <p:attrNameLst>
                                          <p:attrName>style.visibility</p:attrName>
                                        </p:attrNameLst>
                                      </p:cBhvr>
                                      <p:to>
                                        <p:strVal val="visible"/>
                                      </p:to>
                                    </p:set>
                                    <p:animEffect transition="in" filter="fade">
                                      <p:cBhvr>
                                        <p:cTn id="128" dur="1000"/>
                                        <p:tgtEl>
                                          <p:spTgt spid="66"/>
                                        </p:tgtEl>
                                      </p:cBhvr>
                                    </p:animEffect>
                                    <p:anim calcmode="lin" valueType="num">
                                      <p:cBhvr>
                                        <p:cTn id="129" dur="1000" fill="hold"/>
                                        <p:tgtEl>
                                          <p:spTgt spid="66"/>
                                        </p:tgtEl>
                                        <p:attrNameLst>
                                          <p:attrName>ppt_x</p:attrName>
                                        </p:attrNameLst>
                                      </p:cBhvr>
                                      <p:tavLst>
                                        <p:tav tm="0">
                                          <p:val>
                                            <p:strVal val="#ppt_x"/>
                                          </p:val>
                                        </p:tav>
                                        <p:tav tm="100000">
                                          <p:val>
                                            <p:strVal val="#ppt_x"/>
                                          </p:val>
                                        </p:tav>
                                      </p:tavLst>
                                    </p:anim>
                                    <p:anim calcmode="lin" valueType="num">
                                      <p:cBhvr>
                                        <p:cTn id="130" dur="1000" fill="hold"/>
                                        <p:tgtEl>
                                          <p:spTgt spid="66"/>
                                        </p:tgtEl>
                                        <p:attrNameLst>
                                          <p:attrName>ppt_y</p:attrName>
                                        </p:attrNameLst>
                                      </p:cBhvr>
                                      <p:tavLst>
                                        <p:tav tm="0">
                                          <p:val>
                                            <p:strVal val="#ppt_y+.1"/>
                                          </p:val>
                                        </p:tav>
                                        <p:tav tm="100000">
                                          <p:val>
                                            <p:strVal val="#ppt_y"/>
                                          </p:val>
                                        </p:tav>
                                      </p:tavLst>
                                    </p:anim>
                                  </p:childTnLst>
                                </p:cTn>
                              </p:par>
                              <p:par>
                                <p:cTn id="131" presetID="42" presetClass="entr" presetSubtype="0" fill="hold"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10"/>
                                        </p:tgtEl>
                                        <p:attrNameLst>
                                          <p:attrName>style.visibility</p:attrName>
                                        </p:attrNameLst>
                                      </p:cBhvr>
                                      <p:to>
                                        <p:strVal val="visible"/>
                                      </p:to>
                                    </p:set>
                                    <p:animEffect transition="in" filter="fade">
                                      <p:cBhvr>
                                        <p:cTn id="138" dur="1000"/>
                                        <p:tgtEl>
                                          <p:spTgt spid="10"/>
                                        </p:tgtEl>
                                      </p:cBhvr>
                                    </p:animEffect>
                                    <p:anim calcmode="lin" valueType="num">
                                      <p:cBhvr>
                                        <p:cTn id="139" dur="1000" fill="hold"/>
                                        <p:tgtEl>
                                          <p:spTgt spid="10"/>
                                        </p:tgtEl>
                                        <p:attrNameLst>
                                          <p:attrName>ppt_x</p:attrName>
                                        </p:attrNameLst>
                                      </p:cBhvr>
                                      <p:tavLst>
                                        <p:tav tm="0">
                                          <p:val>
                                            <p:strVal val="#ppt_x"/>
                                          </p:val>
                                        </p:tav>
                                        <p:tav tm="100000">
                                          <p:val>
                                            <p:strVal val="#ppt_x"/>
                                          </p:val>
                                        </p:tav>
                                      </p:tavLst>
                                    </p:anim>
                                    <p:anim calcmode="lin" valueType="num">
                                      <p:cBhvr>
                                        <p:cTn id="1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23"/>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7" grpId="0" animBg="1"/>
      <p:bldP spid="38" grpId="0" animBg="1"/>
      <p:bldP spid="10" grpId="0" animBg="1"/>
      <p:bldP spid="11" grpId="0" animBg="1"/>
      <p:bldP spid="42" grpId="0" animBg="1"/>
      <p:bldP spid="28" grpId="0"/>
      <p:bldP spid="65" grpId="0"/>
      <p:bldP spid="66" grpId="0"/>
      <p:bldP spid="6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088" y="157973"/>
            <a:ext cx="9291215" cy="1049235"/>
          </a:xfrm>
        </p:spPr>
        <p:txBody>
          <a:bodyPr/>
          <a:lstStyle/>
          <a:p>
            <a:r>
              <a:rPr lang="en-US" dirty="0"/>
              <a:t>Hub only project type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63393107"/>
              </p:ext>
            </p:extLst>
          </p:nvPr>
        </p:nvGraphicFramePr>
        <p:xfrm>
          <a:off x="517236" y="1440873"/>
          <a:ext cx="11388437" cy="45997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04481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
                                            <p:graphicEl>
                                              <a:dgm id="{9C96DF8C-FC95-45F0-BE41-F8CE02EF08BB}"/>
                                            </p:graphicEl>
                                          </p:spTgt>
                                        </p:tgtEl>
                                        <p:attrNameLst>
                                          <p:attrName>style.visibility</p:attrName>
                                        </p:attrNameLst>
                                      </p:cBhvr>
                                      <p:to>
                                        <p:strVal val="visible"/>
                                      </p:to>
                                    </p:set>
                                    <p:anim calcmode="lin" valueType="num">
                                      <p:cBhvr additive="base">
                                        <p:cTn id="7" dur="500" fill="hold"/>
                                        <p:tgtEl>
                                          <p:spTgt spid="5">
                                            <p:graphicEl>
                                              <a:dgm id="{9C96DF8C-FC95-45F0-BE41-F8CE02EF08BB}"/>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graphicEl>
                                              <a:dgm id="{9C96DF8C-FC95-45F0-BE41-F8CE02EF08BB}"/>
                                            </p:graphic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5">
                                            <p:graphicEl>
                                              <a:dgm id="{A2AE2549-3B97-4BE8-9E9A-D80D5A4C7C1B}"/>
                                            </p:graphicEl>
                                          </p:spTgt>
                                        </p:tgtEl>
                                        <p:attrNameLst>
                                          <p:attrName>style.visibility</p:attrName>
                                        </p:attrNameLst>
                                      </p:cBhvr>
                                      <p:to>
                                        <p:strVal val="visible"/>
                                      </p:to>
                                    </p:set>
                                    <p:anim calcmode="lin" valueType="num">
                                      <p:cBhvr additive="base">
                                        <p:cTn id="11" dur="500" fill="hold"/>
                                        <p:tgtEl>
                                          <p:spTgt spid="5">
                                            <p:graphicEl>
                                              <a:dgm id="{A2AE2549-3B97-4BE8-9E9A-D80D5A4C7C1B}"/>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graphicEl>
                                              <a:dgm id="{A2AE2549-3B97-4BE8-9E9A-D80D5A4C7C1B}"/>
                                            </p:graphicEl>
                                          </p:spTgt>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5">
                                            <p:graphicEl>
                                              <a:dgm id="{F884FC5F-351D-45BB-8710-2FEB3D8CCC8C}"/>
                                            </p:graphicEl>
                                          </p:spTgt>
                                        </p:tgtEl>
                                        <p:attrNameLst>
                                          <p:attrName>style.visibility</p:attrName>
                                        </p:attrNameLst>
                                      </p:cBhvr>
                                      <p:to>
                                        <p:strVal val="visible"/>
                                      </p:to>
                                    </p:set>
                                    <p:anim calcmode="lin" valueType="num">
                                      <p:cBhvr additive="base">
                                        <p:cTn id="15" dur="500" fill="hold"/>
                                        <p:tgtEl>
                                          <p:spTgt spid="5">
                                            <p:graphicEl>
                                              <a:dgm id="{F884FC5F-351D-45BB-8710-2FEB3D8CCC8C}"/>
                                            </p:graphic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
                                            <p:graphicEl>
                                              <a:dgm id="{F884FC5F-351D-45BB-8710-2FEB3D8CCC8C}"/>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grpId="0" nodeType="clickEffect">
                                  <p:stCondLst>
                                    <p:cond delay="0"/>
                                  </p:stCondLst>
                                  <p:childTnLst>
                                    <p:set>
                                      <p:cBhvr>
                                        <p:cTn id="20" dur="1" fill="hold">
                                          <p:stCondLst>
                                            <p:cond delay="0"/>
                                          </p:stCondLst>
                                        </p:cTn>
                                        <p:tgtEl>
                                          <p:spTgt spid="5">
                                            <p:graphicEl>
                                              <a:dgm id="{9EBEB73C-C08D-4A10-A216-2F4BDDB336DD}"/>
                                            </p:graphicEl>
                                          </p:spTgt>
                                        </p:tgtEl>
                                        <p:attrNameLst>
                                          <p:attrName>style.visibility</p:attrName>
                                        </p:attrNameLst>
                                      </p:cBhvr>
                                      <p:to>
                                        <p:strVal val="visible"/>
                                      </p:to>
                                    </p:set>
                                    <p:anim calcmode="lin" valueType="num">
                                      <p:cBhvr additive="base">
                                        <p:cTn id="21" dur="500" fill="hold"/>
                                        <p:tgtEl>
                                          <p:spTgt spid="5">
                                            <p:graphicEl>
                                              <a:dgm id="{9EBEB73C-C08D-4A10-A216-2F4BDDB336DD}"/>
                                            </p:graphic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
                                            <p:graphicEl>
                                              <a:dgm id="{9EBEB73C-C08D-4A10-A216-2F4BDDB336DD}"/>
                                            </p:graphicEl>
                                          </p:spTgt>
                                        </p:tgtEl>
                                        <p:attrNameLst>
                                          <p:attrName>ppt_y</p:attrName>
                                        </p:attrNameLst>
                                      </p:cBhvr>
                                      <p:tavLst>
                                        <p:tav tm="0">
                                          <p:val>
                                            <p:strVal val="1+#ppt_h/2"/>
                                          </p:val>
                                        </p:tav>
                                        <p:tav tm="100000">
                                          <p:val>
                                            <p:strVal val="#ppt_y"/>
                                          </p:val>
                                        </p:tav>
                                      </p:tavLst>
                                    </p:anim>
                                  </p:childTnLst>
                                </p:cTn>
                              </p:par>
                              <p:par>
                                <p:cTn id="23" presetID="2" presetClass="entr" presetSubtype="12" fill="hold" grpId="0" nodeType="withEffect">
                                  <p:stCondLst>
                                    <p:cond delay="0"/>
                                  </p:stCondLst>
                                  <p:childTnLst>
                                    <p:set>
                                      <p:cBhvr>
                                        <p:cTn id="24" dur="1" fill="hold">
                                          <p:stCondLst>
                                            <p:cond delay="0"/>
                                          </p:stCondLst>
                                        </p:cTn>
                                        <p:tgtEl>
                                          <p:spTgt spid="5">
                                            <p:graphicEl>
                                              <a:dgm id="{385BF434-E82E-43FB-B3FB-C4F299A299FE}"/>
                                            </p:graphicEl>
                                          </p:spTgt>
                                        </p:tgtEl>
                                        <p:attrNameLst>
                                          <p:attrName>style.visibility</p:attrName>
                                        </p:attrNameLst>
                                      </p:cBhvr>
                                      <p:to>
                                        <p:strVal val="visible"/>
                                      </p:to>
                                    </p:set>
                                    <p:anim calcmode="lin" valueType="num">
                                      <p:cBhvr additive="base">
                                        <p:cTn id="25" dur="500" fill="hold"/>
                                        <p:tgtEl>
                                          <p:spTgt spid="5">
                                            <p:graphicEl>
                                              <a:dgm id="{385BF434-E82E-43FB-B3FB-C4F299A299FE}"/>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graphicEl>
                                              <a:dgm id="{385BF434-E82E-43FB-B3FB-C4F299A299FE}"/>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5">
                                            <p:graphicEl>
                                              <a:dgm id="{E917AAAA-74E7-4F7C-8866-471E19384F1B}"/>
                                            </p:graphicEl>
                                          </p:spTgt>
                                        </p:tgtEl>
                                        <p:attrNameLst>
                                          <p:attrName>style.visibility</p:attrName>
                                        </p:attrNameLst>
                                      </p:cBhvr>
                                      <p:to>
                                        <p:strVal val="visible"/>
                                      </p:to>
                                    </p:set>
                                    <p:anim calcmode="lin" valueType="num">
                                      <p:cBhvr additive="base">
                                        <p:cTn id="31" dur="500" fill="hold"/>
                                        <p:tgtEl>
                                          <p:spTgt spid="5">
                                            <p:graphicEl>
                                              <a:dgm id="{E917AAAA-74E7-4F7C-8866-471E19384F1B}"/>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graphicEl>
                                              <a:dgm id="{E917AAAA-74E7-4F7C-8866-471E19384F1B}"/>
                                            </p:graphicEl>
                                          </p:spTgt>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5">
                                            <p:graphicEl>
                                              <a:dgm id="{A2D3B2E8-458B-4D33-BA07-88AAE1EFA779}"/>
                                            </p:graphicEl>
                                          </p:spTgt>
                                        </p:tgtEl>
                                        <p:attrNameLst>
                                          <p:attrName>style.visibility</p:attrName>
                                        </p:attrNameLst>
                                      </p:cBhvr>
                                      <p:to>
                                        <p:strVal val="visible"/>
                                      </p:to>
                                    </p:set>
                                    <p:anim calcmode="lin" valueType="num">
                                      <p:cBhvr additive="base">
                                        <p:cTn id="35" dur="500" fill="hold"/>
                                        <p:tgtEl>
                                          <p:spTgt spid="5">
                                            <p:graphicEl>
                                              <a:dgm id="{A2D3B2E8-458B-4D33-BA07-88AAE1EFA779}"/>
                                            </p:graphic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
                                            <p:graphicEl>
                                              <a:dgm id="{A2D3B2E8-458B-4D33-BA07-88AAE1EFA779}"/>
                                            </p:graphic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2" fill="hold" grpId="0" nodeType="clickEffect">
                                  <p:stCondLst>
                                    <p:cond delay="0"/>
                                  </p:stCondLst>
                                  <p:childTnLst>
                                    <p:set>
                                      <p:cBhvr>
                                        <p:cTn id="40" dur="1" fill="hold">
                                          <p:stCondLst>
                                            <p:cond delay="0"/>
                                          </p:stCondLst>
                                        </p:cTn>
                                        <p:tgtEl>
                                          <p:spTgt spid="5">
                                            <p:graphicEl>
                                              <a:dgm id="{D8C99F0A-C708-48B4-8920-8F407449FC7F}"/>
                                            </p:graphicEl>
                                          </p:spTgt>
                                        </p:tgtEl>
                                        <p:attrNameLst>
                                          <p:attrName>style.visibility</p:attrName>
                                        </p:attrNameLst>
                                      </p:cBhvr>
                                      <p:to>
                                        <p:strVal val="visible"/>
                                      </p:to>
                                    </p:set>
                                    <p:anim calcmode="lin" valueType="num">
                                      <p:cBhvr additive="base">
                                        <p:cTn id="41" dur="500" fill="hold"/>
                                        <p:tgtEl>
                                          <p:spTgt spid="5">
                                            <p:graphicEl>
                                              <a:dgm id="{D8C99F0A-C708-48B4-8920-8F407449FC7F}"/>
                                            </p:graphic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5">
                                            <p:graphicEl>
                                              <a:dgm id="{D8C99F0A-C708-48B4-8920-8F407449FC7F}"/>
                                            </p:graphicEl>
                                          </p:spTgt>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0"/>
                                  </p:stCondLst>
                                  <p:childTnLst>
                                    <p:set>
                                      <p:cBhvr>
                                        <p:cTn id="44" dur="1" fill="hold">
                                          <p:stCondLst>
                                            <p:cond delay="0"/>
                                          </p:stCondLst>
                                        </p:cTn>
                                        <p:tgtEl>
                                          <p:spTgt spid="5">
                                            <p:graphicEl>
                                              <a:dgm id="{7BE77169-6145-48F9-A39B-23AB7CDC500C}"/>
                                            </p:graphicEl>
                                          </p:spTgt>
                                        </p:tgtEl>
                                        <p:attrNameLst>
                                          <p:attrName>style.visibility</p:attrName>
                                        </p:attrNameLst>
                                      </p:cBhvr>
                                      <p:to>
                                        <p:strVal val="visible"/>
                                      </p:to>
                                    </p:set>
                                    <p:anim calcmode="lin" valueType="num">
                                      <p:cBhvr additive="base">
                                        <p:cTn id="45" dur="500" fill="hold"/>
                                        <p:tgtEl>
                                          <p:spTgt spid="5">
                                            <p:graphicEl>
                                              <a:dgm id="{7BE77169-6145-48F9-A39B-23AB7CDC500C}"/>
                                            </p:graphic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5">
                                            <p:graphicEl>
                                              <a:dgm id="{7BE77169-6145-48F9-A39B-23AB7CDC500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355850" y="162674"/>
            <a:ext cx="8251739" cy="1061245"/>
          </a:xfrm>
        </p:spPr>
        <p:txBody>
          <a:bodyPr/>
          <a:lstStyle/>
          <a:p>
            <a:r>
              <a:rPr lang="en-US" dirty="0"/>
              <a:t>HUB Only Project Type</a:t>
            </a:r>
          </a:p>
        </p:txBody>
      </p:sp>
      <p:sp>
        <p:nvSpPr>
          <p:cNvPr id="30" name="Rectangle 29"/>
          <p:cNvSpPr/>
          <p:nvPr/>
        </p:nvSpPr>
        <p:spPr>
          <a:xfrm>
            <a:off x="4933429" y="1220428"/>
            <a:ext cx="2325142" cy="461319"/>
          </a:xfrm>
          <a:prstGeom prst="rect">
            <a:avLst/>
          </a:prstGeom>
          <a:solidFill>
            <a:schemeClr val="bg1">
              <a:lumMod val="8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Authorization</a:t>
            </a:r>
          </a:p>
        </p:txBody>
      </p:sp>
      <p:sp>
        <p:nvSpPr>
          <p:cNvPr id="37" name="Rectangle 36"/>
          <p:cNvSpPr/>
          <p:nvPr/>
        </p:nvSpPr>
        <p:spPr>
          <a:xfrm>
            <a:off x="4937026" y="1915470"/>
            <a:ext cx="2325139" cy="4613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Program</a:t>
            </a:r>
          </a:p>
        </p:txBody>
      </p:sp>
      <p:sp>
        <p:nvSpPr>
          <p:cNvPr id="38" name="Rectangle 37"/>
          <p:cNvSpPr/>
          <p:nvPr/>
        </p:nvSpPr>
        <p:spPr>
          <a:xfrm>
            <a:off x="4937026" y="2642665"/>
            <a:ext cx="2325139" cy="4613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Project</a:t>
            </a:r>
          </a:p>
        </p:txBody>
      </p:sp>
      <p:sp>
        <p:nvSpPr>
          <p:cNvPr id="39" name="Rectangle 38"/>
          <p:cNvSpPr/>
          <p:nvPr/>
        </p:nvSpPr>
        <p:spPr>
          <a:xfrm>
            <a:off x="4937025" y="3345146"/>
            <a:ext cx="2325138" cy="461319"/>
          </a:xfrm>
          <a:prstGeom prst="rect">
            <a:avLst/>
          </a:prstGeom>
          <a:solidFill>
            <a:schemeClr val="bg1">
              <a:lumMod val="8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Design Contract</a:t>
            </a:r>
          </a:p>
        </p:txBody>
      </p:sp>
      <p:sp>
        <p:nvSpPr>
          <p:cNvPr id="42" name="Rectangle 41"/>
          <p:cNvSpPr/>
          <p:nvPr/>
        </p:nvSpPr>
        <p:spPr>
          <a:xfrm>
            <a:off x="4945264" y="4082843"/>
            <a:ext cx="2333375" cy="461319"/>
          </a:xfrm>
          <a:prstGeom prst="rect">
            <a:avLst/>
          </a:prstGeom>
          <a:solidFill>
            <a:schemeClr val="bg1">
              <a:lumMod val="8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Interscope Package</a:t>
            </a:r>
          </a:p>
        </p:txBody>
      </p:sp>
      <p:sp>
        <p:nvSpPr>
          <p:cNvPr id="53" name="Rectangle 52"/>
          <p:cNvSpPr/>
          <p:nvPr/>
        </p:nvSpPr>
        <p:spPr>
          <a:xfrm>
            <a:off x="4953502" y="4819246"/>
            <a:ext cx="2325137" cy="4613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Construction Contract</a:t>
            </a:r>
          </a:p>
        </p:txBody>
      </p:sp>
      <p:sp>
        <p:nvSpPr>
          <p:cNvPr id="54" name="Rectangle 53"/>
          <p:cNvSpPr/>
          <p:nvPr/>
        </p:nvSpPr>
        <p:spPr>
          <a:xfrm>
            <a:off x="5349949" y="5574714"/>
            <a:ext cx="1532240" cy="46131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HUB Data</a:t>
            </a:r>
          </a:p>
        </p:txBody>
      </p:sp>
      <p:cxnSp>
        <p:nvCxnSpPr>
          <p:cNvPr id="55" name="Straight Arrow Connector 54"/>
          <p:cNvCxnSpPr>
            <a:stCxn id="30" idx="2"/>
            <a:endCxn id="37" idx="0"/>
          </p:cNvCxnSpPr>
          <p:nvPr/>
        </p:nvCxnSpPr>
        <p:spPr>
          <a:xfrm>
            <a:off x="6096000" y="1681747"/>
            <a:ext cx="3596" cy="23372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37" idx="2"/>
            <a:endCxn id="38" idx="0"/>
          </p:cNvCxnSpPr>
          <p:nvPr/>
        </p:nvCxnSpPr>
        <p:spPr>
          <a:xfrm>
            <a:off x="6099596" y="2376789"/>
            <a:ext cx="0" cy="26587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38" idx="2"/>
            <a:endCxn id="39" idx="0"/>
          </p:cNvCxnSpPr>
          <p:nvPr/>
        </p:nvCxnSpPr>
        <p:spPr>
          <a:xfrm flipH="1">
            <a:off x="6099594" y="3103984"/>
            <a:ext cx="2" cy="24116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39" idx="2"/>
            <a:endCxn id="42" idx="0"/>
          </p:cNvCxnSpPr>
          <p:nvPr/>
        </p:nvCxnSpPr>
        <p:spPr>
          <a:xfrm>
            <a:off x="6099594" y="3806465"/>
            <a:ext cx="12358" cy="27637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42" idx="2"/>
            <a:endCxn id="53" idx="0"/>
          </p:cNvCxnSpPr>
          <p:nvPr/>
        </p:nvCxnSpPr>
        <p:spPr>
          <a:xfrm>
            <a:off x="6111952" y="4544162"/>
            <a:ext cx="4119" cy="27508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3" idx="2"/>
            <a:endCxn id="54" idx="0"/>
          </p:cNvCxnSpPr>
          <p:nvPr/>
        </p:nvCxnSpPr>
        <p:spPr>
          <a:xfrm flipH="1">
            <a:off x="6116069" y="5280565"/>
            <a:ext cx="2" cy="29414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6" name="Right Arrow 65"/>
          <p:cNvSpPr/>
          <p:nvPr/>
        </p:nvSpPr>
        <p:spPr>
          <a:xfrm flipH="1">
            <a:off x="7468881" y="1908250"/>
            <a:ext cx="1944651" cy="734415"/>
          </a:xfrm>
          <a:prstGeom prst="rightArrow">
            <a:avLst/>
          </a:prstGeom>
          <a:solidFill>
            <a:schemeClr val="bg1">
              <a:lumMod val="8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Allocate Funds</a:t>
            </a:r>
          </a:p>
        </p:txBody>
      </p:sp>
      <p:sp>
        <p:nvSpPr>
          <p:cNvPr id="68" name="Right Arrow 67"/>
          <p:cNvSpPr/>
          <p:nvPr/>
        </p:nvSpPr>
        <p:spPr>
          <a:xfrm flipH="1">
            <a:off x="7480712" y="2711439"/>
            <a:ext cx="1944651" cy="734415"/>
          </a:xfrm>
          <a:prstGeom prst="rightArrow">
            <a:avLst/>
          </a:prstGeom>
          <a:solidFill>
            <a:schemeClr val="bg1">
              <a:lumMod val="8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Assign Funds</a:t>
            </a:r>
          </a:p>
        </p:txBody>
      </p:sp>
    </p:spTree>
    <p:extLst>
      <p:ext uri="{BB962C8B-B14F-4D97-AF65-F5344CB8AC3E}">
        <p14:creationId xmlns:p14="http://schemas.microsoft.com/office/powerpoint/2010/main" val="946767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500"/>
                                        <p:tgtEl>
                                          <p:spTgt spid="68"/>
                                        </p:tgtEl>
                                      </p:cBhvr>
                                    </p:animEffect>
                                  </p:childTnLst>
                                </p:cTn>
                              </p:par>
                              <p:par>
                                <p:cTn id="24" presetID="10"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500"/>
                                        <p:tgtEl>
                                          <p:spTgt spid="5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par>
                                <p:cTn id="38" presetID="10" presetClass="entr" presetSubtype="0" fill="hold" nodeType="with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500"/>
                                        <p:tgtEl>
                                          <p:spTgt spid="6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fade">
                                      <p:cBhvr>
                                        <p:cTn id="48" dur="500"/>
                                        <p:tgtEl>
                                          <p:spTgt spid="6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500"/>
                                        <p:tgtEl>
                                          <p:spTgt spid="53"/>
                                        </p:tgtEl>
                                      </p:cBhvr>
                                    </p:animEffect>
                                  </p:childTnLst>
                                </p:cTn>
                              </p:par>
                              <p:par>
                                <p:cTn id="52" presetID="10" presetClass="entr" presetSubtype="0" fill="hold" nodeType="with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fade">
                                      <p:cBhvr>
                                        <p:cTn id="54" dur="500"/>
                                        <p:tgtEl>
                                          <p:spTgt spid="6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7" grpId="0" animBg="1"/>
      <p:bldP spid="38" grpId="0" animBg="1"/>
      <p:bldP spid="39" grpId="0" animBg="1"/>
      <p:bldP spid="42" grpId="0" animBg="1"/>
      <p:bldP spid="53" grpId="0" animBg="1"/>
      <p:bldP spid="54" grpId="0" animBg="1"/>
      <p:bldP spid="66" grpId="0" animBg="1"/>
      <p:bldP spid="6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stretch>
            <a:fillRect/>
          </a:stretch>
        </p:blipFill>
        <p:spPr>
          <a:xfrm>
            <a:off x="3619500" y="2075319"/>
            <a:ext cx="7048500" cy="1866900"/>
          </a:xfrm>
          <a:prstGeom prst="rect">
            <a:avLst/>
          </a:prstGeom>
        </p:spPr>
      </p:pic>
      <p:cxnSp>
        <p:nvCxnSpPr>
          <p:cNvPr id="68" name="Straight Arrow Connector 67"/>
          <p:cNvCxnSpPr/>
          <p:nvPr/>
        </p:nvCxnSpPr>
        <p:spPr>
          <a:xfrm>
            <a:off x="2514535" y="2964772"/>
            <a:ext cx="0" cy="165415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p:nvPr>
        </p:nvSpPr>
        <p:spPr/>
        <p:txBody>
          <a:bodyPr/>
          <a:lstStyle/>
          <a:p>
            <a:r>
              <a:rPr lang="en-US" dirty="0"/>
              <a:t>HUB Only Project Type</a:t>
            </a:r>
          </a:p>
        </p:txBody>
      </p:sp>
      <p:cxnSp>
        <p:nvCxnSpPr>
          <p:cNvPr id="44" name="Straight Arrow Connector 43"/>
          <p:cNvCxnSpPr/>
          <p:nvPr/>
        </p:nvCxnSpPr>
        <p:spPr>
          <a:xfrm>
            <a:off x="3320230" y="2023605"/>
            <a:ext cx="537855" cy="43433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3315586" y="3363402"/>
            <a:ext cx="542498" cy="149446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3320230" y="2750886"/>
            <a:ext cx="537855" cy="2481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105665" y="3420565"/>
            <a:ext cx="5741924" cy="222442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799089" y="1041844"/>
            <a:ext cx="1430894" cy="461319"/>
          </a:xfrm>
          <a:prstGeom prst="rect">
            <a:avLst/>
          </a:prstGeom>
          <a:solidFill>
            <a:schemeClr val="bg1">
              <a:lumMod val="85000"/>
            </a:schemeClr>
          </a:solidFill>
          <a:ln>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Authorization</a:t>
            </a:r>
          </a:p>
        </p:txBody>
      </p:sp>
      <p:sp>
        <p:nvSpPr>
          <p:cNvPr id="35" name="Rectangle 34"/>
          <p:cNvSpPr/>
          <p:nvPr/>
        </p:nvSpPr>
        <p:spPr>
          <a:xfrm>
            <a:off x="1799090" y="1776259"/>
            <a:ext cx="1430892" cy="4613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Program</a:t>
            </a:r>
          </a:p>
        </p:txBody>
      </p:sp>
      <p:sp>
        <p:nvSpPr>
          <p:cNvPr id="36" name="Rectangle 35"/>
          <p:cNvSpPr/>
          <p:nvPr/>
        </p:nvSpPr>
        <p:spPr>
          <a:xfrm>
            <a:off x="1799090" y="2503454"/>
            <a:ext cx="1430892" cy="4613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Project</a:t>
            </a:r>
          </a:p>
        </p:txBody>
      </p:sp>
      <p:sp>
        <p:nvSpPr>
          <p:cNvPr id="37" name="Rectangle 36"/>
          <p:cNvSpPr/>
          <p:nvPr/>
        </p:nvSpPr>
        <p:spPr>
          <a:xfrm>
            <a:off x="1799089" y="3205935"/>
            <a:ext cx="1430892" cy="461319"/>
          </a:xfrm>
          <a:prstGeom prst="rect">
            <a:avLst/>
          </a:prstGeom>
          <a:solidFill>
            <a:schemeClr val="bg1">
              <a:lumMod val="85000"/>
            </a:schemeClr>
          </a:solidFill>
          <a:ln>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Design Contract</a:t>
            </a:r>
          </a:p>
        </p:txBody>
      </p:sp>
      <p:sp>
        <p:nvSpPr>
          <p:cNvPr id="38" name="Rectangle 37"/>
          <p:cNvSpPr/>
          <p:nvPr/>
        </p:nvSpPr>
        <p:spPr>
          <a:xfrm>
            <a:off x="1807328" y="3943632"/>
            <a:ext cx="1435961" cy="461319"/>
          </a:xfrm>
          <a:prstGeom prst="rect">
            <a:avLst/>
          </a:prstGeom>
          <a:solidFill>
            <a:schemeClr val="bg1">
              <a:lumMod val="85000"/>
            </a:schemeClr>
          </a:solidFill>
          <a:ln>
            <a:solidFill>
              <a:schemeClr val="tx1">
                <a:lumMod val="95000"/>
                <a:lumOff val="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trike="sngStrike" dirty="0"/>
              <a:t>Interscope Package</a:t>
            </a:r>
          </a:p>
        </p:txBody>
      </p:sp>
      <p:sp>
        <p:nvSpPr>
          <p:cNvPr id="39" name="Rectangle 38"/>
          <p:cNvSpPr/>
          <p:nvPr/>
        </p:nvSpPr>
        <p:spPr>
          <a:xfrm>
            <a:off x="1815566" y="4663559"/>
            <a:ext cx="1430891" cy="4613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Construction Contract</a:t>
            </a:r>
          </a:p>
        </p:txBody>
      </p:sp>
      <p:sp>
        <p:nvSpPr>
          <p:cNvPr id="52" name="Rectangle 51"/>
          <p:cNvSpPr/>
          <p:nvPr/>
        </p:nvSpPr>
        <p:spPr>
          <a:xfrm>
            <a:off x="2057956" y="5435502"/>
            <a:ext cx="942942" cy="46131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HUB Data</a:t>
            </a:r>
          </a:p>
        </p:txBody>
      </p:sp>
      <p:cxnSp>
        <p:nvCxnSpPr>
          <p:cNvPr id="54" name="Straight Arrow Connector 53"/>
          <p:cNvCxnSpPr>
            <a:stCxn id="35" idx="2"/>
            <a:endCxn id="36" idx="0"/>
          </p:cNvCxnSpPr>
          <p:nvPr/>
        </p:nvCxnSpPr>
        <p:spPr>
          <a:xfrm>
            <a:off x="2514536" y="2237577"/>
            <a:ext cx="0" cy="26587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39" idx="2"/>
            <a:endCxn id="52" idx="0"/>
          </p:cNvCxnSpPr>
          <p:nvPr/>
        </p:nvCxnSpPr>
        <p:spPr>
          <a:xfrm flipH="1">
            <a:off x="2529427" y="5124877"/>
            <a:ext cx="1584" cy="31062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2432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121846"/>
            <a:ext cx="10972800" cy="1658198"/>
          </a:xfrm>
        </p:spPr>
        <p:txBody>
          <a:bodyPr/>
          <a:lstStyle/>
          <a:p>
            <a:pPr algn="ctr"/>
            <a:r>
              <a:rPr lang="en-US" dirty="0"/>
              <a:t>eVP Electronic Vendor Portal</a:t>
            </a:r>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381971359"/>
              </p:ext>
            </p:extLst>
          </p:nvPr>
        </p:nvGraphicFramePr>
        <p:xfrm>
          <a:off x="609600" y="1600200"/>
          <a:ext cx="10972800" cy="46316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5146907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graphicEl>
                                              <a:dgm id="{A1CC403F-0119-4242-BCFE-AE6B3F38C3C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graphicEl>
                                              <a:dgm id="{871346FC-4FFF-476B-8E91-2557B233BA7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graphicEl>
                                              <a:dgm id="{5AA84EAD-4BE4-4927-95EF-46256A45CDA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on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B8660A-C7EB-423B-AE37-375E2D955649}"/>
              </a:ext>
            </a:extLst>
          </p:cNvPr>
          <p:cNvPicPr>
            <a:picLocks noChangeAspect="1"/>
          </p:cNvPicPr>
          <p:nvPr/>
        </p:nvPicPr>
        <p:blipFill>
          <a:blip r:embed="rId2"/>
          <a:stretch>
            <a:fillRect/>
          </a:stretch>
        </p:blipFill>
        <p:spPr>
          <a:xfrm>
            <a:off x="3158838" y="1606949"/>
            <a:ext cx="5675032" cy="47291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60196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C002BD9-784E-429E-932F-912D4B59522C}"/>
              </a:ext>
            </a:extLst>
          </p:cNvPr>
          <p:cNvGraphicFramePr/>
          <p:nvPr/>
        </p:nvGraphicFramePr>
        <p:xfrm>
          <a:off x="579783" y="202095"/>
          <a:ext cx="10999304" cy="1368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a:extLst>
              <a:ext uri="{FF2B5EF4-FFF2-40B4-BE49-F238E27FC236}">
                <a16:creationId xmlns:a16="http://schemas.microsoft.com/office/drawing/2014/main" id="{943ECA77-1621-4EB4-AB27-FBBC714A9697}"/>
              </a:ext>
            </a:extLst>
          </p:cNvPr>
          <p:cNvGraphicFramePr>
            <a:graphicFrameLocks noGrp="1"/>
          </p:cNvGraphicFramePr>
          <p:nvPr>
            <p:ph idx="1"/>
            <p:extLst>
              <p:ext uri="{D42A27DB-BD31-4B8C-83A1-F6EECF244321}">
                <p14:modId xmlns:p14="http://schemas.microsoft.com/office/powerpoint/2010/main" val="1869928375"/>
              </p:ext>
            </p:extLst>
          </p:nvPr>
        </p:nvGraphicFramePr>
        <p:xfrm>
          <a:off x="612913" y="1570383"/>
          <a:ext cx="10966174" cy="49001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4116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B42C4736-EC6B-4E7F-9C0A-26F33D23F338}"/>
              </a:ext>
            </a:extLst>
          </p:cNvPr>
          <p:cNvGraphicFramePr/>
          <p:nvPr/>
        </p:nvGraphicFramePr>
        <p:xfrm>
          <a:off x="600364" y="365125"/>
          <a:ext cx="10982036" cy="10110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a:extLst>
              <a:ext uri="{FF2B5EF4-FFF2-40B4-BE49-F238E27FC236}">
                <a16:creationId xmlns:a16="http://schemas.microsoft.com/office/drawing/2014/main" id="{41D3B21E-2116-41FB-806D-DA83D5A9A27C}"/>
              </a:ext>
            </a:extLst>
          </p:cNvPr>
          <p:cNvGraphicFramePr>
            <a:graphicFrameLocks noGrp="1"/>
          </p:cNvGraphicFramePr>
          <p:nvPr>
            <p:ph idx="1"/>
          </p:nvPr>
        </p:nvGraphicFramePr>
        <p:xfrm>
          <a:off x="701963" y="1563150"/>
          <a:ext cx="10788073" cy="42280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Footer Placeholder 1">
            <a:extLst>
              <a:ext uri="{FF2B5EF4-FFF2-40B4-BE49-F238E27FC236}">
                <a16:creationId xmlns:a16="http://schemas.microsoft.com/office/drawing/2014/main" id="{D176B4F3-0A4A-4498-9631-FD3704F16AF9}"/>
              </a:ext>
            </a:extLst>
          </p:cNvPr>
          <p:cNvSpPr>
            <a:spLocks noGrp="1"/>
          </p:cNvSpPr>
          <p:nvPr>
            <p:ph type="ftr" sz="quarter" idx="11"/>
          </p:nvPr>
        </p:nvSpPr>
        <p:spPr>
          <a:xfrm>
            <a:off x="93832" y="6323707"/>
            <a:ext cx="1725731" cy="309201"/>
          </a:xfrm>
        </p:spPr>
        <p:txBody>
          <a:bodyPr/>
          <a:lstStyle/>
          <a:p>
            <a:r>
              <a:rPr lang="en-US" sz="1200" dirty="0">
                <a:latin typeface="Basic Sans SF" pitchFamily="2" charset="0"/>
              </a:rPr>
              <a:t>SCO Conference 2018</a:t>
            </a:r>
          </a:p>
        </p:txBody>
      </p:sp>
    </p:spTree>
    <p:extLst>
      <p:ext uri="{BB962C8B-B14F-4D97-AF65-F5344CB8AC3E}">
        <p14:creationId xmlns:p14="http://schemas.microsoft.com/office/powerpoint/2010/main" val="3364006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graphicEl>
                                              <a:dgm id="{FBCAC3EA-3841-4EA8-9FD8-A3A5EB49B378}"/>
                                            </p:graphicEl>
                                          </p:spTgt>
                                        </p:tgtEl>
                                        <p:attrNameLst>
                                          <p:attrName>style.visibility</p:attrName>
                                        </p:attrNameLst>
                                      </p:cBhvr>
                                      <p:to>
                                        <p:strVal val="visible"/>
                                      </p:to>
                                    </p:set>
                                    <p:animEffect transition="in" filter="wipe(up)">
                                      <p:cBhvr>
                                        <p:cTn id="7" dur="500"/>
                                        <p:tgtEl>
                                          <p:spTgt spid="6">
                                            <p:graphicEl>
                                              <a:dgm id="{FBCAC3EA-3841-4EA8-9FD8-A3A5EB49B37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graphicEl>
                                              <a:dgm id="{6F52A6FE-57AB-4739-8702-AA831D80BC93}"/>
                                            </p:graphicEl>
                                          </p:spTgt>
                                        </p:tgtEl>
                                        <p:attrNameLst>
                                          <p:attrName>style.visibility</p:attrName>
                                        </p:attrNameLst>
                                      </p:cBhvr>
                                      <p:to>
                                        <p:strVal val="visible"/>
                                      </p:to>
                                    </p:set>
                                    <p:animEffect transition="in" filter="wipe(up)">
                                      <p:cBhvr>
                                        <p:cTn id="12" dur="500"/>
                                        <p:tgtEl>
                                          <p:spTgt spid="6">
                                            <p:graphicEl>
                                              <a:dgm id="{6F52A6FE-57AB-4739-8702-AA831D80BC9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graphicEl>
                                              <a:dgm id="{7814E203-D4B2-4B99-97D1-310BBED743FB}"/>
                                            </p:graphicEl>
                                          </p:spTgt>
                                        </p:tgtEl>
                                        <p:attrNameLst>
                                          <p:attrName>style.visibility</p:attrName>
                                        </p:attrNameLst>
                                      </p:cBhvr>
                                      <p:to>
                                        <p:strVal val="visible"/>
                                      </p:to>
                                    </p:set>
                                    <p:animEffect transition="in" filter="wipe(up)">
                                      <p:cBhvr>
                                        <p:cTn id="17" dur="500"/>
                                        <p:tgtEl>
                                          <p:spTgt spid="6">
                                            <p:graphicEl>
                                              <a:dgm id="{7814E203-D4B2-4B99-97D1-310BBED743F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graphicEl>
                                              <a:dgm id="{1382181A-CDC3-4FB8-B03F-A81AD1E76F5B}"/>
                                            </p:graphicEl>
                                          </p:spTgt>
                                        </p:tgtEl>
                                        <p:attrNameLst>
                                          <p:attrName>style.visibility</p:attrName>
                                        </p:attrNameLst>
                                      </p:cBhvr>
                                      <p:to>
                                        <p:strVal val="visible"/>
                                      </p:to>
                                    </p:set>
                                    <p:animEffect transition="in" filter="wipe(up)">
                                      <p:cBhvr>
                                        <p:cTn id="22" dur="500"/>
                                        <p:tgtEl>
                                          <p:spTgt spid="6">
                                            <p:graphicEl>
                                              <a:dgm id="{1382181A-CDC3-4FB8-B03F-A81AD1E76F5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graphicEl>
                                              <a:dgm id="{D2C8A4EC-4FD6-4198-9323-A34CC0224DEB}"/>
                                            </p:graphicEl>
                                          </p:spTgt>
                                        </p:tgtEl>
                                        <p:attrNameLst>
                                          <p:attrName>style.visibility</p:attrName>
                                        </p:attrNameLst>
                                      </p:cBhvr>
                                      <p:to>
                                        <p:strVal val="visible"/>
                                      </p:to>
                                    </p:set>
                                    <p:animEffect transition="in" filter="wipe(up)">
                                      <p:cBhvr>
                                        <p:cTn id="27" dur="500"/>
                                        <p:tgtEl>
                                          <p:spTgt spid="6">
                                            <p:graphicEl>
                                              <a:dgm id="{D2C8A4EC-4FD6-4198-9323-A34CC0224DE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B5A1812-5100-4E90-AC07-8E6EA698BFAA}"/>
              </a:ext>
            </a:extLst>
          </p:cNvPr>
          <p:cNvGraphicFramePr/>
          <p:nvPr/>
        </p:nvGraphicFramePr>
        <p:xfrm>
          <a:off x="572655" y="365125"/>
          <a:ext cx="11009745" cy="1325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a:extLst>
              <a:ext uri="{FF2B5EF4-FFF2-40B4-BE49-F238E27FC236}">
                <a16:creationId xmlns:a16="http://schemas.microsoft.com/office/drawing/2014/main" id="{8EC6D50E-5DDB-461B-A2BE-DB49C83ACC3D}"/>
              </a:ext>
            </a:extLst>
          </p:cNvPr>
          <p:cNvGraphicFramePr>
            <a:graphicFrameLocks noGrp="1"/>
          </p:cNvGraphicFramePr>
          <p:nvPr>
            <p:ph idx="1"/>
          </p:nvPr>
        </p:nvGraphicFramePr>
        <p:xfrm>
          <a:off x="572654" y="2022763"/>
          <a:ext cx="11009745" cy="369454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Footer Placeholder 1">
            <a:extLst>
              <a:ext uri="{FF2B5EF4-FFF2-40B4-BE49-F238E27FC236}">
                <a16:creationId xmlns:a16="http://schemas.microsoft.com/office/drawing/2014/main" id="{76E51552-6F5B-4998-9739-221DD71106CB}"/>
              </a:ext>
            </a:extLst>
          </p:cNvPr>
          <p:cNvSpPr>
            <a:spLocks noGrp="1"/>
          </p:cNvSpPr>
          <p:nvPr>
            <p:ph type="ftr" sz="quarter" idx="11"/>
          </p:nvPr>
        </p:nvSpPr>
        <p:spPr>
          <a:xfrm>
            <a:off x="186196" y="6406834"/>
            <a:ext cx="1753439" cy="309201"/>
          </a:xfrm>
        </p:spPr>
        <p:txBody>
          <a:bodyPr/>
          <a:lstStyle/>
          <a:p>
            <a:r>
              <a:rPr lang="en-US" sz="1200" dirty="0">
                <a:latin typeface="Basic Sans SF" pitchFamily="2" charset="0"/>
              </a:rPr>
              <a:t>SCO Conference 2018</a:t>
            </a:r>
          </a:p>
        </p:txBody>
      </p:sp>
    </p:spTree>
    <p:extLst>
      <p:ext uri="{BB962C8B-B14F-4D97-AF65-F5344CB8AC3E}">
        <p14:creationId xmlns:p14="http://schemas.microsoft.com/office/powerpoint/2010/main" val="2743095879"/>
      </p:ext>
    </p:extLst>
  </p:cSld>
  <p:clrMapOvr>
    <a:masterClrMapping/>
  </p:clrMapOvr>
  <p:transition spd="slow">
    <p:cover/>
  </p:transition>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99533"/>
            <a:ext cx="5142271" cy="1658198"/>
          </a:xfrm>
        </p:spPr>
        <p:txBody>
          <a:bodyPr vert="horz" lIns="91440" tIns="45720" rIns="91440" bIns="45720" rtlCol="0" anchor="ctr">
            <a:normAutofit/>
          </a:bodyPr>
          <a:lstStyle/>
          <a:p>
            <a:pPr>
              <a:lnSpc>
                <a:spcPct val="85000"/>
              </a:lnSpc>
            </a:pPr>
            <a:r>
              <a:rPr lang="en-US" sz="5400">
                <a:solidFill>
                  <a:schemeClr val="tx1">
                    <a:lumMod val="75000"/>
                    <a:lumOff val="25000"/>
                  </a:schemeClr>
                </a:solidFill>
              </a:rPr>
              <a:t>Contact Information</a:t>
            </a:r>
          </a:p>
        </p:txBody>
      </p:sp>
      <p:pic>
        <p:nvPicPr>
          <p:cNvPr id="7" name="Picture 6">
            <a:extLst>
              <a:ext uri="{FF2B5EF4-FFF2-40B4-BE49-F238E27FC236}">
                <a16:creationId xmlns:a16="http://schemas.microsoft.com/office/drawing/2014/main" id="{FB548FFB-1113-4816-B9B8-8983534EC8E9}"/>
              </a:ext>
            </a:extLst>
          </p:cNvPr>
          <p:cNvPicPr>
            <a:picLocks noChangeAspect="1"/>
          </p:cNvPicPr>
          <p:nvPr/>
        </p:nvPicPr>
        <p:blipFill>
          <a:blip r:embed="rId2"/>
          <a:stretch>
            <a:fillRect/>
          </a:stretch>
        </p:blipFill>
        <p:spPr>
          <a:xfrm>
            <a:off x="745132" y="645106"/>
            <a:ext cx="5247747" cy="5247747"/>
          </a:xfrm>
          <a:prstGeom prst="rect">
            <a:avLst/>
          </a:prstGeom>
          <a:scene3d>
            <a:camera prst="orthographicFront"/>
            <a:lightRig rig="contrasting" dir="t">
              <a:rot lat="0" lon="0" rev="3000000"/>
            </a:lightRig>
          </a:scene3d>
          <a:sp3d contourW="7620">
            <a:bevelT w="95250" h="31750"/>
            <a:contourClr>
              <a:srgbClr val="333333"/>
            </a:contourClr>
          </a:sp3d>
        </p:spPr>
      </p:pic>
      <p:sp>
        <p:nvSpPr>
          <p:cNvPr id="3" name="Subtitle 2"/>
          <p:cNvSpPr>
            <a:spLocks noGrp="1"/>
          </p:cNvSpPr>
          <p:nvPr>
            <p:ph type="subTitle" idx="1"/>
          </p:nvPr>
        </p:nvSpPr>
        <p:spPr>
          <a:xfrm>
            <a:off x="6400800" y="2011680"/>
            <a:ext cx="5142271" cy="3864732"/>
          </a:xfrm>
        </p:spPr>
        <p:txBody>
          <a:bodyPr vert="horz" lIns="91440" tIns="45720" rIns="91440" bIns="45720" rtlCol="0">
            <a:normAutofit/>
          </a:bodyPr>
          <a:lstStyle/>
          <a:p>
            <a:pPr>
              <a:buFont typeface="Arial" pitchFamily="34" charset="0"/>
              <a:buChar char=" "/>
            </a:pPr>
            <a:r>
              <a:rPr lang="en-US">
                <a:latin typeface="+mn-lt"/>
              </a:rPr>
              <a:t>LeaAnne Hahnel</a:t>
            </a:r>
          </a:p>
          <a:p>
            <a:pPr>
              <a:buFont typeface="Arial" pitchFamily="34" charset="0"/>
              <a:buChar char=" "/>
            </a:pPr>
            <a:r>
              <a:rPr lang="en-US">
                <a:latin typeface="+mn-lt"/>
              </a:rPr>
              <a:t>919-807-4109 Office</a:t>
            </a:r>
          </a:p>
          <a:p>
            <a:pPr>
              <a:buFont typeface="Arial" pitchFamily="34" charset="0"/>
              <a:buChar char=" "/>
            </a:pPr>
            <a:r>
              <a:rPr lang="en-US">
                <a:latin typeface="+mn-lt"/>
              </a:rPr>
              <a:t>919-410-2845 Cell</a:t>
            </a:r>
          </a:p>
          <a:p>
            <a:pPr>
              <a:buFont typeface="Arial" pitchFamily="34" charset="0"/>
              <a:buChar char=" "/>
            </a:pPr>
            <a:r>
              <a:rPr lang="en-US">
                <a:latin typeface="+mn-lt"/>
                <a:hlinkClick r:id="rId3"/>
              </a:rPr>
              <a:t>interscope@doa.nc.gov</a:t>
            </a:r>
            <a:endParaRPr lang="en-US">
              <a:latin typeface="+mn-lt"/>
            </a:endParaRPr>
          </a:p>
          <a:p>
            <a:pPr>
              <a:buFont typeface="Arial" pitchFamily="34" charset="0"/>
              <a:buChar char=" "/>
            </a:pPr>
            <a:br>
              <a:rPr lang="en-US">
                <a:latin typeface="+mn-lt"/>
              </a:rPr>
            </a:br>
            <a:r>
              <a:rPr lang="en-US">
                <a:latin typeface="+mn-lt"/>
              </a:rPr>
              <a:t>www.nc-sco.com</a:t>
            </a:r>
          </a:p>
          <a:p>
            <a:pPr>
              <a:buFont typeface="Arial" pitchFamily="34" charset="0"/>
              <a:buChar char=" "/>
            </a:pPr>
            <a:endParaRPr lang="en-US">
              <a:latin typeface="+mn-lt"/>
            </a:endParaRPr>
          </a:p>
        </p:txBody>
      </p:sp>
    </p:spTree>
    <p:extLst>
      <p:ext uri="{BB962C8B-B14F-4D97-AF65-F5344CB8AC3E}">
        <p14:creationId xmlns:p14="http://schemas.microsoft.com/office/powerpoint/2010/main" val="9827925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735097" y="619431"/>
            <a:ext cx="4798141" cy="3869205"/>
          </a:xfrm>
        </p:spPr>
        <p:txBody>
          <a:bodyPr>
            <a:normAutofit/>
          </a:bodyPr>
          <a:lstStyle/>
          <a:p>
            <a:r>
              <a:rPr lang="en-US" dirty="0"/>
              <a:t>Interscope + Training</a:t>
            </a:r>
          </a:p>
        </p:txBody>
      </p:sp>
      <p:sp>
        <p:nvSpPr>
          <p:cNvPr id="3" name="Subtitle 2"/>
          <p:cNvSpPr>
            <a:spLocks noGrp="1"/>
          </p:cNvSpPr>
          <p:nvPr>
            <p:ph type="subTitle" idx="1"/>
          </p:nvPr>
        </p:nvSpPr>
        <p:spPr>
          <a:xfrm>
            <a:off x="6735098" y="4488637"/>
            <a:ext cx="4798140" cy="1387775"/>
          </a:xfrm>
        </p:spPr>
        <p:txBody>
          <a:bodyPr>
            <a:normAutofit/>
          </a:bodyPr>
          <a:lstStyle/>
          <a:p>
            <a:r>
              <a:rPr lang="en-US" dirty="0"/>
              <a:t>State Construction Office</a:t>
            </a:r>
          </a:p>
          <a:p>
            <a:r>
              <a:rPr lang="en-US" dirty="0"/>
              <a:t>LeaAnne Hahnel</a:t>
            </a:r>
          </a:p>
          <a:p>
            <a:endParaRPr lang="en-US" dirty="0"/>
          </a:p>
        </p:txBody>
      </p:sp>
      <p:pic>
        <p:nvPicPr>
          <p:cNvPr id="5" name="Picture 4">
            <a:extLst>
              <a:ext uri="{FF2B5EF4-FFF2-40B4-BE49-F238E27FC236}">
                <a16:creationId xmlns:a16="http://schemas.microsoft.com/office/drawing/2014/main" id="{EAE0D6C6-5BC8-4AA6-9723-99B4D47B26C3}"/>
              </a:ext>
            </a:extLst>
          </p:cNvPr>
          <p:cNvPicPr>
            <a:picLocks noChangeAspect="1"/>
          </p:cNvPicPr>
          <p:nvPr/>
        </p:nvPicPr>
        <p:blipFill>
          <a:blip r:embed="rId3"/>
          <a:stretch>
            <a:fillRect/>
          </a:stretch>
        </p:blipFill>
        <p:spPr>
          <a:xfrm>
            <a:off x="633999" y="701410"/>
            <a:ext cx="5462001" cy="54620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202997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4824"/>
            <a:ext cx="10972800" cy="1049235"/>
          </a:xfrm>
        </p:spPr>
        <p:txBody>
          <a:bodyPr>
            <a:normAutofit/>
          </a:bodyPr>
          <a:lstStyle/>
          <a:p>
            <a:pPr algn="ctr"/>
            <a:r>
              <a:rPr lang="en-US" sz="5400" dirty="0"/>
              <a:t>What is IPS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15727604"/>
              </p:ext>
            </p:extLst>
          </p:nvPr>
        </p:nvGraphicFramePr>
        <p:xfrm>
          <a:off x="685800" y="1184059"/>
          <a:ext cx="10896600" cy="52366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Explosion 1 7"/>
          <p:cNvSpPr/>
          <p:nvPr/>
        </p:nvSpPr>
        <p:spPr bwMode="auto">
          <a:xfrm>
            <a:off x="2795501" y="736365"/>
            <a:ext cx="1677880" cy="1411550"/>
          </a:xfrm>
          <a:prstGeom prst="irregularSeal1">
            <a:avLst/>
          </a:prstGeom>
          <a:solidFill>
            <a:srgbClr val="FF0000"/>
          </a:solidFill>
          <a:ln>
            <a:noFill/>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13133046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921238E5-AABE-477E-9FEC-110B9826FC5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39D3D8F0-9697-4CE7-BBAE-0356C0D2C4D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9795412D-CAD9-4A5C-B9C4-CA93B06D092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BCAD59F7-BF6E-45A6-83E7-D149A97E3E7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6692"/>
            <a:ext cx="10972800" cy="1139825"/>
          </a:xfrm>
        </p:spPr>
        <p:txBody>
          <a:bodyPr/>
          <a:lstStyle/>
          <a:p>
            <a:pPr algn="ctr"/>
            <a:r>
              <a:rPr lang="en-US" dirty="0"/>
              <a:t>Contact Information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62739328"/>
              </p:ext>
            </p:extLst>
          </p:nvPr>
        </p:nvGraphicFramePr>
        <p:xfrm>
          <a:off x="609600" y="1331843"/>
          <a:ext cx="10972800" cy="52394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9908674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graphicEl>
                                              <a:dgm id="{B2514778-1BF2-48D7-AE51-A1D03205F7B4}"/>
                                            </p:graphicEl>
                                          </p:spTgt>
                                        </p:tgtEl>
                                        <p:attrNameLst>
                                          <p:attrName>style.visibility</p:attrName>
                                        </p:attrNameLst>
                                      </p:cBhvr>
                                      <p:to>
                                        <p:strVal val="visible"/>
                                      </p:to>
                                    </p:set>
                                    <p:animEffect transition="in" filter="wheel(1)">
                                      <p:cBhvr>
                                        <p:cTn id="7" dur="2000"/>
                                        <p:tgtEl>
                                          <p:spTgt spid="4">
                                            <p:graphicEl>
                                              <a:dgm id="{B2514778-1BF2-48D7-AE51-A1D03205F7B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graphicEl>
                                              <a:dgm id="{1F1EEFC1-DDA2-44EC-870D-230496153FFC}"/>
                                            </p:graphicEl>
                                          </p:spTgt>
                                        </p:tgtEl>
                                        <p:attrNameLst>
                                          <p:attrName>style.visibility</p:attrName>
                                        </p:attrNameLst>
                                      </p:cBhvr>
                                      <p:to>
                                        <p:strVal val="visible"/>
                                      </p:to>
                                    </p:set>
                                    <p:animEffect transition="in" filter="wheel(1)">
                                      <p:cBhvr>
                                        <p:cTn id="12" dur="2000"/>
                                        <p:tgtEl>
                                          <p:spTgt spid="4">
                                            <p:graphicEl>
                                              <a:dgm id="{1F1EEFC1-DDA2-44EC-870D-230496153FF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graphicEl>
                                              <a:dgm id="{EADEB45D-EDD8-404F-A417-E2FC13D28CB0}"/>
                                            </p:graphicEl>
                                          </p:spTgt>
                                        </p:tgtEl>
                                        <p:attrNameLst>
                                          <p:attrName>style.visibility</p:attrName>
                                        </p:attrNameLst>
                                      </p:cBhvr>
                                      <p:to>
                                        <p:strVal val="visible"/>
                                      </p:to>
                                    </p:set>
                                    <p:animEffect transition="in" filter="wheel(1)">
                                      <p:cBhvr>
                                        <p:cTn id="17" dur="2000"/>
                                        <p:tgtEl>
                                          <p:spTgt spid="4">
                                            <p:graphicEl>
                                              <a:dgm id="{EADEB45D-EDD8-404F-A417-E2FC13D28CB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graphicEl>
                                              <a:dgm id="{436B37FF-5B83-45D3-BCFC-4D6BA32A6E32}"/>
                                            </p:graphicEl>
                                          </p:spTgt>
                                        </p:tgtEl>
                                        <p:attrNameLst>
                                          <p:attrName>style.visibility</p:attrName>
                                        </p:attrNameLst>
                                      </p:cBhvr>
                                      <p:to>
                                        <p:strVal val="visible"/>
                                      </p:to>
                                    </p:set>
                                    <p:animEffect transition="in" filter="wheel(1)">
                                      <p:cBhvr>
                                        <p:cTn id="22" dur="2000"/>
                                        <p:tgtEl>
                                          <p:spTgt spid="4">
                                            <p:graphicEl>
                                              <a:dgm id="{436B37FF-5B83-45D3-BCFC-4D6BA32A6E3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713" y="46399"/>
            <a:ext cx="11042374" cy="1049235"/>
          </a:xfrm>
        </p:spPr>
        <p:txBody>
          <a:bodyPr/>
          <a:lstStyle/>
          <a:p>
            <a:pPr algn="ctr"/>
            <a:r>
              <a:rPr lang="en-US" dirty="0"/>
              <a:t>eVP Resources</a:t>
            </a:r>
          </a:p>
        </p:txBody>
      </p:sp>
      <p:pic>
        <p:nvPicPr>
          <p:cNvPr id="4" name="Content Placeholder 3"/>
          <p:cNvPicPr>
            <a:picLocks noGrp="1" noChangeAspect="1"/>
          </p:cNvPicPr>
          <p:nvPr>
            <p:ph idx="1"/>
          </p:nvPr>
        </p:nvPicPr>
        <p:blipFill>
          <a:blip r:embed="rId3"/>
          <a:stretch>
            <a:fillRect/>
          </a:stretch>
        </p:blipFill>
        <p:spPr>
          <a:xfrm>
            <a:off x="4238544" y="1684648"/>
            <a:ext cx="3638711" cy="3767137"/>
          </a:xfrm>
          <a:prstGeom prst="rect">
            <a:avLst/>
          </a:prstGeom>
        </p:spPr>
      </p:pic>
      <p:sp>
        <p:nvSpPr>
          <p:cNvPr id="5" name="TextBox 4"/>
          <p:cNvSpPr txBox="1"/>
          <p:nvPr/>
        </p:nvSpPr>
        <p:spPr>
          <a:xfrm>
            <a:off x="646043" y="6040800"/>
            <a:ext cx="10933043" cy="461665"/>
          </a:xfrm>
          <a:prstGeom prst="rect">
            <a:avLst/>
          </a:prstGeom>
          <a:noFill/>
        </p:spPr>
        <p:txBody>
          <a:bodyPr wrap="square" rtlCol="0">
            <a:spAutoFit/>
          </a:bodyPr>
          <a:lstStyle/>
          <a:p>
            <a:pPr algn="ctr"/>
            <a:r>
              <a:rPr lang="en-US" sz="2400" dirty="0"/>
              <a:t>http://eprocurement.nc.gov/Training/Vendor_Training.html</a:t>
            </a:r>
          </a:p>
        </p:txBody>
      </p:sp>
    </p:spTree>
    <p:extLst>
      <p:ext uri="{BB962C8B-B14F-4D97-AF65-F5344CB8AC3E}">
        <p14:creationId xmlns:p14="http://schemas.microsoft.com/office/powerpoint/2010/main" val="1537122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5|49.2"/>
</p:tagLst>
</file>

<file path=ppt/tags/tag10.xml><?xml version="1.0" encoding="utf-8"?>
<p:tagLst xmlns:a="http://schemas.openxmlformats.org/drawingml/2006/main" xmlns:r="http://schemas.openxmlformats.org/officeDocument/2006/relationships" xmlns:p="http://schemas.openxmlformats.org/presentationml/2006/main">
  <p:tag name="TIMING" val="|11|4.4|7.1|3.3|2.1"/>
</p:tagLst>
</file>

<file path=ppt/tags/tag11.xml><?xml version="1.0" encoding="utf-8"?>
<p:tagLst xmlns:a="http://schemas.openxmlformats.org/drawingml/2006/main" xmlns:r="http://schemas.openxmlformats.org/officeDocument/2006/relationships" xmlns:p="http://schemas.openxmlformats.org/presentationml/2006/main">
  <p:tag name="TIMING" val="|1.5|2.6|1|1|0.8|1.4|32.5|12|5.4|5.3|1.1|0.8|0.8|1|1.4"/>
</p:tagLst>
</file>

<file path=ppt/tags/tag12.xml><?xml version="1.0" encoding="utf-8"?>
<p:tagLst xmlns:a="http://schemas.openxmlformats.org/drawingml/2006/main" xmlns:r="http://schemas.openxmlformats.org/officeDocument/2006/relationships" xmlns:p="http://schemas.openxmlformats.org/presentationml/2006/main">
  <p:tag name="TIMING" val="|5.5|8.2|1.8|4.2|2.5|5.6|3|7.3|3.4"/>
</p:tagLst>
</file>

<file path=ppt/tags/tag13.xml><?xml version="1.0" encoding="utf-8"?>
<p:tagLst xmlns:a="http://schemas.openxmlformats.org/drawingml/2006/main" xmlns:r="http://schemas.openxmlformats.org/officeDocument/2006/relationships" xmlns:p="http://schemas.openxmlformats.org/presentationml/2006/main">
  <p:tag name="TIMING" val="|1|4.4|1.6|2.1|2.3|5.5"/>
</p:tagLst>
</file>

<file path=ppt/tags/tag14.xml><?xml version="1.0" encoding="utf-8"?>
<p:tagLst xmlns:a="http://schemas.openxmlformats.org/drawingml/2006/main" xmlns:r="http://schemas.openxmlformats.org/officeDocument/2006/relationships" xmlns:p="http://schemas.openxmlformats.org/presentationml/2006/main">
  <p:tag name="TIMING" val="|1.3|14.8|2.9|1.1|0.8|4.7"/>
</p:tagLst>
</file>

<file path=ppt/tags/tag2.xml><?xml version="1.0" encoding="utf-8"?>
<p:tagLst xmlns:a="http://schemas.openxmlformats.org/drawingml/2006/main" xmlns:r="http://schemas.openxmlformats.org/officeDocument/2006/relationships" xmlns:p="http://schemas.openxmlformats.org/presentationml/2006/main">
  <p:tag name="TIMING" val="|0.6|0.1|1.2|0.4|0.4"/>
</p:tagLst>
</file>

<file path=ppt/tags/tag3.xml><?xml version="1.0" encoding="utf-8"?>
<p:tagLst xmlns:a="http://schemas.openxmlformats.org/drawingml/2006/main" xmlns:r="http://schemas.openxmlformats.org/officeDocument/2006/relationships" xmlns:p="http://schemas.openxmlformats.org/presentationml/2006/main">
  <p:tag name="TIMING" val="|0.4|1.1|1.4|1.3"/>
</p:tagLst>
</file>

<file path=ppt/tags/tag4.xml><?xml version="1.0" encoding="utf-8"?>
<p:tagLst xmlns:a="http://schemas.openxmlformats.org/drawingml/2006/main" xmlns:r="http://schemas.openxmlformats.org/officeDocument/2006/relationships" xmlns:p="http://schemas.openxmlformats.org/presentationml/2006/main">
  <p:tag name="TIMING" val="|0.3|1.3"/>
</p:tagLst>
</file>

<file path=ppt/tags/tag5.xml><?xml version="1.0" encoding="utf-8"?>
<p:tagLst xmlns:a="http://schemas.openxmlformats.org/drawingml/2006/main" xmlns:r="http://schemas.openxmlformats.org/officeDocument/2006/relationships" xmlns:p="http://schemas.openxmlformats.org/presentationml/2006/main">
  <p:tag name="TIMING" val="|0.4|3.6|2.6|1.6"/>
</p:tagLst>
</file>

<file path=ppt/tags/tag6.xml><?xml version="1.0" encoding="utf-8"?>
<p:tagLst xmlns:a="http://schemas.openxmlformats.org/drawingml/2006/main" xmlns:r="http://schemas.openxmlformats.org/officeDocument/2006/relationships" xmlns:p="http://schemas.openxmlformats.org/presentationml/2006/main">
  <p:tag name="TIMING" val="|5.6|5.3|1.5|1.4|3"/>
</p:tagLst>
</file>

<file path=ppt/tags/tag7.xml><?xml version="1.0" encoding="utf-8"?>
<p:tagLst xmlns:a="http://schemas.openxmlformats.org/drawingml/2006/main" xmlns:r="http://schemas.openxmlformats.org/officeDocument/2006/relationships" xmlns:p="http://schemas.openxmlformats.org/presentationml/2006/main">
  <p:tag name="TIMING" val="|0.4|1.6|8.9|1.1"/>
</p:tagLst>
</file>

<file path=ppt/tags/tag8.xml><?xml version="1.0" encoding="utf-8"?>
<p:tagLst xmlns:a="http://schemas.openxmlformats.org/drawingml/2006/main" xmlns:r="http://schemas.openxmlformats.org/officeDocument/2006/relationships" xmlns:p="http://schemas.openxmlformats.org/presentationml/2006/main">
  <p:tag name="TIMING" val="|0.9|2.8|1.4|1.3|1.1|1.3"/>
</p:tagLst>
</file>

<file path=ppt/tags/tag9.xml><?xml version="1.0" encoding="utf-8"?>
<p:tagLst xmlns:a="http://schemas.openxmlformats.org/drawingml/2006/main" xmlns:r="http://schemas.openxmlformats.org/officeDocument/2006/relationships" xmlns:p="http://schemas.openxmlformats.org/presentationml/2006/main">
  <p:tag name="TIMING" val="|0.4|1.6|1.9|1.6|2.2|2.7"/>
</p:tagLst>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43B33"/>
      </a:dk2>
      <a:lt2>
        <a:srgbClr val="BFD4C6"/>
      </a:lt2>
      <a:accent1>
        <a:srgbClr val="549E39"/>
      </a:accent1>
      <a:accent2>
        <a:srgbClr val="C7D157"/>
      </a:accent2>
      <a:accent3>
        <a:srgbClr val="F08F1C"/>
      </a:accent3>
      <a:accent4>
        <a:srgbClr val="D05745"/>
      </a:accent4>
      <a:accent5>
        <a:srgbClr val="558569"/>
      </a:accent5>
      <a:accent6>
        <a:srgbClr val="5E99A4"/>
      </a:accent6>
      <a:hlink>
        <a:srgbClr val="00AAD8"/>
      </a:hlink>
      <a:folHlink>
        <a:srgbClr val="6B6B6F"/>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5118000A-40C1-40FE-8820-3652223334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2387</Words>
  <Application>Microsoft Office PowerPoint</Application>
  <PresentationFormat>Widescreen</PresentationFormat>
  <Paragraphs>404</Paragraphs>
  <Slides>65</Slides>
  <Notes>52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Basic Sans SF</vt:lpstr>
      <vt:lpstr>Calibri</vt:lpstr>
      <vt:lpstr>Calibri Light</vt:lpstr>
      <vt:lpstr>Times New Roman</vt:lpstr>
      <vt:lpstr>Univers Light</vt:lpstr>
      <vt:lpstr>Metropolitan</vt:lpstr>
      <vt:lpstr> Interscope + Training October 22, 2019</vt:lpstr>
      <vt:lpstr>PowerPoint Presentation</vt:lpstr>
      <vt:lpstr>PowerPoint Presentation</vt:lpstr>
      <vt:lpstr>PowerPoint Presentation</vt:lpstr>
      <vt:lpstr>eVP Electronic Vendor Portal</vt:lpstr>
      <vt:lpstr>eVP Electronic Vendor Portal</vt:lpstr>
      <vt:lpstr>What is IPS</vt:lpstr>
      <vt:lpstr>Contact Information</vt:lpstr>
      <vt:lpstr>eVP Resources</vt:lpstr>
      <vt:lpstr>What is 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Typical Capital Project Flow</vt:lpstr>
      <vt:lpstr>PowerPoint Presentation</vt:lpstr>
      <vt:lpstr>Interscope “SCO” ID Number</vt:lpstr>
      <vt:lpstr>PowerPoint Presentation</vt:lpstr>
      <vt:lpstr>Interscope “SCO” ID Number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Variations</vt:lpstr>
      <vt:lpstr>PowerPoint Presentation</vt:lpstr>
      <vt:lpstr>Project Types</vt:lpstr>
      <vt:lpstr>Non-Code-Item Project Types</vt:lpstr>
      <vt:lpstr>HUB Decision Tree</vt:lpstr>
      <vt:lpstr>Hub only project type</vt:lpstr>
      <vt:lpstr>HUB Only Project Type</vt:lpstr>
      <vt:lpstr>HUB Only Project Type</vt:lpstr>
      <vt:lpstr>PowerPoint Presentation</vt:lpstr>
      <vt:lpstr>PowerPoint Presentation</vt:lpstr>
      <vt:lpstr>PowerPoint Presentation</vt:lpstr>
      <vt:lpstr>PowerPoint Presentation</vt:lpstr>
      <vt:lpstr>Contact Information</vt:lpstr>
      <vt:lpstr>Interscope + 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Interscope + Training October 22, 2019</dc:title>
  <dc:creator>Hahnel, LeaAnne</dc:creator>
  <cp:lastModifiedBy>Hahnel, LeaAnne</cp:lastModifiedBy>
  <cp:revision>3</cp:revision>
  <dcterms:created xsi:type="dcterms:W3CDTF">2019-10-16T18:41:44Z</dcterms:created>
  <dcterms:modified xsi:type="dcterms:W3CDTF">2019-10-16T18:54:34Z</dcterms:modified>
</cp:coreProperties>
</file>