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5.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6.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49.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50.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0" r:id="rId1"/>
  </p:sldMasterIdLst>
  <p:notesMasterIdLst>
    <p:notesMasterId r:id="rId73"/>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277" r:id="rId20"/>
    <p:sldId id="278" r:id="rId21"/>
    <p:sldId id="279" r:id="rId22"/>
    <p:sldId id="280" r:id="rId23"/>
    <p:sldId id="281" r:id="rId24"/>
    <p:sldId id="282" r:id="rId25"/>
    <p:sldId id="347" r:id="rId26"/>
    <p:sldId id="323" r:id="rId27"/>
    <p:sldId id="284" r:id="rId28"/>
    <p:sldId id="285" r:id="rId29"/>
    <p:sldId id="286" r:id="rId30"/>
    <p:sldId id="287" r:id="rId31"/>
    <p:sldId id="288" r:id="rId32"/>
    <p:sldId id="289" r:id="rId33"/>
    <p:sldId id="290" r:id="rId34"/>
    <p:sldId id="291" r:id="rId35"/>
    <p:sldId id="292" r:id="rId36"/>
    <p:sldId id="327" r:id="rId37"/>
    <p:sldId id="293" r:id="rId38"/>
    <p:sldId id="294" r:id="rId39"/>
    <p:sldId id="295" r:id="rId40"/>
    <p:sldId id="296" r:id="rId41"/>
    <p:sldId id="297" r:id="rId42"/>
    <p:sldId id="298" r:id="rId43"/>
    <p:sldId id="299" r:id="rId44"/>
    <p:sldId id="300" r:id="rId45"/>
    <p:sldId id="301" r:id="rId46"/>
    <p:sldId id="303" r:id="rId47"/>
    <p:sldId id="304" r:id="rId48"/>
    <p:sldId id="305" r:id="rId49"/>
    <p:sldId id="306" r:id="rId50"/>
    <p:sldId id="310" r:id="rId51"/>
    <p:sldId id="311" r:id="rId52"/>
    <p:sldId id="312" r:id="rId53"/>
    <p:sldId id="313" r:id="rId54"/>
    <p:sldId id="350" r:id="rId55"/>
    <p:sldId id="314" r:id="rId56"/>
    <p:sldId id="318" r:id="rId57"/>
    <p:sldId id="326" r:id="rId58"/>
    <p:sldId id="319" r:id="rId59"/>
    <p:sldId id="320" r:id="rId60"/>
    <p:sldId id="346" r:id="rId61"/>
    <p:sldId id="342" r:id="rId62"/>
    <p:sldId id="343" r:id="rId63"/>
    <p:sldId id="344" r:id="rId64"/>
    <p:sldId id="345" r:id="rId65"/>
    <p:sldId id="348" r:id="rId66"/>
    <p:sldId id="349" r:id="rId67"/>
    <p:sldId id="334" r:id="rId68"/>
    <p:sldId id="340" r:id="rId69"/>
    <p:sldId id="341" r:id="rId70"/>
    <p:sldId id="321" r:id="rId71"/>
    <p:sldId id="257"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277"/>
            <p14:sldId id="278"/>
            <p14:sldId id="279"/>
            <p14:sldId id="280"/>
            <p14:sldId id="281"/>
            <p14:sldId id="282"/>
            <p14:sldId id="347"/>
            <p14:sldId id="323"/>
            <p14:sldId id="284"/>
            <p14:sldId id="285"/>
            <p14:sldId id="286"/>
            <p14:sldId id="287"/>
            <p14:sldId id="288"/>
            <p14:sldId id="289"/>
            <p14:sldId id="290"/>
            <p14:sldId id="291"/>
            <p14:sldId id="292"/>
            <p14:sldId id="327"/>
            <p14:sldId id="293"/>
            <p14:sldId id="294"/>
            <p14:sldId id="295"/>
            <p14:sldId id="296"/>
            <p14:sldId id="297"/>
            <p14:sldId id="298"/>
            <p14:sldId id="299"/>
            <p14:sldId id="300"/>
            <p14:sldId id="301"/>
            <p14:sldId id="303"/>
            <p14:sldId id="304"/>
            <p14:sldId id="305"/>
            <p14:sldId id="306"/>
            <p14:sldId id="310"/>
            <p14:sldId id="311"/>
            <p14:sldId id="312"/>
            <p14:sldId id="313"/>
            <p14:sldId id="350"/>
            <p14:sldId id="314"/>
            <p14:sldId id="318"/>
            <p14:sldId id="326"/>
            <p14:sldId id="319"/>
            <p14:sldId id="320"/>
            <p14:sldId id="346"/>
            <p14:sldId id="342"/>
            <p14:sldId id="343"/>
            <p14:sldId id="344"/>
            <p14:sldId id="345"/>
            <p14:sldId id="348"/>
            <p14:sldId id="349"/>
            <p14:sldId id="334"/>
            <p14:sldId id="340"/>
            <p14:sldId id="341"/>
            <p14:sldId id="3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showGuides="1">
      <p:cViewPr varScale="1">
        <p:scale>
          <a:sx n="105" d="100"/>
          <a:sy n="105" d="100"/>
        </p:scale>
        <p:origin x="522" y="96"/>
      </p:cViewPr>
      <p:guideLst>
        <p:guide orient="horz" pos="2160"/>
        <p:guide pos="3840"/>
      </p:guideLst>
    </p:cSldViewPr>
  </p:slideViewPr>
  <p:notesTextViewPr>
    <p:cViewPr>
      <p:scale>
        <a:sx n="1" d="1"/>
        <a:sy n="1" d="1"/>
      </p:scale>
      <p:origin x="0" y="0"/>
    </p:cViewPr>
  </p:notesTextViewPr>
  <p:sorterViewPr>
    <p:cViewPr>
      <p:scale>
        <a:sx n="100" d="100"/>
        <a:sy n="100" d="100"/>
      </p:scale>
      <p:origin x="0" y="-1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ata67.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69.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_rels/drawing67.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69.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88462-F08D-4743-9CD9-FAD9E0D694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2DF5D0-4556-4728-AC84-38ADA0F35635}">
      <dgm:prSet/>
      <dgm:spPr/>
      <dgm:t>
        <a:bodyPr/>
        <a:lstStyle/>
        <a:p>
          <a:pPr algn="ctr"/>
          <a:r>
            <a:rPr lang="en-US" b="0" i="0" dirty="0"/>
            <a:t>Agenda</a:t>
          </a:r>
          <a:endParaRPr lang="en-US" dirty="0"/>
        </a:p>
      </dgm:t>
    </dgm:pt>
    <dgm:pt modelId="{EC0D033D-B086-4F9E-9979-1BAE515CF7EA}" type="parTrans" cxnId="{424065D8-68AB-473F-8AD0-021518A7550A}">
      <dgm:prSet/>
      <dgm:spPr/>
      <dgm:t>
        <a:bodyPr/>
        <a:lstStyle/>
        <a:p>
          <a:pPr algn="ctr"/>
          <a:endParaRPr lang="en-US"/>
        </a:p>
      </dgm:t>
    </dgm:pt>
    <dgm:pt modelId="{C8EB809F-DB71-48EF-B4AD-63E7D5149D31}" type="sibTrans" cxnId="{424065D8-68AB-473F-8AD0-021518A7550A}">
      <dgm:prSet/>
      <dgm:spPr/>
      <dgm:t>
        <a:bodyPr/>
        <a:lstStyle/>
        <a:p>
          <a:pPr algn="ctr"/>
          <a:endParaRPr lang="en-US"/>
        </a:p>
      </dgm:t>
    </dgm:pt>
    <dgm:pt modelId="{EC3403D0-7D3F-465D-BE5B-00052BF1D833}" type="pres">
      <dgm:prSet presAssocID="{1AE88462-F08D-4743-9CD9-FAD9E0D694D8}" presName="linear" presStyleCnt="0">
        <dgm:presLayoutVars>
          <dgm:animLvl val="lvl"/>
          <dgm:resizeHandles val="exact"/>
        </dgm:presLayoutVars>
      </dgm:prSet>
      <dgm:spPr/>
    </dgm:pt>
    <dgm:pt modelId="{31A53B39-EA6E-4D06-8C2F-86365E6A1FA1}" type="pres">
      <dgm:prSet presAssocID="{8E2DF5D0-4556-4728-AC84-38ADA0F35635}" presName="parentText" presStyleLbl="node1" presStyleIdx="0" presStyleCnt="1" custLinFactNeighborY="1673">
        <dgm:presLayoutVars>
          <dgm:chMax val="0"/>
          <dgm:bulletEnabled val="1"/>
        </dgm:presLayoutVars>
      </dgm:prSet>
      <dgm:spPr/>
    </dgm:pt>
  </dgm:ptLst>
  <dgm:cxnLst>
    <dgm:cxn modelId="{A9D8402B-A9B7-4850-8A73-1129CDA23B65}" type="presOf" srcId="{8E2DF5D0-4556-4728-AC84-38ADA0F35635}" destId="{31A53B39-EA6E-4D06-8C2F-86365E6A1FA1}" srcOrd="0" destOrd="0" presId="urn:microsoft.com/office/officeart/2005/8/layout/vList2"/>
    <dgm:cxn modelId="{493160D1-5515-4186-A0AD-81697D652F1A}" type="presOf" srcId="{1AE88462-F08D-4743-9CD9-FAD9E0D694D8}" destId="{EC3403D0-7D3F-465D-BE5B-00052BF1D833}" srcOrd="0" destOrd="0" presId="urn:microsoft.com/office/officeart/2005/8/layout/vList2"/>
    <dgm:cxn modelId="{424065D8-68AB-473F-8AD0-021518A7550A}" srcId="{1AE88462-F08D-4743-9CD9-FAD9E0D694D8}" destId="{8E2DF5D0-4556-4728-AC84-38ADA0F35635}" srcOrd="0" destOrd="0" parTransId="{EC0D033D-B086-4F9E-9979-1BAE515CF7EA}" sibTransId="{C8EB809F-DB71-48EF-B4AD-63E7D5149D31}"/>
    <dgm:cxn modelId="{F0FA2518-86B5-4149-96C2-26487AE1F4D6}" type="presParOf" srcId="{EC3403D0-7D3F-465D-BE5B-00052BF1D833}" destId="{31A53B39-EA6E-4D06-8C2F-86365E6A1F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DCC2AE-EA78-4AEC-9E05-B0F2057B317F}" type="doc">
      <dgm:prSet loTypeId="urn:microsoft.com/office/officeart/2005/8/layout/funnel1" loCatId="relationship" qsTypeId="urn:microsoft.com/office/officeart/2005/8/quickstyle/simple5" qsCatId="simple" csTypeId="urn:microsoft.com/office/officeart/2005/8/colors/colorful2" csCatId="colorful" phldr="1"/>
      <dgm:spPr/>
      <dgm:t>
        <a:bodyPr/>
        <a:lstStyle/>
        <a:p>
          <a:endParaRPr lang="en-US"/>
        </a:p>
      </dgm:t>
    </dgm:pt>
    <dgm:pt modelId="{8602D34F-A0B3-4240-A054-6AC8A7057102}">
      <dgm:prSet custT="1"/>
      <dgm:spPr/>
      <dgm:t>
        <a:bodyPr/>
        <a:lstStyle/>
        <a:p>
          <a:r>
            <a:rPr lang="en-US" sz="2800" dirty="0">
              <a:latin typeface="Basic Sans SF" pitchFamily="2" charset="0"/>
            </a:rPr>
            <a:t>Interscope </a:t>
          </a:r>
        </a:p>
      </dgm:t>
    </dgm:pt>
    <dgm:pt modelId="{C8821FA8-E147-44D9-80DF-E9A0F3A520B3}" type="parTrans" cxnId="{09BEF6C5-A237-46B8-B026-322A01EC90E0}">
      <dgm:prSet/>
      <dgm:spPr/>
      <dgm:t>
        <a:bodyPr/>
        <a:lstStyle/>
        <a:p>
          <a:endParaRPr lang="en-US" sz="2400">
            <a:latin typeface="Basic Sans SF" pitchFamily="2" charset="0"/>
          </a:endParaRPr>
        </a:p>
      </dgm:t>
    </dgm:pt>
    <dgm:pt modelId="{EC2C078C-443A-43BB-8FCE-AE8CCB44380B}" type="sibTrans" cxnId="{09BEF6C5-A237-46B8-B026-322A01EC90E0}">
      <dgm:prSet custT="1"/>
      <dgm:spPr/>
      <dgm:t>
        <a:bodyPr/>
        <a:lstStyle/>
        <a:p>
          <a:endParaRPr lang="en-US" sz="700" dirty="0">
            <a:latin typeface="Basic Sans SF" pitchFamily="2" charset="0"/>
          </a:endParaRPr>
        </a:p>
      </dgm:t>
    </dgm:pt>
    <dgm:pt modelId="{BE35EAA9-9A66-4F55-8F35-7D1BF9F5283B}">
      <dgm:prSet custT="1"/>
      <dgm:spPr/>
      <dgm:t>
        <a:bodyPr/>
        <a:lstStyle/>
        <a:p>
          <a:r>
            <a:rPr lang="en-US" sz="3200" dirty="0">
              <a:latin typeface="Basic Sans SF" pitchFamily="2" charset="0"/>
            </a:rPr>
            <a:t>Capstat</a:t>
          </a:r>
          <a:endParaRPr lang="en-US" sz="4000" dirty="0">
            <a:latin typeface="Basic Sans SF" pitchFamily="2" charset="0"/>
          </a:endParaRPr>
        </a:p>
      </dgm:t>
    </dgm:pt>
    <dgm:pt modelId="{3B86DC8E-5148-4370-8AB6-1BF8B949F223}" type="parTrans" cxnId="{2448BFE2-4A6C-4941-874A-5AD7C54E8678}">
      <dgm:prSet/>
      <dgm:spPr/>
      <dgm:t>
        <a:bodyPr/>
        <a:lstStyle/>
        <a:p>
          <a:endParaRPr lang="en-US" sz="2400">
            <a:latin typeface="Basic Sans SF" pitchFamily="2" charset="0"/>
          </a:endParaRPr>
        </a:p>
      </dgm:t>
    </dgm:pt>
    <dgm:pt modelId="{913AFC45-B509-46AD-A266-82F742AD072C}" type="sibTrans" cxnId="{2448BFE2-4A6C-4941-874A-5AD7C54E8678}">
      <dgm:prSet custT="1"/>
      <dgm:spPr/>
      <dgm:t>
        <a:bodyPr/>
        <a:lstStyle/>
        <a:p>
          <a:endParaRPr lang="en-US" sz="700" dirty="0">
            <a:latin typeface="Basic Sans SF" pitchFamily="2" charset="0"/>
          </a:endParaRPr>
        </a:p>
      </dgm:t>
    </dgm:pt>
    <dgm:pt modelId="{19FF5A32-0DE6-4C02-A3C0-1DA998257DE0}">
      <dgm:prSet custT="1"/>
      <dgm:spPr/>
      <dgm:t>
        <a:bodyPr/>
        <a:lstStyle/>
        <a:p>
          <a:r>
            <a:rPr lang="en-US" sz="2400" b="1" dirty="0">
              <a:latin typeface="Basic Sans SF" pitchFamily="2" charset="0"/>
            </a:rPr>
            <a:t>HUBSCO</a:t>
          </a:r>
        </a:p>
      </dgm:t>
    </dgm:pt>
    <dgm:pt modelId="{BC756BC9-DA24-46EF-AE77-148FA4F35C5F}" type="parTrans" cxnId="{D9557B49-8B2C-4189-805E-7BAF5E8D9CFD}">
      <dgm:prSet/>
      <dgm:spPr/>
      <dgm:t>
        <a:bodyPr/>
        <a:lstStyle/>
        <a:p>
          <a:endParaRPr lang="en-US" sz="2400">
            <a:latin typeface="Basic Sans SF" pitchFamily="2" charset="0"/>
          </a:endParaRPr>
        </a:p>
      </dgm:t>
    </dgm:pt>
    <dgm:pt modelId="{F48F13FE-B002-44BB-8B5F-CE37FE830ED8}" type="sibTrans" cxnId="{D9557B49-8B2C-4189-805E-7BAF5E8D9CFD}">
      <dgm:prSet custT="1"/>
      <dgm:spPr/>
      <dgm:t>
        <a:bodyPr/>
        <a:lstStyle/>
        <a:p>
          <a:endParaRPr lang="en-US" sz="2000" dirty="0">
            <a:latin typeface="Basic Sans SF" pitchFamily="2" charset="0"/>
          </a:endParaRPr>
        </a:p>
      </dgm:t>
    </dgm:pt>
    <dgm:pt modelId="{544D7073-8269-4B5A-8D16-4471CB652569}">
      <dgm:prSet custT="1"/>
      <dgm:spPr/>
      <dgm:t>
        <a:bodyPr/>
        <a:lstStyle/>
        <a:p>
          <a:r>
            <a:rPr lang="en-US" sz="3600" dirty="0">
              <a:latin typeface="Basic Sans SF" pitchFamily="2" charset="0"/>
            </a:rPr>
            <a:t>Interscope Plus</a:t>
          </a:r>
        </a:p>
      </dgm:t>
    </dgm:pt>
    <dgm:pt modelId="{5B836629-733E-4F17-BB90-71887699F20C}" type="parTrans" cxnId="{72DDEE6F-E2F6-4A5B-BCAB-DD81FE3C8D61}">
      <dgm:prSet/>
      <dgm:spPr/>
      <dgm:t>
        <a:bodyPr/>
        <a:lstStyle/>
        <a:p>
          <a:endParaRPr lang="en-US" sz="2400">
            <a:latin typeface="Basic Sans SF" pitchFamily="2" charset="0"/>
          </a:endParaRPr>
        </a:p>
      </dgm:t>
    </dgm:pt>
    <dgm:pt modelId="{76A5D6EF-AF70-499D-B8BF-67236E4B78E6}" type="sibTrans" cxnId="{72DDEE6F-E2F6-4A5B-BCAB-DD81FE3C8D61}">
      <dgm:prSet/>
      <dgm:spPr/>
      <dgm:t>
        <a:bodyPr/>
        <a:lstStyle/>
        <a:p>
          <a:endParaRPr lang="en-US" sz="2400">
            <a:latin typeface="Basic Sans SF" pitchFamily="2" charset="0"/>
          </a:endParaRPr>
        </a:p>
      </dgm:t>
    </dgm:pt>
    <dgm:pt modelId="{AAD65296-6CBA-406F-8581-CE849A1DD6A4}" type="pres">
      <dgm:prSet presAssocID="{57DCC2AE-EA78-4AEC-9E05-B0F2057B317F}" presName="Name0" presStyleCnt="0">
        <dgm:presLayoutVars>
          <dgm:chMax val="4"/>
          <dgm:resizeHandles val="exact"/>
        </dgm:presLayoutVars>
      </dgm:prSet>
      <dgm:spPr/>
    </dgm:pt>
    <dgm:pt modelId="{FF9A8448-D066-4CBB-92AE-4DB18E46D215}" type="pres">
      <dgm:prSet presAssocID="{57DCC2AE-EA78-4AEC-9E05-B0F2057B317F}" presName="ellipse" presStyleLbl="trBgShp" presStyleIdx="0" presStyleCnt="1" custScaleX="117731" custScaleY="114785"/>
      <dgm:spPr/>
    </dgm:pt>
    <dgm:pt modelId="{D19B4D3E-7DE2-4358-BC74-B26178320080}" type="pres">
      <dgm:prSet presAssocID="{57DCC2AE-EA78-4AEC-9E05-B0F2057B317F}" presName="arrow1" presStyleLbl="fgShp" presStyleIdx="0" presStyleCnt="1" custLinFactNeighborX="904" custLinFactNeighborY="26038"/>
      <dgm:spPr/>
    </dgm:pt>
    <dgm:pt modelId="{F372F871-2FE8-41DF-802E-A8C911BF42F5}" type="pres">
      <dgm:prSet presAssocID="{57DCC2AE-EA78-4AEC-9E05-B0F2057B317F}" presName="rectangle" presStyleLbl="revTx" presStyleIdx="0" presStyleCnt="1" custLinFactNeighborX="-1331" custLinFactNeighborY="32493">
        <dgm:presLayoutVars>
          <dgm:bulletEnabled val="1"/>
        </dgm:presLayoutVars>
      </dgm:prSet>
      <dgm:spPr/>
    </dgm:pt>
    <dgm:pt modelId="{A9F340A7-0A22-44AB-9E28-8B4ED3F23302}" type="pres">
      <dgm:prSet presAssocID="{BE35EAA9-9A66-4F55-8F35-7D1BF9F5283B}" presName="item1" presStyleLbl="node1" presStyleIdx="0" presStyleCnt="3" custScaleX="132137" custScaleY="87627">
        <dgm:presLayoutVars>
          <dgm:bulletEnabled val="1"/>
        </dgm:presLayoutVars>
      </dgm:prSet>
      <dgm:spPr/>
    </dgm:pt>
    <dgm:pt modelId="{425E35C8-0C2F-4E5E-B985-6CCBB1CA5E1B}" type="pres">
      <dgm:prSet presAssocID="{19FF5A32-0DE6-4C02-A3C0-1DA998257DE0}" presName="item2" presStyleLbl="node1" presStyleIdx="1" presStyleCnt="3" custScaleX="160259" custScaleY="138659" custLinFactNeighborX="-13906" custLinFactNeighborY="-8680">
        <dgm:presLayoutVars>
          <dgm:bulletEnabled val="1"/>
        </dgm:presLayoutVars>
      </dgm:prSet>
      <dgm:spPr/>
    </dgm:pt>
    <dgm:pt modelId="{43261623-CB77-48B7-B293-A5880A03C643}" type="pres">
      <dgm:prSet presAssocID="{544D7073-8269-4B5A-8D16-4471CB652569}" presName="item3" presStyleLbl="node1" presStyleIdx="2" presStyleCnt="3" custScaleX="160644" custScaleY="115763" custLinFactNeighborX="34140" custLinFactNeighborY="8679">
        <dgm:presLayoutVars>
          <dgm:bulletEnabled val="1"/>
        </dgm:presLayoutVars>
      </dgm:prSet>
      <dgm:spPr/>
    </dgm:pt>
    <dgm:pt modelId="{135916FB-035B-4725-8114-9EF9BDB3D4A2}" type="pres">
      <dgm:prSet presAssocID="{57DCC2AE-EA78-4AEC-9E05-B0F2057B317F}" presName="funnel" presStyleLbl="trAlignAcc1" presStyleIdx="0" presStyleCnt="1" custScaleX="122749" custScaleY="112792" custLinFactNeighborX="161" custLinFactNeighborY="6276"/>
      <dgm:spPr/>
    </dgm:pt>
  </dgm:ptLst>
  <dgm:cxnLst>
    <dgm:cxn modelId="{AF7FCE40-B32B-4379-A170-94FE07FB06C8}" type="presOf" srcId="{BE35EAA9-9A66-4F55-8F35-7D1BF9F5283B}" destId="{425E35C8-0C2F-4E5E-B985-6CCBB1CA5E1B}" srcOrd="0" destOrd="0" presId="urn:microsoft.com/office/officeart/2005/8/layout/funnel1"/>
    <dgm:cxn modelId="{D9557B49-8B2C-4189-805E-7BAF5E8D9CFD}" srcId="{57DCC2AE-EA78-4AEC-9E05-B0F2057B317F}" destId="{19FF5A32-0DE6-4C02-A3C0-1DA998257DE0}" srcOrd="2" destOrd="0" parTransId="{BC756BC9-DA24-46EF-AE77-148FA4F35C5F}" sibTransId="{F48F13FE-B002-44BB-8B5F-CE37FE830ED8}"/>
    <dgm:cxn modelId="{35B26F4C-DCA4-4053-A9C8-91270F3661D1}" type="presOf" srcId="{19FF5A32-0DE6-4C02-A3C0-1DA998257DE0}" destId="{A9F340A7-0A22-44AB-9E28-8B4ED3F23302}" srcOrd="0" destOrd="0" presId="urn:microsoft.com/office/officeart/2005/8/layout/funnel1"/>
    <dgm:cxn modelId="{72DDEE6F-E2F6-4A5B-BCAB-DD81FE3C8D61}" srcId="{57DCC2AE-EA78-4AEC-9E05-B0F2057B317F}" destId="{544D7073-8269-4B5A-8D16-4471CB652569}" srcOrd="3" destOrd="0" parTransId="{5B836629-733E-4F17-BB90-71887699F20C}" sibTransId="{76A5D6EF-AF70-499D-B8BF-67236E4B78E6}"/>
    <dgm:cxn modelId="{FD66F44F-E120-42D7-8F97-3ACBE6DE8FCE}" type="presOf" srcId="{544D7073-8269-4B5A-8D16-4471CB652569}" destId="{F372F871-2FE8-41DF-802E-A8C911BF42F5}" srcOrd="0" destOrd="0" presId="urn:microsoft.com/office/officeart/2005/8/layout/funnel1"/>
    <dgm:cxn modelId="{7C043084-4335-4668-BFE5-0300CFBAB988}" type="presOf" srcId="{57DCC2AE-EA78-4AEC-9E05-B0F2057B317F}" destId="{AAD65296-6CBA-406F-8581-CE849A1DD6A4}" srcOrd="0" destOrd="0" presId="urn:microsoft.com/office/officeart/2005/8/layout/funnel1"/>
    <dgm:cxn modelId="{515F48A9-E123-496A-A7BA-FFBDA44F7AD6}" type="presOf" srcId="{8602D34F-A0B3-4240-A054-6AC8A7057102}" destId="{43261623-CB77-48B7-B293-A5880A03C643}" srcOrd="0" destOrd="0" presId="urn:microsoft.com/office/officeart/2005/8/layout/funnel1"/>
    <dgm:cxn modelId="{09BEF6C5-A237-46B8-B026-322A01EC90E0}" srcId="{57DCC2AE-EA78-4AEC-9E05-B0F2057B317F}" destId="{8602D34F-A0B3-4240-A054-6AC8A7057102}" srcOrd="0" destOrd="0" parTransId="{C8821FA8-E147-44D9-80DF-E9A0F3A520B3}" sibTransId="{EC2C078C-443A-43BB-8FCE-AE8CCB44380B}"/>
    <dgm:cxn modelId="{2448BFE2-4A6C-4941-874A-5AD7C54E8678}" srcId="{57DCC2AE-EA78-4AEC-9E05-B0F2057B317F}" destId="{BE35EAA9-9A66-4F55-8F35-7D1BF9F5283B}" srcOrd="1" destOrd="0" parTransId="{3B86DC8E-5148-4370-8AB6-1BF8B949F223}" sibTransId="{913AFC45-B509-46AD-A266-82F742AD072C}"/>
    <dgm:cxn modelId="{40A68ED8-B29C-43DF-B7A9-90224A41EF73}" type="presParOf" srcId="{AAD65296-6CBA-406F-8581-CE849A1DD6A4}" destId="{FF9A8448-D066-4CBB-92AE-4DB18E46D215}" srcOrd="0" destOrd="0" presId="urn:microsoft.com/office/officeart/2005/8/layout/funnel1"/>
    <dgm:cxn modelId="{1CE663D4-B82C-47B3-8AB2-7E187955735F}" type="presParOf" srcId="{AAD65296-6CBA-406F-8581-CE849A1DD6A4}" destId="{D19B4D3E-7DE2-4358-BC74-B26178320080}" srcOrd="1" destOrd="0" presId="urn:microsoft.com/office/officeart/2005/8/layout/funnel1"/>
    <dgm:cxn modelId="{BC9A1C0A-1405-4DFC-B958-16CED463D673}" type="presParOf" srcId="{AAD65296-6CBA-406F-8581-CE849A1DD6A4}" destId="{F372F871-2FE8-41DF-802E-A8C911BF42F5}" srcOrd="2" destOrd="0" presId="urn:microsoft.com/office/officeart/2005/8/layout/funnel1"/>
    <dgm:cxn modelId="{2056171F-AAAA-4308-988F-0D510D62ACB4}" type="presParOf" srcId="{AAD65296-6CBA-406F-8581-CE849A1DD6A4}" destId="{A9F340A7-0A22-44AB-9E28-8B4ED3F23302}" srcOrd="3" destOrd="0" presId="urn:microsoft.com/office/officeart/2005/8/layout/funnel1"/>
    <dgm:cxn modelId="{DDE8EEED-572E-4671-A329-B53B2125B75E}" type="presParOf" srcId="{AAD65296-6CBA-406F-8581-CE849A1DD6A4}" destId="{425E35C8-0C2F-4E5E-B985-6CCBB1CA5E1B}" srcOrd="4" destOrd="0" presId="urn:microsoft.com/office/officeart/2005/8/layout/funnel1"/>
    <dgm:cxn modelId="{BBE04E60-A581-4310-8917-BC64F5C2D2AD}" type="presParOf" srcId="{AAD65296-6CBA-406F-8581-CE849A1DD6A4}" destId="{43261623-CB77-48B7-B293-A5880A03C643}" srcOrd="5" destOrd="0" presId="urn:microsoft.com/office/officeart/2005/8/layout/funnel1"/>
    <dgm:cxn modelId="{65BE56C2-62A2-4F40-A8A7-F94317657C9C}" type="presParOf" srcId="{AAD65296-6CBA-406F-8581-CE849A1DD6A4}" destId="{135916FB-035B-4725-8114-9EF9BDB3D4A2}"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D318F0-CDC5-4617-B028-C6D0032CFC2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328DBED1-F481-437E-A192-1F08155FD21F}">
      <dgm:prSet custT="1"/>
      <dgm:spPr/>
      <dgm:t>
        <a:bodyPr/>
        <a:lstStyle/>
        <a:p>
          <a:r>
            <a:rPr lang="en-US" sz="2000" b="1" dirty="0">
              <a:latin typeface="+mj-lt"/>
            </a:rPr>
            <a:t>Track the life cycle of Capital Projects </a:t>
          </a:r>
        </a:p>
      </dgm:t>
    </dgm:pt>
    <dgm:pt modelId="{10113E28-60DE-4051-8370-AEB14E93192B}" type="parTrans" cxnId="{E0F04247-9FDB-420C-964F-A37195B34166}">
      <dgm:prSet/>
      <dgm:spPr/>
      <dgm:t>
        <a:bodyPr/>
        <a:lstStyle/>
        <a:p>
          <a:endParaRPr lang="en-US" sz="2400" b="1"/>
        </a:p>
      </dgm:t>
    </dgm:pt>
    <dgm:pt modelId="{0FFEA977-4140-42DE-BECE-F70E2A3D7DD7}" type="sibTrans" cxnId="{E0F04247-9FDB-420C-964F-A37195B34166}">
      <dgm:prSet custT="1"/>
      <dgm:spPr/>
      <dgm:t>
        <a:bodyPr/>
        <a:lstStyle/>
        <a:p>
          <a:endParaRPr lang="en-US" sz="1600" b="1"/>
        </a:p>
      </dgm:t>
    </dgm:pt>
    <dgm:pt modelId="{FB208E5E-76F4-46E5-85AB-58E147FFAE69}">
      <dgm:prSet custT="1"/>
      <dgm:spPr/>
      <dgm:t>
        <a:bodyPr/>
        <a:lstStyle/>
        <a:p>
          <a:r>
            <a:rPr lang="en-US" sz="2000" b="1" dirty="0">
              <a:latin typeface="+mj-lt"/>
            </a:rPr>
            <a:t>From Authorization </a:t>
          </a:r>
          <a:br>
            <a:rPr lang="en-US" sz="2000" b="1" dirty="0"/>
          </a:br>
          <a:endParaRPr lang="en-US" sz="2000" b="1" dirty="0"/>
        </a:p>
      </dgm:t>
    </dgm:pt>
    <dgm:pt modelId="{0625F4C1-8F54-46A6-BF11-438952DE90D0}" type="parTrans" cxnId="{04433B20-6F05-4473-AE0A-975AE6EFD467}">
      <dgm:prSet/>
      <dgm:spPr/>
      <dgm:t>
        <a:bodyPr/>
        <a:lstStyle/>
        <a:p>
          <a:endParaRPr lang="en-US" sz="2400" b="1"/>
        </a:p>
      </dgm:t>
    </dgm:pt>
    <dgm:pt modelId="{164D3FE5-558B-4149-BDCC-4121B248CDD6}" type="sibTrans" cxnId="{04433B20-6F05-4473-AE0A-975AE6EFD467}">
      <dgm:prSet custT="1"/>
      <dgm:spPr/>
      <dgm:t>
        <a:bodyPr/>
        <a:lstStyle/>
        <a:p>
          <a:endParaRPr lang="en-US" sz="1600" b="1" dirty="0"/>
        </a:p>
      </dgm:t>
    </dgm:pt>
    <dgm:pt modelId="{D0C5A10C-FC53-4F41-ABDC-1A36707202D1}">
      <dgm:prSet custT="1"/>
      <dgm:spPr/>
      <dgm:t>
        <a:bodyPr/>
        <a:lstStyle/>
        <a:p>
          <a:endParaRPr lang="en-US" sz="1800" b="1" dirty="0"/>
        </a:p>
        <a:p>
          <a:r>
            <a:rPr lang="en-US" sz="1800" b="1" dirty="0">
              <a:latin typeface="+mj-lt"/>
            </a:rPr>
            <a:t>Until closed out </a:t>
          </a:r>
          <a:br>
            <a:rPr lang="en-US" sz="1800" b="1" dirty="0"/>
          </a:br>
          <a:endParaRPr lang="en-US" sz="1800" b="1" dirty="0"/>
        </a:p>
      </dgm:t>
    </dgm:pt>
    <dgm:pt modelId="{399BB161-D7DB-48A0-A144-AC0B457FF237}" type="parTrans" cxnId="{A1A678AD-69E7-49CA-B07F-A770EEC6558B}">
      <dgm:prSet/>
      <dgm:spPr/>
      <dgm:t>
        <a:bodyPr/>
        <a:lstStyle/>
        <a:p>
          <a:endParaRPr lang="en-US" sz="2400" b="1"/>
        </a:p>
      </dgm:t>
    </dgm:pt>
    <dgm:pt modelId="{162B965A-F9A8-41A9-8247-09C942752932}" type="sibTrans" cxnId="{A1A678AD-69E7-49CA-B07F-A770EEC6558B}">
      <dgm:prSet custT="1"/>
      <dgm:spPr/>
      <dgm:t>
        <a:bodyPr/>
        <a:lstStyle/>
        <a:p>
          <a:endParaRPr lang="en-US" sz="1600" b="1"/>
        </a:p>
      </dgm:t>
    </dgm:pt>
    <dgm:pt modelId="{961FEC9B-68B7-4698-8027-501DA06D6F17}">
      <dgm:prSet custT="1"/>
      <dgm:spPr/>
      <dgm:t>
        <a:bodyPr/>
        <a:lstStyle/>
        <a:p>
          <a:endParaRPr lang="en-US" sz="1800" b="1" dirty="0">
            <a:latin typeface="+mj-lt"/>
          </a:endParaRPr>
        </a:p>
        <a:p>
          <a:r>
            <a:rPr lang="en-US" sz="1800" b="1" dirty="0">
              <a:latin typeface="+mj-lt"/>
            </a:rPr>
            <a:t>Tracks funding sources </a:t>
          </a:r>
          <a:br>
            <a:rPr lang="en-US" sz="1800" b="1" dirty="0"/>
          </a:br>
          <a:endParaRPr lang="en-US" sz="1800" b="1" dirty="0"/>
        </a:p>
      </dgm:t>
    </dgm:pt>
    <dgm:pt modelId="{0DC94792-4B95-420B-9DDB-E7745FC7E356}" type="parTrans" cxnId="{191E40FD-27D1-4951-87CF-C859DD9A22C4}">
      <dgm:prSet/>
      <dgm:spPr/>
      <dgm:t>
        <a:bodyPr/>
        <a:lstStyle/>
        <a:p>
          <a:endParaRPr lang="en-US" sz="2400" b="1"/>
        </a:p>
      </dgm:t>
    </dgm:pt>
    <dgm:pt modelId="{41231087-8D39-4E2F-A3ED-DF3F6142C587}" type="sibTrans" cxnId="{191E40FD-27D1-4951-87CF-C859DD9A22C4}">
      <dgm:prSet custT="1"/>
      <dgm:spPr/>
      <dgm:t>
        <a:bodyPr/>
        <a:lstStyle/>
        <a:p>
          <a:endParaRPr lang="en-US" sz="1600" b="1"/>
        </a:p>
      </dgm:t>
    </dgm:pt>
    <dgm:pt modelId="{C07526B7-A47B-4AC8-991B-EEE6E435AD55}">
      <dgm:prSet custT="1"/>
      <dgm:spPr/>
      <dgm:t>
        <a:bodyPr/>
        <a:lstStyle/>
        <a:p>
          <a:r>
            <a:rPr lang="en-US" sz="1800" b="1">
              <a:latin typeface="+mj-lt"/>
            </a:rPr>
            <a:t>Tracks HUB data</a:t>
          </a:r>
          <a:endParaRPr lang="en-US" sz="1800" b="1" dirty="0">
            <a:latin typeface="+mj-lt"/>
          </a:endParaRPr>
        </a:p>
      </dgm:t>
    </dgm:pt>
    <dgm:pt modelId="{26545E77-20BE-4083-9076-ECB8272B498D}" type="parTrans" cxnId="{CF4624C7-7405-4C39-8A95-69D8ED7EC381}">
      <dgm:prSet/>
      <dgm:spPr/>
      <dgm:t>
        <a:bodyPr/>
        <a:lstStyle/>
        <a:p>
          <a:endParaRPr lang="en-US" sz="2400" b="1"/>
        </a:p>
      </dgm:t>
    </dgm:pt>
    <dgm:pt modelId="{84A23844-7F22-481B-9FCB-70B0D79B3F76}" type="sibTrans" cxnId="{CF4624C7-7405-4C39-8A95-69D8ED7EC381}">
      <dgm:prSet custT="1"/>
      <dgm:spPr/>
      <dgm:t>
        <a:bodyPr/>
        <a:lstStyle/>
        <a:p>
          <a:endParaRPr lang="en-US" sz="1600" b="1"/>
        </a:p>
      </dgm:t>
    </dgm:pt>
    <dgm:pt modelId="{FD81507E-2409-45C5-833D-E1ED0D8168DD}" type="pres">
      <dgm:prSet presAssocID="{6FD318F0-CDC5-4617-B028-C6D0032CFC25}" presName="cycle" presStyleCnt="0">
        <dgm:presLayoutVars>
          <dgm:dir/>
          <dgm:resizeHandles val="exact"/>
        </dgm:presLayoutVars>
      </dgm:prSet>
      <dgm:spPr/>
    </dgm:pt>
    <dgm:pt modelId="{B90D6B2C-6692-4ABF-9D06-D1900C565A2B}" type="pres">
      <dgm:prSet presAssocID="{328DBED1-F481-437E-A192-1F08155FD21F}" presName="node" presStyleLbl="node1" presStyleIdx="0" presStyleCnt="5" custScaleX="169469">
        <dgm:presLayoutVars>
          <dgm:bulletEnabled val="1"/>
        </dgm:presLayoutVars>
      </dgm:prSet>
      <dgm:spPr/>
    </dgm:pt>
    <dgm:pt modelId="{6CD71417-A01E-412E-BD3E-68D66AA6A547}" type="pres">
      <dgm:prSet presAssocID="{0FFEA977-4140-42DE-BECE-F70E2A3D7DD7}" presName="sibTrans" presStyleLbl="sibTrans2D1" presStyleIdx="0" presStyleCnt="5"/>
      <dgm:spPr/>
    </dgm:pt>
    <dgm:pt modelId="{6C0CB6D2-738B-4097-B740-9F5A05D54016}" type="pres">
      <dgm:prSet presAssocID="{0FFEA977-4140-42DE-BECE-F70E2A3D7DD7}" presName="connectorText" presStyleLbl="sibTrans2D1" presStyleIdx="0" presStyleCnt="5"/>
      <dgm:spPr/>
    </dgm:pt>
    <dgm:pt modelId="{953D4E8A-2F65-4A8A-BEE7-85D3E6C05E08}" type="pres">
      <dgm:prSet presAssocID="{FB208E5E-76F4-46E5-85AB-58E147FFAE69}" presName="node" presStyleLbl="node1" presStyleIdx="1" presStyleCnt="5" custScaleX="157786" custScaleY="111178" custRadScaleRad="139922" custRadScaleInc="23958">
        <dgm:presLayoutVars>
          <dgm:bulletEnabled val="1"/>
        </dgm:presLayoutVars>
      </dgm:prSet>
      <dgm:spPr/>
    </dgm:pt>
    <dgm:pt modelId="{AE23FC2D-AC4F-4D9C-9BA2-2AB73DD07883}" type="pres">
      <dgm:prSet presAssocID="{164D3FE5-558B-4149-BDCC-4121B248CDD6}" presName="sibTrans" presStyleLbl="sibTrans2D1" presStyleIdx="1" presStyleCnt="5" custAng="204606" custLinFactNeighborX="-53638"/>
      <dgm:spPr/>
    </dgm:pt>
    <dgm:pt modelId="{6985D501-A4F4-47A6-9AF3-75144B4DB267}" type="pres">
      <dgm:prSet presAssocID="{164D3FE5-558B-4149-BDCC-4121B248CDD6}" presName="connectorText" presStyleLbl="sibTrans2D1" presStyleIdx="1" presStyleCnt="5"/>
      <dgm:spPr/>
    </dgm:pt>
    <dgm:pt modelId="{4E7854D0-2525-4554-8BAD-31BE4FF21BAA}" type="pres">
      <dgm:prSet presAssocID="{D0C5A10C-FC53-4F41-ABDC-1A36707202D1}" presName="node" presStyleLbl="node1" presStyleIdx="2" presStyleCnt="5" custScaleX="136864" custRadScaleRad="108036" custRadScaleInc="-12235">
        <dgm:presLayoutVars>
          <dgm:bulletEnabled val="1"/>
        </dgm:presLayoutVars>
      </dgm:prSet>
      <dgm:spPr/>
    </dgm:pt>
    <dgm:pt modelId="{2F7179C8-E347-4A72-9963-C3AF774700EF}" type="pres">
      <dgm:prSet presAssocID="{162B965A-F9A8-41A9-8247-09C942752932}" presName="sibTrans" presStyleLbl="sibTrans2D1" presStyleIdx="2" presStyleCnt="5"/>
      <dgm:spPr/>
    </dgm:pt>
    <dgm:pt modelId="{A7FED8E2-3C02-451B-8F32-B55C2882A96C}" type="pres">
      <dgm:prSet presAssocID="{162B965A-F9A8-41A9-8247-09C942752932}" presName="connectorText" presStyleLbl="sibTrans2D1" presStyleIdx="2" presStyleCnt="5"/>
      <dgm:spPr/>
    </dgm:pt>
    <dgm:pt modelId="{50D801BC-4064-42CD-A435-0D14406576D9}" type="pres">
      <dgm:prSet presAssocID="{961FEC9B-68B7-4698-8027-501DA06D6F17}" presName="node" presStyleLbl="node1" presStyleIdx="3" presStyleCnt="5" custScaleX="158626" custRadScaleRad="124279" custRadScaleInc="37050">
        <dgm:presLayoutVars>
          <dgm:bulletEnabled val="1"/>
        </dgm:presLayoutVars>
      </dgm:prSet>
      <dgm:spPr/>
    </dgm:pt>
    <dgm:pt modelId="{77BBBA6A-67B9-42CC-A6B5-07ECE4EAC48D}" type="pres">
      <dgm:prSet presAssocID="{41231087-8D39-4E2F-A3ED-DF3F6142C587}" presName="sibTrans" presStyleLbl="sibTrans2D1" presStyleIdx="3" presStyleCnt="5"/>
      <dgm:spPr/>
    </dgm:pt>
    <dgm:pt modelId="{1CA53E88-38B3-404F-9AFE-78372B896508}" type="pres">
      <dgm:prSet presAssocID="{41231087-8D39-4E2F-A3ED-DF3F6142C587}" presName="connectorText" presStyleLbl="sibTrans2D1" presStyleIdx="3" presStyleCnt="5"/>
      <dgm:spPr/>
    </dgm:pt>
    <dgm:pt modelId="{832726D8-6F20-4A03-BCD4-9D252927DBBF}" type="pres">
      <dgm:prSet presAssocID="{C07526B7-A47B-4AC8-991B-EEE6E435AD55}" presName="node" presStyleLbl="node1" presStyleIdx="4" presStyleCnt="5" custScaleX="150395" custRadScaleRad="143451" custRadScaleInc="-18279">
        <dgm:presLayoutVars>
          <dgm:bulletEnabled val="1"/>
        </dgm:presLayoutVars>
      </dgm:prSet>
      <dgm:spPr/>
    </dgm:pt>
    <dgm:pt modelId="{8568A099-F1B9-4ADE-AA6A-F34C47CD0763}" type="pres">
      <dgm:prSet presAssocID="{84A23844-7F22-481B-9FCB-70B0D79B3F76}" presName="sibTrans" presStyleLbl="sibTrans2D1" presStyleIdx="4" presStyleCnt="5"/>
      <dgm:spPr/>
    </dgm:pt>
    <dgm:pt modelId="{A8F23FE3-6FB6-4E3D-A4CE-F87EBCAA387D}" type="pres">
      <dgm:prSet presAssocID="{84A23844-7F22-481B-9FCB-70B0D79B3F76}" presName="connectorText" presStyleLbl="sibTrans2D1" presStyleIdx="4" presStyleCnt="5"/>
      <dgm:spPr/>
    </dgm:pt>
  </dgm:ptLst>
  <dgm:cxnLst>
    <dgm:cxn modelId="{3A13741C-DB41-4889-97FF-BE5FE76F05BE}" type="presOf" srcId="{D0C5A10C-FC53-4F41-ABDC-1A36707202D1}" destId="{4E7854D0-2525-4554-8BAD-31BE4FF21BAA}" srcOrd="0" destOrd="0" presId="urn:microsoft.com/office/officeart/2005/8/layout/cycle2"/>
    <dgm:cxn modelId="{04433B20-6F05-4473-AE0A-975AE6EFD467}" srcId="{6FD318F0-CDC5-4617-B028-C6D0032CFC25}" destId="{FB208E5E-76F4-46E5-85AB-58E147FFAE69}" srcOrd="1" destOrd="0" parTransId="{0625F4C1-8F54-46A6-BF11-438952DE90D0}" sibTransId="{164D3FE5-558B-4149-BDCC-4121B248CDD6}"/>
    <dgm:cxn modelId="{FFEAEF2B-27C7-44DD-881B-D694D1A0E484}" type="presOf" srcId="{41231087-8D39-4E2F-A3ED-DF3F6142C587}" destId="{1CA53E88-38B3-404F-9AFE-78372B896508}" srcOrd="1" destOrd="0" presId="urn:microsoft.com/office/officeart/2005/8/layout/cycle2"/>
    <dgm:cxn modelId="{C8654A38-ED22-42C6-9527-21E1CAC555A5}" type="presOf" srcId="{0FFEA977-4140-42DE-BECE-F70E2A3D7DD7}" destId="{6C0CB6D2-738B-4097-B740-9F5A05D54016}" srcOrd="1" destOrd="0" presId="urn:microsoft.com/office/officeart/2005/8/layout/cycle2"/>
    <dgm:cxn modelId="{93C56B39-7978-42D9-9AE6-5C4EFA478DEB}" type="presOf" srcId="{FB208E5E-76F4-46E5-85AB-58E147FFAE69}" destId="{953D4E8A-2F65-4A8A-BEE7-85D3E6C05E08}" srcOrd="0" destOrd="0" presId="urn:microsoft.com/office/officeart/2005/8/layout/cycle2"/>
    <dgm:cxn modelId="{C9E00F5D-1242-45BE-96CC-E17CC36EAC28}" type="presOf" srcId="{6FD318F0-CDC5-4617-B028-C6D0032CFC25}" destId="{FD81507E-2409-45C5-833D-E1ED0D8168DD}" srcOrd="0" destOrd="0" presId="urn:microsoft.com/office/officeart/2005/8/layout/cycle2"/>
    <dgm:cxn modelId="{E0F04247-9FDB-420C-964F-A37195B34166}" srcId="{6FD318F0-CDC5-4617-B028-C6D0032CFC25}" destId="{328DBED1-F481-437E-A192-1F08155FD21F}" srcOrd="0" destOrd="0" parTransId="{10113E28-60DE-4051-8370-AEB14E93192B}" sibTransId="{0FFEA977-4140-42DE-BECE-F70E2A3D7DD7}"/>
    <dgm:cxn modelId="{EFC1FC54-A176-4201-9E56-7DB450DD1534}" type="presOf" srcId="{84A23844-7F22-481B-9FCB-70B0D79B3F76}" destId="{8568A099-F1B9-4ADE-AA6A-F34C47CD0763}" srcOrd="0" destOrd="0" presId="urn:microsoft.com/office/officeart/2005/8/layout/cycle2"/>
    <dgm:cxn modelId="{5175DF87-E888-4A8E-8A05-49F9CDFF99B2}" type="presOf" srcId="{162B965A-F9A8-41A9-8247-09C942752932}" destId="{A7FED8E2-3C02-451B-8F32-B55C2882A96C}" srcOrd="1" destOrd="0" presId="urn:microsoft.com/office/officeart/2005/8/layout/cycle2"/>
    <dgm:cxn modelId="{FA3D2489-7DBD-4946-88AD-99E8872AE1B0}" type="presOf" srcId="{162B965A-F9A8-41A9-8247-09C942752932}" destId="{2F7179C8-E347-4A72-9963-C3AF774700EF}" srcOrd="0" destOrd="0" presId="urn:microsoft.com/office/officeart/2005/8/layout/cycle2"/>
    <dgm:cxn modelId="{68B7BA92-8BA6-40DA-B3D8-93C34352E7C0}" type="presOf" srcId="{164D3FE5-558B-4149-BDCC-4121B248CDD6}" destId="{6985D501-A4F4-47A6-9AF3-75144B4DB267}" srcOrd="1" destOrd="0" presId="urn:microsoft.com/office/officeart/2005/8/layout/cycle2"/>
    <dgm:cxn modelId="{D3C806A2-4F76-481E-A50D-E84A096C6467}" type="presOf" srcId="{164D3FE5-558B-4149-BDCC-4121B248CDD6}" destId="{AE23FC2D-AC4F-4D9C-9BA2-2AB73DD07883}" srcOrd="0" destOrd="0" presId="urn:microsoft.com/office/officeart/2005/8/layout/cycle2"/>
    <dgm:cxn modelId="{CA24B5A4-673B-47BB-8D87-03BAA202AA85}" type="presOf" srcId="{84A23844-7F22-481B-9FCB-70B0D79B3F76}" destId="{A8F23FE3-6FB6-4E3D-A4CE-F87EBCAA387D}" srcOrd="1" destOrd="0" presId="urn:microsoft.com/office/officeart/2005/8/layout/cycle2"/>
    <dgm:cxn modelId="{A1A678AD-69E7-49CA-B07F-A770EEC6558B}" srcId="{6FD318F0-CDC5-4617-B028-C6D0032CFC25}" destId="{D0C5A10C-FC53-4F41-ABDC-1A36707202D1}" srcOrd="2" destOrd="0" parTransId="{399BB161-D7DB-48A0-A144-AC0B457FF237}" sibTransId="{162B965A-F9A8-41A9-8247-09C942752932}"/>
    <dgm:cxn modelId="{19EFB5B8-D95B-4AA5-8A40-81B1213AC4B9}" type="presOf" srcId="{0FFEA977-4140-42DE-BECE-F70E2A3D7DD7}" destId="{6CD71417-A01E-412E-BD3E-68D66AA6A547}" srcOrd="0" destOrd="0" presId="urn:microsoft.com/office/officeart/2005/8/layout/cycle2"/>
    <dgm:cxn modelId="{EE7EDBBC-A602-47CA-934B-1AD8A5F80B37}" type="presOf" srcId="{961FEC9B-68B7-4698-8027-501DA06D6F17}" destId="{50D801BC-4064-42CD-A435-0D14406576D9}" srcOrd="0" destOrd="0" presId="urn:microsoft.com/office/officeart/2005/8/layout/cycle2"/>
    <dgm:cxn modelId="{CF4624C7-7405-4C39-8A95-69D8ED7EC381}" srcId="{6FD318F0-CDC5-4617-B028-C6D0032CFC25}" destId="{C07526B7-A47B-4AC8-991B-EEE6E435AD55}" srcOrd="4" destOrd="0" parTransId="{26545E77-20BE-4083-9076-ECB8272B498D}" sibTransId="{84A23844-7F22-481B-9FCB-70B0D79B3F76}"/>
    <dgm:cxn modelId="{432D79D8-77D8-4226-BEEB-F2338811C792}" type="presOf" srcId="{328DBED1-F481-437E-A192-1F08155FD21F}" destId="{B90D6B2C-6692-4ABF-9D06-D1900C565A2B}" srcOrd="0" destOrd="0" presId="urn:microsoft.com/office/officeart/2005/8/layout/cycle2"/>
    <dgm:cxn modelId="{9D4008E0-202B-49A4-9562-51E74F8BF241}" type="presOf" srcId="{C07526B7-A47B-4AC8-991B-EEE6E435AD55}" destId="{832726D8-6F20-4A03-BCD4-9D252927DBBF}" srcOrd="0" destOrd="0" presId="urn:microsoft.com/office/officeart/2005/8/layout/cycle2"/>
    <dgm:cxn modelId="{D803B1E2-BAC0-47BB-8DFE-89CE41B6AAB4}" type="presOf" srcId="{41231087-8D39-4E2F-A3ED-DF3F6142C587}" destId="{77BBBA6A-67B9-42CC-A6B5-07ECE4EAC48D}" srcOrd="0" destOrd="0" presId="urn:microsoft.com/office/officeart/2005/8/layout/cycle2"/>
    <dgm:cxn modelId="{191E40FD-27D1-4951-87CF-C859DD9A22C4}" srcId="{6FD318F0-CDC5-4617-B028-C6D0032CFC25}" destId="{961FEC9B-68B7-4698-8027-501DA06D6F17}" srcOrd="3" destOrd="0" parTransId="{0DC94792-4B95-420B-9DDB-E7745FC7E356}" sibTransId="{41231087-8D39-4E2F-A3ED-DF3F6142C587}"/>
    <dgm:cxn modelId="{1FA6D07C-92B1-4966-9949-1114D3318F93}" type="presParOf" srcId="{FD81507E-2409-45C5-833D-E1ED0D8168DD}" destId="{B90D6B2C-6692-4ABF-9D06-D1900C565A2B}" srcOrd="0" destOrd="0" presId="urn:microsoft.com/office/officeart/2005/8/layout/cycle2"/>
    <dgm:cxn modelId="{C5D9E9F4-D930-4A07-84B2-A7470C50303A}" type="presParOf" srcId="{FD81507E-2409-45C5-833D-E1ED0D8168DD}" destId="{6CD71417-A01E-412E-BD3E-68D66AA6A547}" srcOrd="1" destOrd="0" presId="urn:microsoft.com/office/officeart/2005/8/layout/cycle2"/>
    <dgm:cxn modelId="{E58732F4-4A18-47D9-A183-3EC62931C35A}" type="presParOf" srcId="{6CD71417-A01E-412E-BD3E-68D66AA6A547}" destId="{6C0CB6D2-738B-4097-B740-9F5A05D54016}" srcOrd="0" destOrd="0" presId="urn:microsoft.com/office/officeart/2005/8/layout/cycle2"/>
    <dgm:cxn modelId="{9F4EB98D-89C1-4BFD-A51C-8FB2DAEBB530}" type="presParOf" srcId="{FD81507E-2409-45C5-833D-E1ED0D8168DD}" destId="{953D4E8A-2F65-4A8A-BEE7-85D3E6C05E08}" srcOrd="2" destOrd="0" presId="urn:microsoft.com/office/officeart/2005/8/layout/cycle2"/>
    <dgm:cxn modelId="{2902D8C4-F95E-47B9-A8EC-4F514D3C5804}" type="presParOf" srcId="{FD81507E-2409-45C5-833D-E1ED0D8168DD}" destId="{AE23FC2D-AC4F-4D9C-9BA2-2AB73DD07883}" srcOrd="3" destOrd="0" presId="urn:microsoft.com/office/officeart/2005/8/layout/cycle2"/>
    <dgm:cxn modelId="{5D0AAEA7-F8A3-4524-AFBA-C4205DDB1296}" type="presParOf" srcId="{AE23FC2D-AC4F-4D9C-9BA2-2AB73DD07883}" destId="{6985D501-A4F4-47A6-9AF3-75144B4DB267}" srcOrd="0" destOrd="0" presId="urn:microsoft.com/office/officeart/2005/8/layout/cycle2"/>
    <dgm:cxn modelId="{D0CF3F95-733F-42D2-B31F-234397AA74BA}" type="presParOf" srcId="{FD81507E-2409-45C5-833D-E1ED0D8168DD}" destId="{4E7854D0-2525-4554-8BAD-31BE4FF21BAA}" srcOrd="4" destOrd="0" presId="urn:microsoft.com/office/officeart/2005/8/layout/cycle2"/>
    <dgm:cxn modelId="{A9A63F98-C44C-4B0E-82E4-335FA14B459C}" type="presParOf" srcId="{FD81507E-2409-45C5-833D-E1ED0D8168DD}" destId="{2F7179C8-E347-4A72-9963-C3AF774700EF}" srcOrd="5" destOrd="0" presId="urn:microsoft.com/office/officeart/2005/8/layout/cycle2"/>
    <dgm:cxn modelId="{5B87A065-A81E-4386-ABF0-78F07E6C9B3E}" type="presParOf" srcId="{2F7179C8-E347-4A72-9963-C3AF774700EF}" destId="{A7FED8E2-3C02-451B-8F32-B55C2882A96C}" srcOrd="0" destOrd="0" presId="urn:microsoft.com/office/officeart/2005/8/layout/cycle2"/>
    <dgm:cxn modelId="{5A45D139-B36D-41C2-BA49-D89E39B3EBA7}" type="presParOf" srcId="{FD81507E-2409-45C5-833D-E1ED0D8168DD}" destId="{50D801BC-4064-42CD-A435-0D14406576D9}" srcOrd="6" destOrd="0" presId="urn:microsoft.com/office/officeart/2005/8/layout/cycle2"/>
    <dgm:cxn modelId="{F096539F-899D-45D8-ABAD-EE66925A6916}" type="presParOf" srcId="{FD81507E-2409-45C5-833D-E1ED0D8168DD}" destId="{77BBBA6A-67B9-42CC-A6B5-07ECE4EAC48D}" srcOrd="7" destOrd="0" presId="urn:microsoft.com/office/officeart/2005/8/layout/cycle2"/>
    <dgm:cxn modelId="{DEBBBB44-A389-42E6-A3DA-71F9BA997762}" type="presParOf" srcId="{77BBBA6A-67B9-42CC-A6B5-07ECE4EAC48D}" destId="{1CA53E88-38B3-404F-9AFE-78372B896508}" srcOrd="0" destOrd="0" presId="urn:microsoft.com/office/officeart/2005/8/layout/cycle2"/>
    <dgm:cxn modelId="{42CD1850-B47C-4391-9E45-B3497CED16AB}" type="presParOf" srcId="{FD81507E-2409-45C5-833D-E1ED0D8168DD}" destId="{832726D8-6F20-4A03-BCD4-9D252927DBBF}" srcOrd="8" destOrd="0" presId="urn:microsoft.com/office/officeart/2005/8/layout/cycle2"/>
    <dgm:cxn modelId="{F81150FA-9392-47FB-B568-293608C0ADD7}" type="presParOf" srcId="{FD81507E-2409-45C5-833D-E1ED0D8168DD}" destId="{8568A099-F1B9-4ADE-AA6A-F34C47CD0763}" srcOrd="9" destOrd="0" presId="urn:microsoft.com/office/officeart/2005/8/layout/cycle2"/>
    <dgm:cxn modelId="{136FDE12-5624-4051-BA4C-41C9A6C438DA}" type="presParOf" srcId="{8568A099-F1B9-4ADE-AA6A-F34C47CD0763}" destId="{A8F23FE3-6FB6-4E3D-A4CE-F87EBCAA387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is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FB2ED5-3E32-4698-A296-DC1F8B6AC35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F90C152B-3A44-4042-BB3F-07FC47F40320}">
      <dgm:prSet custT="1"/>
      <dgm:spPr/>
      <dgm:t>
        <a:bodyPr/>
        <a:lstStyle/>
        <a:p>
          <a:r>
            <a:rPr lang="en-US" sz="2800">
              <a:latin typeface="+mj-lt"/>
            </a:rPr>
            <a:t>Track funding sources and budgets</a:t>
          </a:r>
        </a:p>
      </dgm:t>
    </dgm:pt>
    <dgm:pt modelId="{C427E060-F104-435D-8805-7E3099703893}" type="parTrans" cxnId="{80C5B629-2729-4668-A6EC-7C5B41FB282C}">
      <dgm:prSet/>
      <dgm:spPr/>
      <dgm:t>
        <a:bodyPr/>
        <a:lstStyle/>
        <a:p>
          <a:endParaRPr lang="en-US" sz="2400">
            <a:solidFill>
              <a:schemeClr val="bg1"/>
            </a:solidFill>
            <a:latin typeface="+mj-lt"/>
          </a:endParaRPr>
        </a:p>
      </dgm:t>
    </dgm:pt>
    <dgm:pt modelId="{FCA51436-EC9B-4E0C-89CF-D197BE975F2A}" type="sibTrans" cxnId="{80C5B629-2729-4668-A6EC-7C5B41FB282C}">
      <dgm:prSet/>
      <dgm:spPr/>
      <dgm:t>
        <a:bodyPr/>
        <a:lstStyle/>
        <a:p>
          <a:endParaRPr lang="en-US" sz="2400">
            <a:solidFill>
              <a:schemeClr val="bg1"/>
            </a:solidFill>
            <a:latin typeface="+mj-lt"/>
          </a:endParaRPr>
        </a:p>
      </dgm:t>
    </dgm:pt>
    <dgm:pt modelId="{AE483B6D-BD87-4CB1-A566-B2110AD7DDE4}">
      <dgm:prSet custT="1"/>
      <dgm:spPr/>
      <dgm:t>
        <a:bodyPr/>
        <a:lstStyle/>
        <a:p>
          <a:r>
            <a:rPr lang="en-US" sz="2800">
              <a:latin typeface="+mj-lt"/>
            </a:rPr>
            <a:t>Track commitments</a:t>
          </a:r>
        </a:p>
      </dgm:t>
    </dgm:pt>
    <dgm:pt modelId="{3B1730FB-8125-42E8-9E43-225AC4824A8C}" type="parTrans" cxnId="{180E657B-65E5-493E-B1C7-0C032C32C36C}">
      <dgm:prSet/>
      <dgm:spPr/>
      <dgm:t>
        <a:bodyPr/>
        <a:lstStyle/>
        <a:p>
          <a:endParaRPr lang="en-US" sz="2400">
            <a:solidFill>
              <a:schemeClr val="bg1"/>
            </a:solidFill>
            <a:latin typeface="+mj-lt"/>
          </a:endParaRPr>
        </a:p>
      </dgm:t>
    </dgm:pt>
    <dgm:pt modelId="{5D350CC8-DF04-4D27-9FD1-E9AAE2EB0E17}" type="sibTrans" cxnId="{180E657B-65E5-493E-B1C7-0C032C32C36C}">
      <dgm:prSet/>
      <dgm:spPr/>
      <dgm:t>
        <a:bodyPr/>
        <a:lstStyle/>
        <a:p>
          <a:endParaRPr lang="en-US" sz="2400">
            <a:solidFill>
              <a:schemeClr val="bg1"/>
            </a:solidFill>
            <a:latin typeface="+mj-lt"/>
          </a:endParaRPr>
        </a:p>
      </dgm:t>
    </dgm:pt>
    <dgm:pt modelId="{A19FFCE3-95F7-42D7-AD5C-BE6303ADB8F7}">
      <dgm:prSet custT="1"/>
      <dgm:spPr/>
      <dgm:t>
        <a:bodyPr/>
        <a:lstStyle/>
        <a:p>
          <a:r>
            <a:rPr lang="en-US" sz="2800">
              <a:latin typeface="+mj-lt"/>
            </a:rPr>
            <a:t>Reduce conflicting data</a:t>
          </a:r>
        </a:p>
      </dgm:t>
    </dgm:pt>
    <dgm:pt modelId="{C4A9CCB4-3674-4653-8D89-68E1C35DFCC0}" type="parTrans" cxnId="{B6457C81-D1F8-4AEE-BDB5-BE1F2BBBF7F7}">
      <dgm:prSet/>
      <dgm:spPr/>
      <dgm:t>
        <a:bodyPr/>
        <a:lstStyle/>
        <a:p>
          <a:endParaRPr lang="en-US" sz="2400">
            <a:solidFill>
              <a:schemeClr val="bg1"/>
            </a:solidFill>
            <a:latin typeface="+mj-lt"/>
          </a:endParaRPr>
        </a:p>
      </dgm:t>
    </dgm:pt>
    <dgm:pt modelId="{3782A9D1-09CD-4BB6-BC81-9581987433E0}" type="sibTrans" cxnId="{B6457C81-D1F8-4AEE-BDB5-BE1F2BBBF7F7}">
      <dgm:prSet/>
      <dgm:spPr/>
      <dgm:t>
        <a:bodyPr/>
        <a:lstStyle/>
        <a:p>
          <a:endParaRPr lang="en-US" sz="2400">
            <a:solidFill>
              <a:schemeClr val="bg1"/>
            </a:solidFill>
            <a:latin typeface="+mj-lt"/>
          </a:endParaRPr>
        </a:p>
      </dgm:t>
    </dgm:pt>
    <dgm:pt modelId="{E4319F44-CB27-416D-BE78-E1513B89EE0F}">
      <dgm:prSet custT="1"/>
      <dgm:spPr/>
      <dgm:t>
        <a:bodyPr/>
        <a:lstStyle/>
        <a:p>
          <a:r>
            <a:rPr lang="en-US" sz="2800">
              <a:latin typeface="+mj-lt"/>
            </a:rPr>
            <a:t>Provide consistent reporting</a:t>
          </a:r>
        </a:p>
      </dgm:t>
    </dgm:pt>
    <dgm:pt modelId="{87A7A0C0-F391-4B59-9A5A-FF17E7C4294E}" type="parTrans" cxnId="{BA1A67F0-2827-46A1-8332-804C9098B20D}">
      <dgm:prSet/>
      <dgm:spPr/>
      <dgm:t>
        <a:bodyPr/>
        <a:lstStyle/>
        <a:p>
          <a:endParaRPr lang="en-US" sz="2400">
            <a:solidFill>
              <a:schemeClr val="bg1"/>
            </a:solidFill>
            <a:latin typeface="+mj-lt"/>
          </a:endParaRPr>
        </a:p>
      </dgm:t>
    </dgm:pt>
    <dgm:pt modelId="{6C629F7B-BFDA-4671-AB69-9E9786768CC5}" type="sibTrans" cxnId="{BA1A67F0-2827-46A1-8332-804C9098B20D}">
      <dgm:prSet/>
      <dgm:spPr/>
      <dgm:t>
        <a:bodyPr/>
        <a:lstStyle/>
        <a:p>
          <a:endParaRPr lang="en-US" sz="2400">
            <a:solidFill>
              <a:schemeClr val="bg1"/>
            </a:solidFill>
            <a:latin typeface="+mj-lt"/>
          </a:endParaRPr>
        </a:p>
      </dgm:t>
    </dgm:pt>
    <dgm:pt modelId="{CB28D3EF-3A4B-40DF-83B6-03C8901A6052}">
      <dgm:prSet custT="1"/>
      <dgm:spPr/>
      <dgm:t>
        <a:bodyPr/>
        <a:lstStyle/>
        <a:p>
          <a:r>
            <a:rPr lang="en-US" sz="2800">
              <a:latin typeface="+mj-lt"/>
            </a:rPr>
            <a:t>Replace HUBSCO for reporting HUB data</a:t>
          </a:r>
        </a:p>
      </dgm:t>
    </dgm:pt>
    <dgm:pt modelId="{A912CE97-1B2F-480B-A20C-4A5ED7277CDD}" type="parTrans" cxnId="{254079AD-F2B9-4EE0-B084-4BB4DD737CCF}">
      <dgm:prSet/>
      <dgm:spPr/>
      <dgm:t>
        <a:bodyPr/>
        <a:lstStyle/>
        <a:p>
          <a:endParaRPr lang="en-US" sz="2400">
            <a:solidFill>
              <a:schemeClr val="bg1"/>
            </a:solidFill>
            <a:latin typeface="+mj-lt"/>
          </a:endParaRPr>
        </a:p>
      </dgm:t>
    </dgm:pt>
    <dgm:pt modelId="{CF85B114-014F-4954-A12F-011938D9E7B5}" type="sibTrans" cxnId="{254079AD-F2B9-4EE0-B084-4BB4DD737CCF}">
      <dgm:prSet/>
      <dgm:spPr/>
      <dgm:t>
        <a:bodyPr/>
        <a:lstStyle/>
        <a:p>
          <a:endParaRPr lang="en-US" sz="2400">
            <a:solidFill>
              <a:schemeClr val="bg1"/>
            </a:solidFill>
            <a:latin typeface="+mj-lt"/>
          </a:endParaRPr>
        </a:p>
      </dgm:t>
    </dgm:pt>
    <dgm:pt modelId="{931EFDB8-A087-430E-918F-DCBE9323A79B}">
      <dgm:prSet custT="1"/>
      <dgm:spPr/>
      <dgm:t>
        <a:bodyPr/>
        <a:lstStyle/>
        <a:p>
          <a:r>
            <a:rPr lang="en-US" sz="2800">
              <a:latin typeface="+mj-lt"/>
            </a:rPr>
            <a:t>Integrates Primavera P6 schedule data</a:t>
          </a:r>
          <a:endParaRPr lang="en-US" sz="2800" dirty="0">
            <a:latin typeface="+mj-lt"/>
          </a:endParaRPr>
        </a:p>
      </dgm:t>
    </dgm:pt>
    <dgm:pt modelId="{F94A8428-3657-41B7-8CD5-CCFC544870AA}" type="parTrans" cxnId="{04DC2A99-0EDB-4289-9339-A4B4F3E3BC38}">
      <dgm:prSet/>
      <dgm:spPr/>
      <dgm:t>
        <a:bodyPr/>
        <a:lstStyle/>
        <a:p>
          <a:endParaRPr lang="en-US" sz="2400">
            <a:solidFill>
              <a:schemeClr val="bg1"/>
            </a:solidFill>
            <a:latin typeface="+mj-lt"/>
          </a:endParaRPr>
        </a:p>
      </dgm:t>
    </dgm:pt>
    <dgm:pt modelId="{BC282733-5C68-4E69-A228-A2902DAC10DA}" type="sibTrans" cxnId="{04DC2A99-0EDB-4289-9339-A4B4F3E3BC38}">
      <dgm:prSet/>
      <dgm:spPr/>
      <dgm:t>
        <a:bodyPr/>
        <a:lstStyle/>
        <a:p>
          <a:endParaRPr lang="en-US" sz="2400">
            <a:solidFill>
              <a:schemeClr val="bg1"/>
            </a:solidFill>
            <a:latin typeface="+mj-lt"/>
          </a:endParaRPr>
        </a:p>
      </dgm:t>
    </dgm:pt>
    <dgm:pt modelId="{F10BBBA7-F8E3-44AF-9CB9-3BE019C95ECB}" type="pres">
      <dgm:prSet presAssocID="{2EFB2ED5-3E32-4698-A296-DC1F8B6AC353}" presName="diagram" presStyleCnt="0">
        <dgm:presLayoutVars>
          <dgm:dir/>
          <dgm:resizeHandles val="exact"/>
        </dgm:presLayoutVars>
      </dgm:prSet>
      <dgm:spPr/>
    </dgm:pt>
    <dgm:pt modelId="{35D67BCC-E1A3-4D76-84AB-5F8A69A0BB19}" type="pres">
      <dgm:prSet presAssocID="{F90C152B-3A44-4042-BB3F-07FC47F40320}" presName="node" presStyleLbl="node1" presStyleIdx="0" presStyleCnt="6">
        <dgm:presLayoutVars>
          <dgm:bulletEnabled val="1"/>
        </dgm:presLayoutVars>
      </dgm:prSet>
      <dgm:spPr/>
    </dgm:pt>
    <dgm:pt modelId="{4AE0822B-C6B0-4BE2-BD72-27CA0464428B}" type="pres">
      <dgm:prSet presAssocID="{FCA51436-EC9B-4E0C-89CF-D197BE975F2A}" presName="sibTrans" presStyleCnt="0"/>
      <dgm:spPr/>
    </dgm:pt>
    <dgm:pt modelId="{3C55B0B2-4E08-4E4B-B78B-4B968AB1C33B}" type="pres">
      <dgm:prSet presAssocID="{AE483B6D-BD87-4CB1-A566-B2110AD7DDE4}" presName="node" presStyleLbl="node1" presStyleIdx="1" presStyleCnt="6">
        <dgm:presLayoutVars>
          <dgm:bulletEnabled val="1"/>
        </dgm:presLayoutVars>
      </dgm:prSet>
      <dgm:spPr/>
    </dgm:pt>
    <dgm:pt modelId="{16A4E554-DCA0-46A8-81B5-53A86FDD017C}" type="pres">
      <dgm:prSet presAssocID="{5D350CC8-DF04-4D27-9FD1-E9AAE2EB0E17}" presName="sibTrans" presStyleCnt="0"/>
      <dgm:spPr/>
    </dgm:pt>
    <dgm:pt modelId="{0F00BBE0-2D90-4D5C-9178-F2372223ECDB}" type="pres">
      <dgm:prSet presAssocID="{A19FFCE3-95F7-42D7-AD5C-BE6303ADB8F7}" presName="node" presStyleLbl="node1" presStyleIdx="2" presStyleCnt="6">
        <dgm:presLayoutVars>
          <dgm:bulletEnabled val="1"/>
        </dgm:presLayoutVars>
      </dgm:prSet>
      <dgm:spPr/>
    </dgm:pt>
    <dgm:pt modelId="{83D39F82-FE4E-436D-9FA8-E6020D3B56C4}" type="pres">
      <dgm:prSet presAssocID="{3782A9D1-09CD-4BB6-BC81-9581987433E0}" presName="sibTrans" presStyleCnt="0"/>
      <dgm:spPr/>
    </dgm:pt>
    <dgm:pt modelId="{1A0C183C-E6FD-4D1F-8684-DDC819A73FC7}" type="pres">
      <dgm:prSet presAssocID="{E4319F44-CB27-416D-BE78-E1513B89EE0F}" presName="node" presStyleLbl="node1" presStyleIdx="3" presStyleCnt="6">
        <dgm:presLayoutVars>
          <dgm:bulletEnabled val="1"/>
        </dgm:presLayoutVars>
      </dgm:prSet>
      <dgm:spPr/>
    </dgm:pt>
    <dgm:pt modelId="{B73FB1E0-023C-4758-95FC-AE4358A69350}" type="pres">
      <dgm:prSet presAssocID="{6C629F7B-BFDA-4671-AB69-9E9786768CC5}" presName="sibTrans" presStyleCnt="0"/>
      <dgm:spPr/>
    </dgm:pt>
    <dgm:pt modelId="{9B817B4E-FF06-426E-99E1-98AB3CE0C11D}" type="pres">
      <dgm:prSet presAssocID="{CB28D3EF-3A4B-40DF-83B6-03C8901A6052}" presName="node" presStyleLbl="node1" presStyleIdx="4" presStyleCnt="6">
        <dgm:presLayoutVars>
          <dgm:bulletEnabled val="1"/>
        </dgm:presLayoutVars>
      </dgm:prSet>
      <dgm:spPr/>
    </dgm:pt>
    <dgm:pt modelId="{91C5BE05-FDDA-439A-8667-8A1467AA38ED}" type="pres">
      <dgm:prSet presAssocID="{CF85B114-014F-4954-A12F-011938D9E7B5}" presName="sibTrans" presStyleCnt="0"/>
      <dgm:spPr/>
    </dgm:pt>
    <dgm:pt modelId="{214349EE-A1CE-4465-BCFF-B536B8023962}" type="pres">
      <dgm:prSet presAssocID="{931EFDB8-A087-430E-918F-DCBE9323A79B}" presName="node" presStyleLbl="node1" presStyleIdx="5" presStyleCnt="6">
        <dgm:presLayoutVars>
          <dgm:bulletEnabled val="1"/>
        </dgm:presLayoutVars>
      </dgm:prSet>
      <dgm:spPr/>
    </dgm:pt>
  </dgm:ptLst>
  <dgm:cxnLst>
    <dgm:cxn modelId="{4C572802-A77D-4BBA-B05A-97322DA46077}" type="presOf" srcId="{AE483B6D-BD87-4CB1-A566-B2110AD7DDE4}" destId="{3C55B0B2-4E08-4E4B-B78B-4B968AB1C33B}" srcOrd="0" destOrd="0" presId="urn:microsoft.com/office/officeart/2005/8/layout/default"/>
    <dgm:cxn modelId="{A2A48922-333A-4AD0-B53F-042EE02D7F8F}" type="presOf" srcId="{2EFB2ED5-3E32-4698-A296-DC1F8B6AC353}" destId="{F10BBBA7-F8E3-44AF-9CB9-3BE019C95ECB}" srcOrd="0" destOrd="0" presId="urn:microsoft.com/office/officeart/2005/8/layout/default"/>
    <dgm:cxn modelId="{80C5B629-2729-4668-A6EC-7C5B41FB282C}" srcId="{2EFB2ED5-3E32-4698-A296-DC1F8B6AC353}" destId="{F90C152B-3A44-4042-BB3F-07FC47F40320}" srcOrd="0" destOrd="0" parTransId="{C427E060-F104-435D-8805-7E3099703893}" sibTransId="{FCA51436-EC9B-4E0C-89CF-D197BE975F2A}"/>
    <dgm:cxn modelId="{1E03F72C-DC42-43AA-B303-17ADFF0A8FB6}" type="presOf" srcId="{931EFDB8-A087-430E-918F-DCBE9323A79B}" destId="{214349EE-A1CE-4465-BCFF-B536B8023962}" srcOrd="0" destOrd="0" presId="urn:microsoft.com/office/officeart/2005/8/layout/default"/>
    <dgm:cxn modelId="{D7B70D66-C422-4E6B-96B1-0B405E2DD59B}" type="presOf" srcId="{E4319F44-CB27-416D-BE78-E1513B89EE0F}" destId="{1A0C183C-E6FD-4D1F-8684-DDC819A73FC7}" srcOrd="0" destOrd="0" presId="urn:microsoft.com/office/officeart/2005/8/layout/default"/>
    <dgm:cxn modelId="{0FD0727A-0D7F-4322-BF7A-4C1872CFF31D}" type="presOf" srcId="{A19FFCE3-95F7-42D7-AD5C-BE6303ADB8F7}" destId="{0F00BBE0-2D90-4D5C-9178-F2372223ECDB}" srcOrd="0" destOrd="0" presId="urn:microsoft.com/office/officeart/2005/8/layout/default"/>
    <dgm:cxn modelId="{180E657B-65E5-493E-B1C7-0C032C32C36C}" srcId="{2EFB2ED5-3E32-4698-A296-DC1F8B6AC353}" destId="{AE483B6D-BD87-4CB1-A566-B2110AD7DDE4}" srcOrd="1" destOrd="0" parTransId="{3B1730FB-8125-42E8-9E43-225AC4824A8C}" sibTransId="{5D350CC8-DF04-4D27-9FD1-E9AAE2EB0E17}"/>
    <dgm:cxn modelId="{B6457C81-D1F8-4AEE-BDB5-BE1F2BBBF7F7}" srcId="{2EFB2ED5-3E32-4698-A296-DC1F8B6AC353}" destId="{A19FFCE3-95F7-42D7-AD5C-BE6303ADB8F7}" srcOrd="2" destOrd="0" parTransId="{C4A9CCB4-3674-4653-8D89-68E1C35DFCC0}" sibTransId="{3782A9D1-09CD-4BB6-BC81-9581987433E0}"/>
    <dgm:cxn modelId="{F7D93485-4545-4F84-9E69-0009B2C7079D}" type="presOf" srcId="{CB28D3EF-3A4B-40DF-83B6-03C8901A6052}" destId="{9B817B4E-FF06-426E-99E1-98AB3CE0C11D}" srcOrd="0" destOrd="0" presId="urn:microsoft.com/office/officeart/2005/8/layout/default"/>
    <dgm:cxn modelId="{04DC2A99-0EDB-4289-9339-A4B4F3E3BC38}" srcId="{2EFB2ED5-3E32-4698-A296-DC1F8B6AC353}" destId="{931EFDB8-A087-430E-918F-DCBE9323A79B}" srcOrd="5" destOrd="0" parTransId="{F94A8428-3657-41B7-8CD5-CCFC544870AA}" sibTransId="{BC282733-5C68-4E69-A228-A2902DAC10DA}"/>
    <dgm:cxn modelId="{254079AD-F2B9-4EE0-B084-4BB4DD737CCF}" srcId="{2EFB2ED5-3E32-4698-A296-DC1F8B6AC353}" destId="{CB28D3EF-3A4B-40DF-83B6-03C8901A6052}" srcOrd="4" destOrd="0" parTransId="{A912CE97-1B2F-480B-A20C-4A5ED7277CDD}" sibTransId="{CF85B114-014F-4954-A12F-011938D9E7B5}"/>
    <dgm:cxn modelId="{3182D1DF-2FEF-4284-BABE-A5C73DBE0511}" type="presOf" srcId="{F90C152B-3A44-4042-BB3F-07FC47F40320}" destId="{35D67BCC-E1A3-4D76-84AB-5F8A69A0BB19}" srcOrd="0" destOrd="0" presId="urn:microsoft.com/office/officeart/2005/8/layout/default"/>
    <dgm:cxn modelId="{BA1A67F0-2827-46A1-8332-804C9098B20D}" srcId="{2EFB2ED5-3E32-4698-A296-DC1F8B6AC353}" destId="{E4319F44-CB27-416D-BE78-E1513B89EE0F}" srcOrd="3" destOrd="0" parTransId="{87A7A0C0-F391-4B59-9A5A-FF17E7C4294E}" sibTransId="{6C629F7B-BFDA-4671-AB69-9E9786768CC5}"/>
    <dgm:cxn modelId="{DD2D7F29-C798-4315-BA14-F9A8FCC37E4D}" type="presParOf" srcId="{F10BBBA7-F8E3-44AF-9CB9-3BE019C95ECB}" destId="{35D67BCC-E1A3-4D76-84AB-5F8A69A0BB19}" srcOrd="0" destOrd="0" presId="urn:microsoft.com/office/officeart/2005/8/layout/default"/>
    <dgm:cxn modelId="{858B515F-2EEA-4668-A58F-3D5C420A8F7A}" type="presParOf" srcId="{F10BBBA7-F8E3-44AF-9CB9-3BE019C95ECB}" destId="{4AE0822B-C6B0-4BE2-BD72-27CA0464428B}" srcOrd="1" destOrd="0" presId="urn:microsoft.com/office/officeart/2005/8/layout/default"/>
    <dgm:cxn modelId="{795BDCDF-0C14-4EF0-8FF2-9B4FA8A904E2}" type="presParOf" srcId="{F10BBBA7-F8E3-44AF-9CB9-3BE019C95ECB}" destId="{3C55B0B2-4E08-4E4B-B78B-4B968AB1C33B}" srcOrd="2" destOrd="0" presId="urn:microsoft.com/office/officeart/2005/8/layout/default"/>
    <dgm:cxn modelId="{D4327DE9-501D-45AD-B2E4-116370B1F7A0}" type="presParOf" srcId="{F10BBBA7-F8E3-44AF-9CB9-3BE019C95ECB}" destId="{16A4E554-DCA0-46A8-81B5-53A86FDD017C}" srcOrd="3" destOrd="0" presId="urn:microsoft.com/office/officeart/2005/8/layout/default"/>
    <dgm:cxn modelId="{9FE2BA03-C04E-41C0-B5D2-9AAF858C7778}" type="presParOf" srcId="{F10BBBA7-F8E3-44AF-9CB9-3BE019C95ECB}" destId="{0F00BBE0-2D90-4D5C-9178-F2372223ECDB}" srcOrd="4" destOrd="0" presId="urn:microsoft.com/office/officeart/2005/8/layout/default"/>
    <dgm:cxn modelId="{EBDE608D-A978-44F1-8C37-546D14FE7704}" type="presParOf" srcId="{F10BBBA7-F8E3-44AF-9CB9-3BE019C95ECB}" destId="{83D39F82-FE4E-436D-9FA8-E6020D3B56C4}" srcOrd="5" destOrd="0" presId="urn:microsoft.com/office/officeart/2005/8/layout/default"/>
    <dgm:cxn modelId="{12A7853E-EA3C-443C-954A-BC8AD07343D0}" type="presParOf" srcId="{F10BBBA7-F8E3-44AF-9CB9-3BE019C95ECB}" destId="{1A0C183C-E6FD-4D1F-8684-DDC819A73FC7}" srcOrd="6" destOrd="0" presId="urn:microsoft.com/office/officeart/2005/8/layout/default"/>
    <dgm:cxn modelId="{2FD3BB65-6D4C-44F3-AB73-615C32B7CF3F}" type="presParOf" srcId="{F10BBBA7-F8E3-44AF-9CB9-3BE019C95ECB}" destId="{B73FB1E0-023C-4758-95FC-AE4358A69350}" srcOrd="7" destOrd="0" presId="urn:microsoft.com/office/officeart/2005/8/layout/default"/>
    <dgm:cxn modelId="{B40FF1F2-B0E2-4F7F-B063-5F2D4A577806}" type="presParOf" srcId="{F10BBBA7-F8E3-44AF-9CB9-3BE019C95ECB}" destId="{9B817B4E-FF06-426E-99E1-98AB3CE0C11D}" srcOrd="8" destOrd="0" presId="urn:microsoft.com/office/officeart/2005/8/layout/default"/>
    <dgm:cxn modelId="{5F674007-6BB3-4180-AF34-215EDC72707B}" type="presParOf" srcId="{F10BBBA7-F8E3-44AF-9CB9-3BE019C95ECB}" destId="{91C5BE05-FDDA-439A-8667-8A1467AA38ED}" srcOrd="9" destOrd="0" presId="urn:microsoft.com/office/officeart/2005/8/layout/default"/>
    <dgm:cxn modelId="{39DCBD44-34A7-484D-8CEF-62470EA9E584}" type="presParOf" srcId="{F10BBBA7-F8E3-44AF-9CB9-3BE019C95ECB}" destId="{214349EE-A1CE-4465-BCFF-B536B802396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dgm:spPr/>
      <dgm:t>
        <a:bodyPr/>
        <a:lstStyle/>
        <a:p>
          <a:r>
            <a:rPr lang="en-US" dirty="0"/>
            <a:t>Authorization</a:t>
          </a:r>
        </a:p>
      </dgm:t>
    </dgm:pt>
    <dgm:pt modelId="{79D30578-925E-404D-8B4E-8FE43D21B776}" type="parTrans" cxnId="{EB351C97-AFE3-4696-BAFB-74FEEC8E0A85}">
      <dgm:prSet/>
      <dgm:spPr/>
      <dgm:t>
        <a:bodyPr/>
        <a:lstStyle/>
        <a:p>
          <a:endParaRPr lang="en-US"/>
        </a:p>
      </dgm:t>
    </dgm:pt>
    <dgm:pt modelId="{7518934E-DEA4-40EF-AE51-2A3D0883C34E}" type="sibTrans" cxnId="{EB351C97-AFE3-4696-BAFB-74FEEC8E0A85}">
      <dgm:prSet/>
      <dgm:spPr/>
      <dgm:t>
        <a:bodyPr/>
        <a:lstStyle/>
        <a:p>
          <a:endParaRPr lang="en-US"/>
        </a:p>
      </dgm:t>
    </dgm:pt>
    <dgm:pt modelId="{37678A9E-D1CA-4CBF-B8F4-EB5904200C7C}">
      <dgm:prSet/>
      <dgm:spPr/>
      <dgm:t>
        <a:bodyPr/>
        <a:lstStyle/>
        <a:p>
          <a:r>
            <a:rPr lang="en-US"/>
            <a:t>Allocate Funds</a:t>
          </a:r>
        </a:p>
      </dgm:t>
    </dgm:pt>
    <dgm:pt modelId="{87D484EB-F711-45D4-BFBF-E9294EF3AE72}" type="parTrans" cxnId="{C7AC1240-6AAA-4C66-B92E-7BE22D2652A3}">
      <dgm:prSet/>
      <dgm:spPr/>
      <dgm:t>
        <a:bodyPr/>
        <a:lstStyle/>
        <a:p>
          <a:endParaRPr lang="en-US"/>
        </a:p>
      </dgm:t>
    </dgm:pt>
    <dgm:pt modelId="{6E37C3D2-76A5-4A46-B6D1-547CBE2CBF6A}" type="sibTrans" cxnId="{C7AC1240-6AAA-4C66-B92E-7BE22D2652A3}">
      <dgm:prSet/>
      <dgm:spPr/>
      <dgm:t>
        <a:bodyPr/>
        <a:lstStyle/>
        <a:p>
          <a:endParaRPr lang="en-US"/>
        </a:p>
      </dgm:t>
    </dgm:pt>
    <dgm:pt modelId="{57454538-3C9B-481F-96E0-ABA7222BB478}">
      <dgm:prSet/>
      <dgm:spPr/>
      <dgm:t>
        <a:bodyPr/>
        <a:lstStyle/>
        <a:p>
          <a:r>
            <a:rPr lang="en-US"/>
            <a:t>Program</a:t>
          </a:r>
        </a:p>
      </dgm:t>
    </dgm:pt>
    <dgm:pt modelId="{177827EB-126C-4915-BBB2-3ADBFD6AD373}" type="parTrans" cxnId="{AC895A66-2B5C-4B5A-9768-2D1AD2EEDCF4}">
      <dgm:prSet/>
      <dgm:spPr/>
      <dgm:t>
        <a:bodyPr/>
        <a:lstStyle/>
        <a:p>
          <a:endParaRPr lang="en-US"/>
        </a:p>
      </dgm:t>
    </dgm:pt>
    <dgm:pt modelId="{6954BCF2-E164-4C9C-B2BE-47D8F79E4DC0}" type="sibTrans" cxnId="{AC895A66-2B5C-4B5A-9768-2D1AD2EEDCF4}">
      <dgm:prSet/>
      <dgm:spPr/>
      <dgm:t>
        <a:bodyPr/>
        <a:lstStyle/>
        <a:p>
          <a:endParaRPr lang="en-US"/>
        </a:p>
      </dgm:t>
    </dgm:pt>
    <dgm:pt modelId="{8245B610-85D1-4E84-BE5A-62AE1572FCF3}">
      <dgm:prSet/>
      <dgm:spPr/>
      <dgm:t>
        <a:bodyPr/>
        <a:lstStyle/>
        <a:p>
          <a:r>
            <a:rPr lang="en-US"/>
            <a:t>Assign Funds</a:t>
          </a:r>
        </a:p>
      </dgm:t>
    </dgm:pt>
    <dgm:pt modelId="{0CB967BE-EAE1-4320-BDD8-4AF6045F057A}" type="parTrans" cxnId="{F18084DA-E0D9-4327-B2CB-B7A82B2F4387}">
      <dgm:prSet/>
      <dgm:spPr/>
      <dgm:t>
        <a:bodyPr/>
        <a:lstStyle/>
        <a:p>
          <a:endParaRPr lang="en-US"/>
        </a:p>
      </dgm:t>
    </dgm:pt>
    <dgm:pt modelId="{40154EE8-1771-4B42-AE05-AEE8F3146898}" type="sibTrans" cxnId="{F18084DA-E0D9-4327-B2CB-B7A82B2F4387}">
      <dgm:prSet/>
      <dgm:spPr/>
      <dgm:t>
        <a:bodyPr/>
        <a:lstStyle/>
        <a:p>
          <a:endParaRPr lang="en-US"/>
        </a:p>
      </dgm:t>
    </dgm:pt>
    <dgm:pt modelId="{4FF8D8AE-A287-4BB5-A87F-CA2E51B277AA}">
      <dgm:prSet/>
      <dgm:spPr/>
      <dgm:t>
        <a:bodyPr/>
        <a:lstStyle/>
        <a:p>
          <a:r>
            <a:rPr lang="en-US"/>
            <a:t>Project</a:t>
          </a:r>
        </a:p>
      </dgm:t>
    </dgm:pt>
    <dgm:pt modelId="{A8501373-9AF2-4CF4-AF43-603D7088CA5F}" type="parTrans" cxnId="{92AE1ABE-94E2-4155-8D74-B454BF2FE6E9}">
      <dgm:prSet/>
      <dgm:spPr/>
      <dgm:t>
        <a:bodyPr/>
        <a:lstStyle/>
        <a:p>
          <a:endParaRPr lang="en-US"/>
        </a:p>
      </dgm:t>
    </dgm:pt>
    <dgm:pt modelId="{51688C68-1226-45E3-9972-4041A894EFB9}" type="sibTrans" cxnId="{92AE1ABE-94E2-4155-8D74-B454BF2FE6E9}">
      <dgm:prSet/>
      <dgm:spPr/>
      <dgm:t>
        <a:bodyPr/>
        <a:lstStyle/>
        <a:p>
          <a:endParaRPr lang="en-US"/>
        </a:p>
      </dgm:t>
    </dgm:pt>
    <dgm:pt modelId="{99ADB744-E3A3-4FDA-BB98-FC7A07E1F71B}">
      <dgm:prSet/>
      <dgm:spPr/>
      <dgm:t>
        <a:bodyPr/>
        <a:lstStyle/>
        <a:p>
          <a:r>
            <a:rPr lang="en-US"/>
            <a:t>Commit Funds</a:t>
          </a:r>
        </a:p>
      </dgm:t>
    </dgm:pt>
    <dgm:pt modelId="{B7AE32A8-5166-4FBC-AE91-1114AAEF3033}" type="parTrans" cxnId="{2B229787-C28E-4E20-8321-8B324DD03F1A}">
      <dgm:prSet/>
      <dgm:spPr/>
      <dgm:t>
        <a:bodyPr/>
        <a:lstStyle/>
        <a:p>
          <a:endParaRPr lang="en-US"/>
        </a:p>
      </dgm:t>
    </dgm:pt>
    <dgm:pt modelId="{9EC7C321-FB0F-4CF4-AE42-C8B2D327CBBE}" type="sibTrans" cxnId="{2B229787-C28E-4E20-8321-8B324DD03F1A}">
      <dgm:prSet/>
      <dgm:spPr/>
      <dgm:t>
        <a:bodyPr/>
        <a:lstStyle/>
        <a:p>
          <a:endParaRPr lang="en-US"/>
        </a:p>
      </dgm:t>
    </dgm:pt>
    <dgm:pt modelId="{F1D24AA0-4843-4B9C-9401-98EE22375BA5}">
      <dgm:prSet/>
      <dgm:spPr/>
      <dgm:t>
        <a:bodyPr/>
        <a:lstStyle/>
        <a:p>
          <a:r>
            <a:rPr lang="en-US"/>
            <a:t>Design Contract</a:t>
          </a:r>
        </a:p>
      </dgm:t>
    </dgm:pt>
    <dgm:pt modelId="{AAFBAE3D-B294-4F24-AA58-0257610634B1}" type="parTrans" cxnId="{14E7D11F-E9F2-43BB-9710-05C5E4523AA1}">
      <dgm:prSet/>
      <dgm:spPr/>
      <dgm:t>
        <a:bodyPr/>
        <a:lstStyle/>
        <a:p>
          <a:endParaRPr lang="en-US"/>
        </a:p>
      </dgm:t>
    </dgm:pt>
    <dgm:pt modelId="{31BDE234-4748-4C1F-B4B7-15D450BA2C65}" type="sibTrans" cxnId="{14E7D11F-E9F2-43BB-9710-05C5E4523AA1}">
      <dgm:prSet/>
      <dgm:spPr/>
      <dgm:t>
        <a:bodyPr/>
        <a:lstStyle/>
        <a:p>
          <a:endParaRPr lang="en-US"/>
        </a:p>
      </dgm:t>
    </dgm:pt>
    <dgm:pt modelId="{A73A0234-327F-4474-B5C0-0EA2BBEA0CD1}">
      <dgm:prSet/>
      <dgm:spPr/>
      <dgm:t>
        <a:bodyPr/>
        <a:lstStyle/>
        <a:p>
          <a:r>
            <a:rPr lang="en-US"/>
            <a:t>Interscope Package</a:t>
          </a:r>
        </a:p>
      </dgm:t>
    </dgm:pt>
    <dgm:pt modelId="{9F6ADED2-3C3B-4EC5-B482-AF312182286E}" type="parTrans" cxnId="{284315E7-4860-44DD-8A8B-1CB864974841}">
      <dgm:prSet/>
      <dgm:spPr/>
      <dgm:t>
        <a:bodyPr/>
        <a:lstStyle/>
        <a:p>
          <a:endParaRPr lang="en-US"/>
        </a:p>
      </dgm:t>
    </dgm:pt>
    <dgm:pt modelId="{0F2DD162-1007-4A74-8724-392580FA2DAE}" type="sibTrans" cxnId="{284315E7-4860-44DD-8A8B-1CB864974841}">
      <dgm:prSet/>
      <dgm:spPr/>
      <dgm:t>
        <a:bodyPr/>
        <a:lstStyle/>
        <a:p>
          <a:endParaRPr lang="en-US"/>
        </a:p>
      </dgm:t>
    </dgm:pt>
    <dgm:pt modelId="{982D1A82-BF11-44C9-ACE2-2147EE46C45E}">
      <dgm:prSet/>
      <dgm:spPr/>
      <dgm:t>
        <a:bodyPr/>
        <a:lstStyle/>
        <a:p>
          <a:endParaRPr lang="en-US"/>
        </a:p>
      </dgm:t>
    </dgm:pt>
    <dgm:pt modelId="{B8824994-E31A-4C00-A6FE-68C03CF07A18}" type="parTrans" cxnId="{DAAF6C99-CED9-41F4-923D-D6009B6C896C}">
      <dgm:prSet/>
      <dgm:spPr/>
      <dgm:t>
        <a:bodyPr/>
        <a:lstStyle/>
        <a:p>
          <a:endParaRPr lang="en-US"/>
        </a:p>
      </dgm:t>
    </dgm:pt>
    <dgm:pt modelId="{61594984-5F22-43C8-A855-F200182A64F8}" type="sibTrans" cxnId="{DAAF6C99-CED9-41F4-923D-D6009B6C896C}">
      <dgm:prSet/>
      <dgm:spPr/>
      <dgm:t>
        <a:bodyPr/>
        <a:lstStyle/>
        <a:p>
          <a:endParaRPr lang="en-US"/>
        </a:p>
      </dgm:t>
    </dgm:pt>
    <dgm:pt modelId="{40DD383B-43C3-4489-80C4-6BD50A130D64}">
      <dgm:prSet/>
      <dgm:spPr/>
      <dgm:t>
        <a:bodyPr/>
        <a:lstStyle/>
        <a:p>
          <a:endParaRPr lang="en-US"/>
        </a:p>
      </dgm:t>
    </dgm:pt>
    <dgm:pt modelId="{74D24A6C-A417-45AF-9695-BB6078FF2C4B}" type="parTrans" cxnId="{87CC9F40-6CD1-4769-885C-11059FB1EB82}">
      <dgm:prSet/>
      <dgm:spPr/>
      <dgm:t>
        <a:bodyPr/>
        <a:lstStyle/>
        <a:p>
          <a:endParaRPr lang="en-US"/>
        </a:p>
      </dgm:t>
    </dgm:pt>
    <dgm:pt modelId="{FEBC2FD9-AC10-493A-BA3C-C1382B05D335}" type="sibTrans" cxnId="{87CC9F40-6CD1-4769-885C-11059FB1EB82}">
      <dgm:prSet/>
      <dgm:spPr/>
      <dgm:t>
        <a:bodyPr/>
        <a:lstStyle/>
        <a:p>
          <a:endParaRPr lang="en-US"/>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7328F9-006A-4403-8210-D50127FB84A1}"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Welcome</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EAF22B0B-1006-483D-9D07-5D6C0D0F4848}" type="pres">
      <dgm:prSet presAssocID="{9D7328F9-006A-4403-8210-D50127FB84A1}" presName="linear" presStyleCnt="0">
        <dgm:presLayoutVars>
          <dgm:animLvl val="lvl"/>
          <dgm:resizeHandles val="exact"/>
        </dgm:presLayoutVars>
      </dgm:prSet>
      <dgm:spPr/>
    </dgm:pt>
    <dgm:pt modelId="{1D19C56A-99F5-423E-B1BA-0371A56581FD}" type="pres">
      <dgm:prSet presAssocID="{BA640D26-2584-435A-8A36-CF3F672E5157}" presName="parentText" presStyleLbl="node1" presStyleIdx="0" presStyleCnt="6" custLinFactNeighborX="-82" custLinFactNeighborY="-19907">
        <dgm:presLayoutVars>
          <dgm:chMax val="0"/>
          <dgm:bulletEnabled val="1"/>
        </dgm:presLayoutVars>
      </dgm:prSet>
      <dgm:spPr/>
    </dgm:pt>
    <dgm:pt modelId="{BF58EDED-370A-4611-8BCB-4E67818CEE67}" type="pres">
      <dgm:prSet presAssocID="{0BB2042E-4F5C-405A-BB9E-997DBD4BE2A3}" presName="spacer" presStyleCnt="0"/>
      <dgm:spPr/>
    </dgm:pt>
    <dgm:pt modelId="{5251BCC8-F21B-470E-9210-F593EA09350B}" type="pres">
      <dgm:prSet presAssocID="{7F90E988-6256-47E9-90E0-7095F5C3000C}" presName="parentText" presStyleLbl="node1" presStyleIdx="1" presStyleCnt="6">
        <dgm:presLayoutVars>
          <dgm:chMax val="0"/>
          <dgm:bulletEnabled val="1"/>
        </dgm:presLayoutVars>
      </dgm:prSet>
      <dgm:spPr/>
    </dgm:pt>
    <dgm:pt modelId="{DE3350A3-BE95-4AD8-8C10-6FD98A051E0E}" type="pres">
      <dgm:prSet presAssocID="{1C659E58-D546-4F80-BF34-519EAE2D2116}" presName="spacer" presStyleCnt="0"/>
      <dgm:spPr/>
    </dgm:pt>
    <dgm:pt modelId="{D78C31D8-BE21-4564-B0DA-9B86B9675F77}" type="pres">
      <dgm:prSet presAssocID="{BB3184A1-55D9-421B-8BFE-A059EFCB5D34}" presName="parentText" presStyleLbl="node1" presStyleIdx="2" presStyleCnt="6">
        <dgm:presLayoutVars>
          <dgm:chMax val="0"/>
          <dgm:bulletEnabled val="1"/>
        </dgm:presLayoutVars>
      </dgm:prSet>
      <dgm:spPr/>
    </dgm:pt>
    <dgm:pt modelId="{DF136BBB-683D-45D8-98A9-DBFCA260A9A7}" type="pres">
      <dgm:prSet presAssocID="{E000F697-D2CB-46F2-999B-1832903DE147}" presName="spacer" presStyleCnt="0"/>
      <dgm:spPr/>
    </dgm:pt>
    <dgm:pt modelId="{498A455E-888F-4FCD-9106-E9484DECD6D8}" type="pres">
      <dgm:prSet presAssocID="{7BC178FC-474A-4A19-AF9B-A538D8D2EA9E}" presName="parentText" presStyleLbl="node1" presStyleIdx="3" presStyleCnt="6">
        <dgm:presLayoutVars>
          <dgm:chMax val="0"/>
          <dgm:bulletEnabled val="1"/>
        </dgm:presLayoutVars>
      </dgm:prSet>
      <dgm:spPr/>
    </dgm:pt>
    <dgm:pt modelId="{753E3424-3B6B-499B-8514-44556AA5C39D}" type="pres">
      <dgm:prSet presAssocID="{820AB58C-BCBD-4B2D-99D4-52EF38C9BE4B}" presName="spacer" presStyleCnt="0"/>
      <dgm:spPr/>
    </dgm:pt>
    <dgm:pt modelId="{CCFD97BE-A2C2-4EF7-AB14-AF0119964BE8}" type="pres">
      <dgm:prSet presAssocID="{F9021966-324B-44F7-AE00-096877B7C4C0}" presName="parentText" presStyleLbl="node1" presStyleIdx="4" presStyleCnt="6">
        <dgm:presLayoutVars>
          <dgm:chMax val="0"/>
          <dgm:bulletEnabled val="1"/>
        </dgm:presLayoutVars>
      </dgm:prSet>
      <dgm:spPr/>
    </dgm:pt>
    <dgm:pt modelId="{B8E996F5-22EE-4045-8901-CE7521E78064}" type="pres">
      <dgm:prSet presAssocID="{66485766-7319-41A0-8071-602BBAA0DD40}" presName="spacer" presStyleCnt="0"/>
      <dgm:spPr/>
    </dgm:pt>
    <dgm:pt modelId="{552BC377-F72C-4E69-B5C4-A9EB3B5F9202}" type="pres">
      <dgm:prSet presAssocID="{EB0859B3-F692-4998-8885-DFB417CB72FA}" presName="parentText" presStyleLbl="node1" presStyleIdx="5" presStyleCnt="6">
        <dgm:presLayoutVars>
          <dgm:chMax val="0"/>
          <dgm:bulletEnabled val="1"/>
        </dgm:presLayoutVars>
      </dgm:prSet>
      <dgm:spPr/>
    </dgm:pt>
  </dgm:ptLst>
  <dgm:cxnLst>
    <dgm:cxn modelId="{1E078D16-DFF6-48C1-BDB9-4DA44C47B69A}" srcId="{9D7328F9-006A-4403-8210-D50127FB84A1}" destId="{BB3184A1-55D9-421B-8BFE-A059EFCB5D34}" srcOrd="2" destOrd="0" parTransId="{219A5618-DAEF-4EF7-AE26-0588FC117AC7}" sibTransId="{E000F697-D2CB-46F2-999B-1832903DE147}"/>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8D0DA76F-0E91-4F45-BDE1-777B59FD5F78}" type="presOf" srcId="{9D7328F9-006A-4403-8210-D50127FB84A1}" destId="{EAF22B0B-1006-483D-9D07-5D6C0D0F4848}" srcOrd="0" destOrd="0" presId="urn:microsoft.com/office/officeart/2005/8/layout/vList2"/>
    <dgm:cxn modelId="{28A41E50-C68C-46D2-9DFD-77953F8F2FF1}" type="presOf" srcId="{EB0859B3-F692-4998-8885-DFB417CB72FA}" destId="{552BC377-F72C-4E69-B5C4-A9EB3B5F9202}" srcOrd="0" destOrd="0" presId="urn:microsoft.com/office/officeart/2005/8/layout/vList2"/>
    <dgm:cxn modelId="{18E33379-A80E-4BFD-8362-7A070E78A3F8}" type="presOf" srcId="{F9021966-324B-44F7-AE00-096877B7C4C0}" destId="{CCFD97BE-A2C2-4EF7-AB14-AF0119964BE8}" srcOrd="0" destOrd="0" presId="urn:microsoft.com/office/officeart/2005/8/layout/vList2"/>
    <dgm:cxn modelId="{6B83497D-E57F-4D1C-AC27-A6B9F5A600B1}" type="presOf" srcId="{BB3184A1-55D9-421B-8BFE-A059EFCB5D34}" destId="{D78C31D8-BE21-4564-B0DA-9B86B9675F77}" srcOrd="0" destOrd="0" presId="urn:microsoft.com/office/officeart/2005/8/layout/vList2"/>
    <dgm:cxn modelId="{D0D1CC9D-531B-4C28-A635-60D9946C3C34}" type="presOf" srcId="{7BC178FC-474A-4A19-AF9B-A538D8D2EA9E}" destId="{498A455E-888F-4FCD-9106-E9484DECD6D8}" srcOrd="0" destOrd="0" presId="urn:microsoft.com/office/officeart/2005/8/layout/vList2"/>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DE769FB0-B048-4025-BF05-DA184F0FD1A1}" type="presOf" srcId="{7F90E988-6256-47E9-90E0-7095F5C3000C}" destId="{5251BCC8-F21B-470E-9210-F593EA09350B}" srcOrd="0" destOrd="0" presId="urn:microsoft.com/office/officeart/2005/8/layout/vList2"/>
    <dgm:cxn modelId="{66115ED7-9DE2-44C6-B3FF-DFE631FA97B5}" srcId="{9D7328F9-006A-4403-8210-D50127FB84A1}" destId="{BA640D26-2584-435A-8A36-CF3F672E5157}" srcOrd="0" destOrd="0" parTransId="{215E029E-2C7C-43E5-BC26-7A256729FFA5}" sibTransId="{0BB2042E-4F5C-405A-BB9E-997DBD4BE2A3}"/>
    <dgm:cxn modelId="{BB9A21E0-5B80-41B2-B46F-5AA4CD27C39C}" type="presOf" srcId="{BA640D26-2584-435A-8A36-CF3F672E5157}" destId="{1D19C56A-99F5-423E-B1BA-0371A56581FD}" srcOrd="0" destOrd="0" presId="urn:microsoft.com/office/officeart/2005/8/layout/vList2"/>
    <dgm:cxn modelId="{AFC2DCDE-5110-4B14-807C-DD1BF3A7E0B2}" type="presParOf" srcId="{EAF22B0B-1006-483D-9D07-5D6C0D0F4848}" destId="{1D19C56A-99F5-423E-B1BA-0371A56581FD}" srcOrd="0" destOrd="0" presId="urn:microsoft.com/office/officeart/2005/8/layout/vList2"/>
    <dgm:cxn modelId="{B4580473-2B16-4DF4-9FF7-DB15945B6127}" type="presParOf" srcId="{EAF22B0B-1006-483D-9D07-5D6C0D0F4848}" destId="{BF58EDED-370A-4611-8BCB-4E67818CEE67}" srcOrd="1" destOrd="0" presId="urn:microsoft.com/office/officeart/2005/8/layout/vList2"/>
    <dgm:cxn modelId="{4F465DBB-8564-451F-8A0F-32E19397A21E}" type="presParOf" srcId="{EAF22B0B-1006-483D-9D07-5D6C0D0F4848}" destId="{5251BCC8-F21B-470E-9210-F593EA09350B}" srcOrd="2" destOrd="0" presId="urn:microsoft.com/office/officeart/2005/8/layout/vList2"/>
    <dgm:cxn modelId="{8FBC72E4-BD55-4365-8995-D40ECE3F0C09}" type="presParOf" srcId="{EAF22B0B-1006-483D-9D07-5D6C0D0F4848}" destId="{DE3350A3-BE95-4AD8-8C10-6FD98A051E0E}" srcOrd="3" destOrd="0" presId="urn:microsoft.com/office/officeart/2005/8/layout/vList2"/>
    <dgm:cxn modelId="{50CAE3D6-80C5-4CD8-A413-C16CE8949042}" type="presParOf" srcId="{EAF22B0B-1006-483D-9D07-5D6C0D0F4848}" destId="{D78C31D8-BE21-4564-B0DA-9B86B9675F77}" srcOrd="4" destOrd="0" presId="urn:microsoft.com/office/officeart/2005/8/layout/vList2"/>
    <dgm:cxn modelId="{72ABC3A9-6DC7-40A1-8266-46542E80C3C3}" type="presParOf" srcId="{EAF22B0B-1006-483D-9D07-5D6C0D0F4848}" destId="{DF136BBB-683D-45D8-98A9-DBFCA260A9A7}" srcOrd="5" destOrd="0" presId="urn:microsoft.com/office/officeart/2005/8/layout/vList2"/>
    <dgm:cxn modelId="{28388E31-B6EF-4032-A510-BC35770C33FF}" type="presParOf" srcId="{EAF22B0B-1006-483D-9D07-5D6C0D0F4848}" destId="{498A455E-888F-4FCD-9106-E9484DECD6D8}" srcOrd="6" destOrd="0" presId="urn:microsoft.com/office/officeart/2005/8/layout/vList2"/>
    <dgm:cxn modelId="{B162D30F-E187-40BB-A9BD-8946DF6B4AB8}" type="presParOf" srcId="{EAF22B0B-1006-483D-9D07-5D6C0D0F4848}" destId="{753E3424-3B6B-499B-8514-44556AA5C39D}" srcOrd="7" destOrd="0" presId="urn:microsoft.com/office/officeart/2005/8/layout/vList2"/>
    <dgm:cxn modelId="{72E18214-8A3B-4DF5-A642-7E86E8AEFFB0}" type="presParOf" srcId="{EAF22B0B-1006-483D-9D07-5D6C0D0F4848}" destId="{CCFD97BE-A2C2-4EF7-AB14-AF0119964BE8}" srcOrd="8" destOrd="0" presId="urn:microsoft.com/office/officeart/2005/8/layout/vList2"/>
    <dgm:cxn modelId="{0E824B4A-2F88-4AEF-B364-A9AAA49ABB4A}" type="presParOf" srcId="{EAF22B0B-1006-483D-9D07-5D6C0D0F4848}" destId="{B8E996F5-22EE-4045-8901-CE7521E78064}" srcOrd="9" destOrd="0" presId="urn:microsoft.com/office/officeart/2005/8/layout/vList2"/>
    <dgm:cxn modelId="{5CBE7B48-1E91-434D-B005-5BD189FC225B}" type="presParOf" srcId="{EAF22B0B-1006-483D-9D07-5D6C0D0F4848}" destId="{552BC377-F72C-4E69-B5C4-A9EB3B5F9202}"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E4CEB9-9716-4891-A2AA-2B362DB35A2F}" type="doc">
      <dgm:prSet loTypeId="urn:microsoft.com/office/officeart/2005/8/layout/cycle2" loCatId="cycle" qsTypeId="urn:microsoft.com/office/officeart/2005/8/quickstyle/simple5" qsCatId="simple" csTypeId="urn:microsoft.com/office/officeart/2005/8/colors/accent6_1" csCatId="accent6" phldr="1"/>
      <dgm:spPr/>
      <dgm:t>
        <a:bodyPr/>
        <a:lstStyle/>
        <a:p>
          <a:endParaRPr lang="en-US"/>
        </a:p>
      </dgm:t>
    </dgm:pt>
    <dgm:pt modelId="{AF9EFD6D-FE17-43A8-9592-9158A3AD9117}">
      <dgm:prSet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en-US" sz="2800" b="1" cap="none" spc="0" dirty="0">
              <a:ln/>
              <a:effectLst/>
              <a:latin typeface="+mj-lt"/>
            </a:rPr>
            <a:t>Please be sure you include the full SCO ID Number on your all of your documents.  </a:t>
          </a:r>
        </a:p>
      </dgm:t>
    </dgm:pt>
    <dgm:pt modelId="{D3B43DA5-C47E-42A4-8FC3-DE60C49C4044}" type="parTrans" cxnId="{924B0326-1190-4000-AEC6-1CA6150C7F69}">
      <dgm:prSet/>
      <dgm:spPr/>
      <dgm:t>
        <a:bodyPr/>
        <a:lstStyle/>
        <a:p>
          <a:endParaRPr lang="en-US" sz="3200">
            <a:latin typeface="+mj-lt"/>
          </a:endParaRPr>
        </a:p>
      </dgm:t>
    </dgm:pt>
    <dgm:pt modelId="{00670A00-9121-40C7-939B-8D2C9BC3C229}" type="sibTrans" cxnId="{924B0326-1190-4000-AEC6-1CA6150C7F69}">
      <dgm:prSet/>
      <dgm:spPr/>
      <dgm:t>
        <a:bodyPr/>
        <a:lstStyle/>
        <a:p>
          <a:endParaRPr lang="en-US" sz="3200">
            <a:latin typeface="+mj-lt"/>
          </a:endParaRPr>
        </a:p>
      </dgm:t>
    </dgm:pt>
    <dgm:pt modelId="{A9A07EED-DA75-4CF4-BC5E-FC9ED435C8E8}">
      <dgm:prSet custT="1"/>
      <dgm:spPr/>
      <dgm:t>
        <a:bodyPr/>
        <a:lstStyle/>
        <a:p>
          <a:r>
            <a:rPr lang="en-US" sz="2800" dirty="0">
              <a:latin typeface="+mj-lt"/>
            </a:rPr>
            <a:t>For example: submittals, plans, correspondence and any documents </a:t>
          </a:r>
        </a:p>
      </dgm:t>
    </dgm:pt>
    <dgm:pt modelId="{D8F0A5D7-D731-440F-8CF4-8B96EBF586EB}" type="parTrans" cxnId="{935BC881-9708-471D-9C37-203902599934}">
      <dgm:prSet/>
      <dgm:spPr/>
      <dgm:t>
        <a:bodyPr/>
        <a:lstStyle/>
        <a:p>
          <a:endParaRPr lang="en-US" sz="3200">
            <a:latin typeface="+mj-lt"/>
          </a:endParaRPr>
        </a:p>
      </dgm:t>
    </dgm:pt>
    <dgm:pt modelId="{F2CD7015-DDA6-4726-A6C8-03E51D428384}" type="sibTrans" cxnId="{935BC881-9708-471D-9C37-203902599934}">
      <dgm:prSet/>
      <dgm:spPr/>
      <dgm:t>
        <a:bodyPr/>
        <a:lstStyle/>
        <a:p>
          <a:endParaRPr lang="en-US" sz="3200">
            <a:latin typeface="+mj-lt"/>
          </a:endParaRPr>
        </a:p>
      </dgm:t>
    </dgm:pt>
    <dgm:pt modelId="{D860F13E-7B4F-4EE5-814E-9CAD8ED196F9}" type="pres">
      <dgm:prSet presAssocID="{62E4CEB9-9716-4891-A2AA-2B362DB35A2F}" presName="cycle" presStyleCnt="0">
        <dgm:presLayoutVars>
          <dgm:dir/>
          <dgm:resizeHandles val="exact"/>
        </dgm:presLayoutVars>
      </dgm:prSet>
      <dgm:spPr/>
    </dgm:pt>
    <dgm:pt modelId="{26451683-5239-4095-B35B-00DDDACA421C}" type="pres">
      <dgm:prSet presAssocID="{AF9EFD6D-FE17-43A8-9592-9158A3AD9117}" presName="node" presStyleLbl="node1" presStyleIdx="0" presStyleCnt="2" custRadScaleRad="100010" custRadScaleInc="881">
        <dgm:presLayoutVars>
          <dgm:bulletEnabled val="1"/>
        </dgm:presLayoutVars>
      </dgm:prSet>
      <dgm:spPr/>
    </dgm:pt>
    <dgm:pt modelId="{4006BFAB-52B7-4B81-98D6-FF39454C4EF3}" type="pres">
      <dgm:prSet presAssocID="{00670A00-9121-40C7-939B-8D2C9BC3C229}" presName="sibTrans" presStyleLbl="sibTrans2D1" presStyleIdx="0" presStyleCnt="2" custLinFactNeighborX="3536" custLinFactNeighborY="32368"/>
      <dgm:spPr/>
    </dgm:pt>
    <dgm:pt modelId="{B47D16C9-6A74-4F80-A87B-64F2BD829B7A}" type="pres">
      <dgm:prSet presAssocID="{00670A00-9121-40C7-939B-8D2C9BC3C229}" presName="connectorText" presStyleLbl="sibTrans2D1" presStyleIdx="0" presStyleCnt="2"/>
      <dgm:spPr/>
    </dgm:pt>
    <dgm:pt modelId="{31D4E170-1AD7-43BC-8657-DCB41CC751B5}" type="pres">
      <dgm:prSet presAssocID="{A9A07EED-DA75-4CF4-BC5E-FC9ED435C8E8}" presName="node" presStyleLbl="node1" presStyleIdx="1" presStyleCnt="2">
        <dgm:presLayoutVars>
          <dgm:bulletEnabled val="1"/>
        </dgm:presLayoutVars>
      </dgm:prSet>
      <dgm:spPr/>
    </dgm:pt>
    <dgm:pt modelId="{7AAB0367-1AD8-476A-AB8E-24346807032E}" type="pres">
      <dgm:prSet presAssocID="{F2CD7015-DDA6-4726-A6C8-03E51D428384}" presName="sibTrans" presStyleLbl="sibTrans2D1" presStyleIdx="1" presStyleCnt="2"/>
      <dgm:spPr/>
    </dgm:pt>
    <dgm:pt modelId="{A8FCCD27-C537-4386-B662-03C48E067E40}" type="pres">
      <dgm:prSet presAssocID="{F2CD7015-DDA6-4726-A6C8-03E51D428384}" presName="connectorText" presStyleLbl="sibTrans2D1" presStyleIdx="1" presStyleCnt="2"/>
      <dgm:spPr/>
    </dgm:pt>
  </dgm:ptLst>
  <dgm:cxnLst>
    <dgm:cxn modelId="{500F800B-35BD-43EA-A528-4734725FFB2F}" type="presOf" srcId="{A9A07EED-DA75-4CF4-BC5E-FC9ED435C8E8}" destId="{31D4E170-1AD7-43BC-8657-DCB41CC751B5}" srcOrd="0" destOrd="0" presId="urn:microsoft.com/office/officeart/2005/8/layout/cycle2"/>
    <dgm:cxn modelId="{7678A124-4747-4177-A26F-C2E2925897B2}" type="presOf" srcId="{F2CD7015-DDA6-4726-A6C8-03E51D428384}" destId="{7AAB0367-1AD8-476A-AB8E-24346807032E}" srcOrd="0" destOrd="0" presId="urn:microsoft.com/office/officeart/2005/8/layout/cycle2"/>
    <dgm:cxn modelId="{924B0326-1190-4000-AEC6-1CA6150C7F69}" srcId="{62E4CEB9-9716-4891-A2AA-2B362DB35A2F}" destId="{AF9EFD6D-FE17-43A8-9592-9158A3AD9117}" srcOrd="0" destOrd="0" parTransId="{D3B43DA5-C47E-42A4-8FC3-DE60C49C4044}" sibTransId="{00670A00-9121-40C7-939B-8D2C9BC3C229}"/>
    <dgm:cxn modelId="{6353D530-38FB-4A64-ADEB-E6EA5C056E50}" type="presOf" srcId="{00670A00-9121-40C7-939B-8D2C9BC3C229}" destId="{4006BFAB-52B7-4B81-98D6-FF39454C4EF3}" srcOrd="0" destOrd="0" presId="urn:microsoft.com/office/officeart/2005/8/layout/cycle2"/>
    <dgm:cxn modelId="{A6258C80-F4A6-4F51-A31D-C2C863A3C346}" type="presOf" srcId="{F2CD7015-DDA6-4726-A6C8-03E51D428384}" destId="{A8FCCD27-C537-4386-B662-03C48E067E40}" srcOrd="1" destOrd="0" presId="urn:microsoft.com/office/officeart/2005/8/layout/cycle2"/>
    <dgm:cxn modelId="{935BC881-9708-471D-9C37-203902599934}" srcId="{62E4CEB9-9716-4891-A2AA-2B362DB35A2F}" destId="{A9A07EED-DA75-4CF4-BC5E-FC9ED435C8E8}" srcOrd="1" destOrd="0" parTransId="{D8F0A5D7-D731-440F-8CF4-8B96EBF586EB}" sibTransId="{F2CD7015-DDA6-4726-A6C8-03E51D428384}"/>
    <dgm:cxn modelId="{EAB90798-6BE1-4875-9CF9-081E2A357487}" type="presOf" srcId="{AF9EFD6D-FE17-43A8-9592-9158A3AD9117}" destId="{26451683-5239-4095-B35B-00DDDACA421C}" srcOrd="0" destOrd="0" presId="urn:microsoft.com/office/officeart/2005/8/layout/cycle2"/>
    <dgm:cxn modelId="{C439EDE5-277C-434B-BD4E-CCA522184931}" type="presOf" srcId="{00670A00-9121-40C7-939B-8D2C9BC3C229}" destId="{B47D16C9-6A74-4F80-A87B-64F2BD829B7A}" srcOrd="1" destOrd="0" presId="urn:microsoft.com/office/officeart/2005/8/layout/cycle2"/>
    <dgm:cxn modelId="{25CFC6FC-5527-46FF-B4E6-81094BCE0CF7}" type="presOf" srcId="{62E4CEB9-9716-4891-A2AA-2B362DB35A2F}" destId="{D860F13E-7B4F-4EE5-814E-9CAD8ED196F9}" srcOrd="0" destOrd="0" presId="urn:microsoft.com/office/officeart/2005/8/layout/cycle2"/>
    <dgm:cxn modelId="{C4DF1005-C711-4EC3-B0F2-9C26B82AD129}" type="presParOf" srcId="{D860F13E-7B4F-4EE5-814E-9CAD8ED196F9}" destId="{26451683-5239-4095-B35B-00DDDACA421C}" srcOrd="0" destOrd="0" presId="urn:microsoft.com/office/officeart/2005/8/layout/cycle2"/>
    <dgm:cxn modelId="{D25DB807-9D87-4538-942B-A7C63D8A1569}" type="presParOf" srcId="{D860F13E-7B4F-4EE5-814E-9CAD8ED196F9}" destId="{4006BFAB-52B7-4B81-98D6-FF39454C4EF3}" srcOrd="1" destOrd="0" presId="urn:microsoft.com/office/officeart/2005/8/layout/cycle2"/>
    <dgm:cxn modelId="{6BF538FB-F3C6-4C79-8EE2-D8196B926C0B}" type="presParOf" srcId="{4006BFAB-52B7-4B81-98D6-FF39454C4EF3}" destId="{B47D16C9-6A74-4F80-A87B-64F2BD829B7A}" srcOrd="0" destOrd="0" presId="urn:microsoft.com/office/officeart/2005/8/layout/cycle2"/>
    <dgm:cxn modelId="{F34458F7-5C35-4B0F-BD3C-93AFCE818BF0}" type="presParOf" srcId="{D860F13E-7B4F-4EE5-814E-9CAD8ED196F9}" destId="{31D4E170-1AD7-43BC-8657-DCB41CC751B5}" srcOrd="2" destOrd="0" presId="urn:microsoft.com/office/officeart/2005/8/layout/cycle2"/>
    <dgm:cxn modelId="{4DAFE5B7-B5E0-4732-9D68-91BFD98F4FFD}" type="presParOf" srcId="{D860F13E-7B4F-4EE5-814E-9CAD8ED196F9}" destId="{7AAB0367-1AD8-476A-AB8E-24346807032E}" srcOrd="3" destOrd="0" presId="urn:microsoft.com/office/officeart/2005/8/layout/cycle2"/>
    <dgm:cxn modelId="{FBA754AC-CE51-42D6-AF74-1A3024FE1FB5}" type="presParOf" srcId="{7AAB0367-1AD8-476A-AB8E-24346807032E}" destId="{A8FCCD27-C537-4386-B662-03C48E067E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49222781-7EFD-448E-85AF-60F8FF792F9E}">
      <dgm:prSet/>
      <dgm:spPr/>
      <dgm:t>
        <a:bodyPr/>
        <a:lstStyle/>
        <a:p>
          <a:r>
            <a:rPr lang="en-US"/>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a:t>Forgot user name or password</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2C8870-8377-47C1-82CD-4286B52D9FE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26BF78A2-7E0E-41EF-BA32-DEFA7426E8AC}">
      <dgm:prSet/>
      <dgm:spPr/>
      <dgm:t>
        <a:bodyPr/>
        <a:lstStyle/>
        <a:p>
          <a:endParaRPr lang="en-US" b="0" i="0" dirty="0"/>
        </a:p>
        <a:p>
          <a:r>
            <a:rPr lang="en-US" b="0" i="0" dirty="0"/>
            <a:t>Definitions and Terminology</a:t>
          </a:r>
          <a:br>
            <a:rPr lang="en-US" b="0" i="0" dirty="0"/>
          </a:br>
          <a:endParaRPr lang="en-US" dirty="0"/>
        </a:p>
      </dgm:t>
    </dgm:pt>
    <dgm:pt modelId="{629A631B-45CC-4970-AEDB-04C1B20AD97D}" type="parTrans" cxnId="{A91DFDB1-187C-4C0F-BDED-D3B919A4637C}">
      <dgm:prSet/>
      <dgm:spPr/>
      <dgm:t>
        <a:bodyPr/>
        <a:lstStyle/>
        <a:p>
          <a:endParaRPr lang="en-US">
            <a:solidFill>
              <a:schemeClr val="tx1"/>
            </a:solidFill>
          </a:endParaRPr>
        </a:p>
      </dgm:t>
    </dgm:pt>
    <dgm:pt modelId="{A2045EDF-7845-430B-8EC6-5D4AB83BC4B5}" type="sibTrans" cxnId="{A91DFDB1-187C-4C0F-BDED-D3B919A4637C}">
      <dgm:prSet/>
      <dgm:spPr/>
      <dgm:t>
        <a:bodyPr/>
        <a:lstStyle/>
        <a:p>
          <a:endParaRPr lang="en-US">
            <a:solidFill>
              <a:schemeClr val="tx1"/>
            </a:solidFill>
          </a:endParaRPr>
        </a:p>
      </dgm:t>
    </dgm:pt>
    <dgm:pt modelId="{87241ECF-FCD3-4524-BC0F-D052264E3BA4}" type="pres">
      <dgm:prSet presAssocID="{382C8870-8377-47C1-82CD-4286B52D9FE3}" presName="Name0" presStyleCnt="0">
        <dgm:presLayoutVars>
          <dgm:dir/>
          <dgm:animOne val="branch"/>
          <dgm:animLvl val="lvl"/>
        </dgm:presLayoutVars>
      </dgm:prSet>
      <dgm:spPr/>
    </dgm:pt>
    <dgm:pt modelId="{CFCFC01E-2685-4054-A6DE-2B84E1C3E845}" type="pres">
      <dgm:prSet presAssocID="{26BF78A2-7E0E-41EF-BA32-DEFA7426E8AC}" presName="chaos" presStyleCnt="0"/>
      <dgm:spPr/>
    </dgm:pt>
    <dgm:pt modelId="{F156AC37-A4B5-46FB-AB0C-781DAB0FECD8}" type="pres">
      <dgm:prSet presAssocID="{26BF78A2-7E0E-41EF-BA32-DEFA7426E8AC}" presName="parTx1" presStyleLbl="revTx" presStyleIdx="0" presStyleCnt="1"/>
      <dgm:spPr/>
    </dgm:pt>
    <dgm:pt modelId="{A851F6C1-F318-495D-A08B-47EDCC422F71}" type="pres">
      <dgm:prSet presAssocID="{26BF78A2-7E0E-41EF-BA32-DEFA7426E8AC}" presName="c1" presStyleLbl="node1" presStyleIdx="0" presStyleCnt="18"/>
      <dgm:spPr/>
    </dgm:pt>
    <dgm:pt modelId="{103C319D-48BF-4C35-8852-D778F6EB71CD}" type="pres">
      <dgm:prSet presAssocID="{26BF78A2-7E0E-41EF-BA32-DEFA7426E8AC}" presName="c2" presStyleLbl="node1" presStyleIdx="1" presStyleCnt="18"/>
      <dgm:spPr/>
    </dgm:pt>
    <dgm:pt modelId="{D87D2EE2-F68D-4B00-8A53-3FC8F55D2C1B}" type="pres">
      <dgm:prSet presAssocID="{26BF78A2-7E0E-41EF-BA32-DEFA7426E8AC}" presName="c3" presStyleLbl="node1" presStyleIdx="2" presStyleCnt="18"/>
      <dgm:spPr/>
    </dgm:pt>
    <dgm:pt modelId="{EECC1DB8-4AF3-420D-8FFD-8CCA541A0C4C}" type="pres">
      <dgm:prSet presAssocID="{26BF78A2-7E0E-41EF-BA32-DEFA7426E8AC}" presName="c4" presStyleLbl="node1" presStyleIdx="3" presStyleCnt="18"/>
      <dgm:spPr/>
    </dgm:pt>
    <dgm:pt modelId="{B39B3E6E-5064-4667-AC39-9CC78ED476A5}" type="pres">
      <dgm:prSet presAssocID="{26BF78A2-7E0E-41EF-BA32-DEFA7426E8AC}" presName="c5" presStyleLbl="node1" presStyleIdx="4" presStyleCnt="18"/>
      <dgm:spPr/>
    </dgm:pt>
    <dgm:pt modelId="{E4AE149D-6CB7-4598-BFB9-B19F24410713}" type="pres">
      <dgm:prSet presAssocID="{26BF78A2-7E0E-41EF-BA32-DEFA7426E8AC}" presName="c6" presStyleLbl="node1" presStyleIdx="5" presStyleCnt="18"/>
      <dgm:spPr/>
    </dgm:pt>
    <dgm:pt modelId="{D42E817D-374D-4359-BB11-2B077C7B0DBE}" type="pres">
      <dgm:prSet presAssocID="{26BF78A2-7E0E-41EF-BA32-DEFA7426E8AC}" presName="c7" presStyleLbl="node1" presStyleIdx="6" presStyleCnt="18"/>
      <dgm:spPr/>
    </dgm:pt>
    <dgm:pt modelId="{15AA14E9-C94E-44DD-8409-D0CB0ED8E251}" type="pres">
      <dgm:prSet presAssocID="{26BF78A2-7E0E-41EF-BA32-DEFA7426E8AC}" presName="c8" presStyleLbl="node1" presStyleIdx="7" presStyleCnt="18"/>
      <dgm:spPr/>
    </dgm:pt>
    <dgm:pt modelId="{0191E249-075C-43D4-A832-7B56E8F35A9E}" type="pres">
      <dgm:prSet presAssocID="{26BF78A2-7E0E-41EF-BA32-DEFA7426E8AC}" presName="c9" presStyleLbl="node1" presStyleIdx="8" presStyleCnt="18"/>
      <dgm:spPr/>
    </dgm:pt>
    <dgm:pt modelId="{6AD30C7E-9CDF-4582-8417-015E479E70B9}" type="pres">
      <dgm:prSet presAssocID="{26BF78A2-7E0E-41EF-BA32-DEFA7426E8AC}" presName="c10" presStyleLbl="node1" presStyleIdx="9" presStyleCnt="18"/>
      <dgm:spPr/>
    </dgm:pt>
    <dgm:pt modelId="{1321397C-7512-45CB-B544-CE7C1B7A0E82}" type="pres">
      <dgm:prSet presAssocID="{26BF78A2-7E0E-41EF-BA32-DEFA7426E8AC}" presName="c11" presStyleLbl="node1" presStyleIdx="10" presStyleCnt="18"/>
      <dgm:spPr/>
    </dgm:pt>
    <dgm:pt modelId="{065888EC-C325-4F8D-8475-6D3CD2E1ABAD}" type="pres">
      <dgm:prSet presAssocID="{26BF78A2-7E0E-41EF-BA32-DEFA7426E8AC}" presName="c12" presStyleLbl="node1" presStyleIdx="11" presStyleCnt="18"/>
      <dgm:spPr/>
    </dgm:pt>
    <dgm:pt modelId="{B931DC86-F146-42DE-8405-501E008A96D6}" type="pres">
      <dgm:prSet presAssocID="{26BF78A2-7E0E-41EF-BA32-DEFA7426E8AC}" presName="c13" presStyleLbl="node1" presStyleIdx="12" presStyleCnt="18"/>
      <dgm:spPr/>
    </dgm:pt>
    <dgm:pt modelId="{4D9B5BA0-86C8-400E-A0FA-760F8F5704E7}" type="pres">
      <dgm:prSet presAssocID="{26BF78A2-7E0E-41EF-BA32-DEFA7426E8AC}" presName="c14" presStyleLbl="node1" presStyleIdx="13" presStyleCnt="18"/>
      <dgm:spPr/>
    </dgm:pt>
    <dgm:pt modelId="{314450CE-8E79-4845-8174-23BF4DED8651}" type="pres">
      <dgm:prSet presAssocID="{26BF78A2-7E0E-41EF-BA32-DEFA7426E8AC}" presName="c15" presStyleLbl="node1" presStyleIdx="14" presStyleCnt="18"/>
      <dgm:spPr/>
    </dgm:pt>
    <dgm:pt modelId="{7C006ED9-7500-473C-B945-1EC8E338310B}" type="pres">
      <dgm:prSet presAssocID="{26BF78A2-7E0E-41EF-BA32-DEFA7426E8AC}" presName="c16" presStyleLbl="node1" presStyleIdx="15" presStyleCnt="18"/>
      <dgm:spPr/>
    </dgm:pt>
    <dgm:pt modelId="{9994DFBA-9942-4192-B2D1-38391744F421}" type="pres">
      <dgm:prSet presAssocID="{26BF78A2-7E0E-41EF-BA32-DEFA7426E8AC}" presName="c17" presStyleLbl="node1" presStyleIdx="16" presStyleCnt="18"/>
      <dgm:spPr/>
    </dgm:pt>
    <dgm:pt modelId="{F34E33F3-B628-4DA7-AF39-A532F89F9A11}" type="pres">
      <dgm:prSet presAssocID="{26BF78A2-7E0E-41EF-BA32-DEFA7426E8AC}" presName="c18" presStyleLbl="node1" presStyleIdx="17" presStyleCnt="18"/>
      <dgm:spPr/>
    </dgm:pt>
  </dgm:ptLst>
  <dgm:cxnLst>
    <dgm:cxn modelId="{BC250E0D-C5E0-4B95-B707-63426E07717A}" type="presOf" srcId="{382C8870-8377-47C1-82CD-4286B52D9FE3}" destId="{87241ECF-FCD3-4524-BC0F-D052264E3BA4}" srcOrd="0" destOrd="0" presId="urn:microsoft.com/office/officeart/2009/3/layout/RandomtoResultProcess"/>
    <dgm:cxn modelId="{239DCD65-5255-42B4-A971-11D1FD5E5CF9}" type="presOf" srcId="{26BF78A2-7E0E-41EF-BA32-DEFA7426E8AC}" destId="{F156AC37-A4B5-46FB-AB0C-781DAB0FECD8}" srcOrd="0" destOrd="0" presId="urn:microsoft.com/office/officeart/2009/3/layout/RandomtoResultProcess"/>
    <dgm:cxn modelId="{A91DFDB1-187C-4C0F-BDED-D3B919A4637C}" srcId="{382C8870-8377-47C1-82CD-4286B52D9FE3}" destId="{26BF78A2-7E0E-41EF-BA32-DEFA7426E8AC}" srcOrd="0" destOrd="0" parTransId="{629A631B-45CC-4970-AEDB-04C1B20AD97D}" sibTransId="{A2045EDF-7845-430B-8EC6-5D4AB83BC4B5}"/>
    <dgm:cxn modelId="{E8F20B29-A51E-488A-B6F8-069A63742389}" type="presParOf" srcId="{87241ECF-FCD3-4524-BC0F-D052264E3BA4}" destId="{CFCFC01E-2685-4054-A6DE-2B84E1C3E845}" srcOrd="0" destOrd="0" presId="urn:microsoft.com/office/officeart/2009/3/layout/RandomtoResultProcess"/>
    <dgm:cxn modelId="{6A28801A-434B-4C5A-BE17-B1E826C5FBD2}" type="presParOf" srcId="{CFCFC01E-2685-4054-A6DE-2B84E1C3E845}" destId="{F156AC37-A4B5-46FB-AB0C-781DAB0FECD8}" srcOrd="0" destOrd="0" presId="urn:microsoft.com/office/officeart/2009/3/layout/RandomtoResultProcess"/>
    <dgm:cxn modelId="{238989F6-885C-4213-8A7D-750D6EBB3770}" type="presParOf" srcId="{CFCFC01E-2685-4054-A6DE-2B84E1C3E845}" destId="{A851F6C1-F318-495D-A08B-47EDCC422F71}" srcOrd="1" destOrd="0" presId="urn:microsoft.com/office/officeart/2009/3/layout/RandomtoResultProcess"/>
    <dgm:cxn modelId="{03CE8207-FC89-44A4-B889-21A72093EB73}" type="presParOf" srcId="{CFCFC01E-2685-4054-A6DE-2B84E1C3E845}" destId="{103C319D-48BF-4C35-8852-D778F6EB71CD}" srcOrd="2" destOrd="0" presId="urn:microsoft.com/office/officeart/2009/3/layout/RandomtoResultProcess"/>
    <dgm:cxn modelId="{6AE7F7C4-4C3F-411F-8B25-6C2D81E7415A}" type="presParOf" srcId="{CFCFC01E-2685-4054-A6DE-2B84E1C3E845}" destId="{D87D2EE2-F68D-4B00-8A53-3FC8F55D2C1B}" srcOrd="3" destOrd="0" presId="urn:microsoft.com/office/officeart/2009/3/layout/RandomtoResultProcess"/>
    <dgm:cxn modelId="{6EA1A052-8DB6-4365-B9E0-F2C884CFD032}" type="presParOf" srcId="{CFCFC01E-2685-4054-A6DE-2B84E1C3E845}" destId="{EECC1DB8-4AF3-420D-8FFD-8CCA541A0C4C}" srcOrd="4" destOrd="0" presId="urn:microsoft.com/office/officeart/2009/3/layout/RandomtoResultProcess"/>
    <dgm:cxn modelId="{90A6AE4F-4987-4ABF-B44A-73EDDD2B03FC}" type="presParOf" srcId="{CFCFC01E-2685-4054-A6DE-2B84E1C3E845}" destId="{B39B3E6E-5064-4667-AC39-9CC78ED476A5}" srcOrd="5" destOrd="0" presId="urn:microsoft.com/office/officeart/2009/3/layout/RandomtoResultProcess"/>
    <dgm:cxn modelId="{70E883FF-8024-4CCC-A5E3-89C682253E11}" type="presParOf" srcId="{CFCFC01E-2685-4054-A6DE-2B84E1C3E845}" destId="{E4AE149D-6CB7-4598-BFB9-B19F24410713}" srcOrd="6" destOrd="0" presId="urn:microsoft.com/office/officeart/2009/3/layout/RandomtoResultProcess"/>
    <dgm:cxn modelId="{5CCAE98F-20AE-4344-B611-D48548103510}" type="presParOf" srcId="{CFCFC01E-2685-4054-A6DE-2B84E1C3E845}" destId="{D42E817D-374D-4359-BB11-2B077C7B0DBE}" srcOrd="7" destOrd="0" presId="urn:microsoft.com/office/officeart/2009/3/layout/RandomtoResultProcess"/>
    <dgm:cxn modelId="{4B22ECDA-91AE-4343-BC29-DD308CECB7AA}" type="presParOf" srcId="{CFCFC01E-2685-4054-A6DE-2B84E1C3E845}" destId="{15AA14E9-C94E-44DD-8409-D0CB0ED8E251}" srcOrd="8" destOrd="0" presId="urn:microsoft.com/office/officeart/2009/3/layout/RandomtoResultProcess"/>
    <dgm:cxn modelId="{237D5A20-E2E2-470A-BB31-98D806DC48E3}" type="presParOf" srcId="{CFCFC01E-2685-4054-A6DE-2B84E1C3E845}" destId="{0191E249-075C-43D4-A832-7B56E8F35A9E}" srcOrd="9" destOrd="0" presId="urn:microsoft.com/office/officeart/2009/3/layout/RandomtoResultProcess"/>
    <dgm:cxn modelId="{DC239B70-2B02-464B-A049-66066583BB49}" type="presParOf" srcId="{CFCFC01E-2685-4054-A6DE-2B84E1C3E845}" destId="{6AD30C7E-9CDF-4582-8417-015E479E70B9}" srcOrd="10" destOrd="0" presId="urn:microsoft.com/office/officeart/2009/3/layout/RandomtoResultProcess"/>
    <dgm:cxn modelId="{10C714E3-DFBA-41C8-B6E3-637D8507D960}" type="presParOf" srcId="{CFCFC01E-2685-4054-A6DE-2B84E1C3E845}" destId="{1321397C-7512-45CB-B544-CE7C1B7A0E82}" srcOrd="11" destOrd="0" presId="urn:microsoft.com/office/officeart/2009/3/layout/RandomtoResultProcess"/>
    <dgm:cxn modelId="{67C681A1-8503-43CE-8653-47788859085D}" type="presParOf" srcId="{CFCFC01E-2685-4054-A6DE-2B84E1C3E845}" destId="{065888EC-C325-4F8D-8475-6D3CD2E1ABAD}" srcOrd="12" destOrd="0" presId="urn:microsoft.com/office/officeart/2009/3/layout/RandomtoResultProcess"/>
    <dgm:cxn modelId="{E2618F3E-E99C-4C4B-960D-B97701B024F8}" type="presParOf" srcId="{CFCFC01E-2685-4054-A6DE-2B84E1C3E845}" destId="{B931DC86-F146-42DE-8405-501E008A96D6}" srcOrd="13" destOrd="0" presId="urn:microsoft.com/office/officeart/2009/3/layout/RandomtoResultProcess"/>
    <dgm:cxn modelId="{4B050128-66CD-43B3-93EF-26CCC2AECF35}" type="presParOf" srcId="{CFCFC01E-2685-4054-A6DE-2B84E1C3E845}" destId="{4D9B5BA0-86C8-400E-A0FA-760F8F5704E7}" srcOrd="14" destOrd="0" presId="urn:microsoft.com/office/officeart/2009/3/layout/RandomtoResultProcess"/>
    <dgm:cxn modelId="{78E4D699-6740-43FF-973E-1B44F91BBC0D}" type="presParOf" srcId="{CFCFC01E-2685-4054-A6DE-2B84E1C3E845}" destId="{314450CE-8E79-4845-8174-23BF4DED8651}" srcOrd="15" destOrd="0" presId="urn:microsoft.com/office/officeart/2009/3/layout/RandomtoResultProcess"/>
    <dgm:cxn modelId="{DF106F82-7330-456D-B6D3-C03B764A14B2}" type="presParOf" srcId="{CFCFC01E-2685-4054-A6DE-2B84E1C3E845}" destId="{7C006ED9-7500-473C-B945-1EC8E338310B}" srcOrd="16" destOrd="0" presId="urn:microsoft.com/office/officeart/2009/3/layout/RandomtoResultProcess"/>
    <dgm:cxn modelId="{FB364289-855B-44CA-AFAE-8B568C32F388}" type="presParOf" srcId="{CFCFC01E-2685-4054-A6DE-2B84E1C3E845}" destId="{9994DFBA-9942-4192-B2D1-38391744F421}" srcOrd="17" destOrd="0" presId="urn:microsoft.com/office/officeart/2009/3/layout/RandomtoResultProcess"/>
    <dgm:cxn modelId="{EC61841B-28C1-4603-9E71-996BD2C45FC7}" type="presParOf" srcId="{CFCFC01E-2685-4054-A6DE-2B84E1C3E845}" destId="{F34E33F3-B628-4DA7-AF39-A532F89F9A11}"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simple5" qsCatId="simple" csTypeId="urn:microsoft.com/office/officeart/2005/8/colors/accent0_3" csCatId="mainScheme"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simple5" qsCatId="simple" csTypeId="urn:microsoft.com/office/officeart/2005/8/colors/accent0_3" csCatId="mainScheme"/>
      <dgm:spPr/>
      <dgm:t>
        <a:bodyPr/>
        <a:lstStyle/>
        <a:p>
          <a:endParaRPr lang="en-US"/>
        </a:p>
      </dgm:t>
    </dgm:pt>
    <dgm:pt modelId="{C4A487A5-AF8F-4A02-A093-040AE20D479C}">
      <dgm:prSet custT="1"/>
      <dgm:spPr/>
      <dgm:t>
        <a:bodyPr/>
        <a:lstStyle/>
        <a:p>
          <a:r>
            <a:rPr lang="en-US" sz="2400" b="1" dirty="0"/>
            <a:t>Amendment</a:t>
          </a:r>
          <a:endParaRPr lang="en-US" sz="24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9EBD5F6F-4969-4E02-BAA8-42DA5FBD8FA9}">
      <dgm:prSet/>
      <dgm:spPr/>
      <dgm:t>
        <a:bodyPr/>
        <a:lstStyle/>
        <a:p>
          <a:r>
            <a:rPr lang="en-US" b="1"/>
            <a:t>Change Order</a:t>
          </a:r>
          <a:endParaRPr lang="en-US"/>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dgm:spPr/>
      <dgm:t>
        <a:bodyPr/>
        <a:lstStyle/>
        <a:p>
          <a:pPr algn="ctr"/>
          <a:r>
            <a:rPr lang="en-US" b="1"/>
            <a:t>Commitment</a:t>
          </a:r>
          <a:endParaRPr lang="en-US"/>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7B9675D9-BDAC-45B3-8335-091C5B30BA01}">
      <dgm:prSet custT="1"/>
      <dgm:spPr/>
      <dgm:t>
        <a:bodyPr/>
        <a:lstStyle/>
        <a:p>
          <a:r>
            <a:rPr lang="en-US" sz="3200" b="1" dirty="0"/>
            <a:t>Estimated Cost</a:t>
          </a:r>
          <a:endParaRPr lang="en-US" sz="32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0_3" csCatId="mainScheme"/>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accent6_5" csCatId="accent6"/>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19F9B-04F3-4C9A-B77C-4571D93BFA83}" type="doc">
      <dgm:prSet loTypeId="urn:microsoft.com/office/officeart/2005/8/layout/process1" loCatId="process" qsTypeId="urn:microsoft.com/office/officeart/2005/8/quickstyle/3d2" qsCatId="3D" csTypeId="urn:microsoft.com/office/officeart/2005/8/colors/accent0_2" csCatId="mainScheme" phldr="1"/>
      <dgm:spPr/>
      <dgm:t>
        <a:bodyPr/>
        <a:lstStyle/>
        <a:p>
          <a:endParaRPr lang="en-US"/>
        </a:p>
      </dgm:t>
    </dgm:pt>
    <dgm:pt modelId="{69D8A2A6-1C4D-4E67-92BF-EA0CEE8FAD02}">
      <dgm:prSet/>
      <dgm:spPr/>
      <dgm:t>
        <a:bodyPr/>
        <a:lstStyle/>
        <a:p>
          <a:r>
            <a:rPr lang="en-US"/>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dgm:spPr/>
      <dgm:t>
        <a:bodyPr/>
        <a:lstStyle/>
        <a:p>
          <a:r>
            <a:rPr lang="en-US"/>
            <a:t>Consolidation of IPS 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C6F4DCE8-0998-4947-9F0D-3A23939942CF}" type="pres">
      <dgm:prSet presAssocID="{4FA19F9B-04F3-4C9A-B77C-4571D93BFA83}" presName="Name0" presStyleCnt="0">
        <dgm:presLayoutVars>
          <dgm:dir/>
          <dgm:resizeHandles val="exact"/>
        </dgm:presLayoutVars>
      </dgm:prSet>
      <dgm:spPr/>
    </dgm:pt>
    <dgm:pt modelId="{C1163408-476D-4A37-8D88-984ECD4B0EA5}" type="pres">
      <dgm:prSet presAssocID="{69D8A2A6-1C4D-4E67-92BF-EA0CEE8FAD02}" presName="node" presStyleLbl="node1" presStyleIdx="0" presStyleCnt="2">
        <dgm:presLayoutVars>
          <dgm:bulletEnabled val="1"/>
        </dgm:presLayoutVars>
      </dgm:prSet>
      <dgm:spPr/>
    </dgm:pt>
    <dgm:pt modelId="{234B25AF-33F8-497F-80E1-99AD1253987B}" type="pres">
      <dgm:prSet presAssocID="{154D88D0-5512-40AC-B1DF-7839F3DD64A6}" presName="sibTrans" presStyleLbl="sibTrans2D1" presStyleIdx="0" presStyleCnt="1"/>
      <dgm:spPr/>
    </dgm:pt>
    <dgm:pt modelId="{EB75916C-BE33-4C8D-BDE6-74EAF753FC0D}" type="pres">
      <dgm:prSet presAssocID="{154D88D0-5512-40AC-B1DF-7839F3DD64A6}" presName="connectorText" presStyleLbl="sibTrans2D1" presStyleIdx="0" presStyleCnt="1"/>
      <dgm:spPr/>
    </dgm:pt>
    <dgm:pt modelId="{62AAE3F6-2AA1-4C6E-B9D4-EBCD38D4925E}" type="pres">
      <dgm:prSet presAssocID="{D390A092-8893-41ED-AD9A-EDB6D4A2D4CC}" presName="node" presStyleLbl="node1" presStyleIdx="1" presStyleCnt="2">
        <dgm:presLayoutVars>
          <dgm:bulletEnabled val="1"/>
        </dgm:presLayoutVars>
      </dgm:prSet>
      <dgm:spPr/>
    </dgm:pt>
  </dgm:ptLst>
  <dgm:cxnLst>
    <dgm:cxn modelId="{55747B23-E4B3-49E3-8EE3-2992F233A394}" type="presOf" srcId="{154D88D0-5512-40AC-B1DF-7839F3DD64A6}" destId="{EB75916C-BE33-4C8D-BDE6-74EAF753FC0D}" srcOrd="1" destOrd="0" presId="urn:microsoft.com/office/officeart/2005/8/layout/process1"/>
    <dgm:cxn modelId="{9E008026-1008-4734-B18A-DFF589336C02}" srcId="{4FA19F9B-04F3-4C9A-B77C-4571D93BFA83}" destId="{D390A092-8893-41ED-AD9A-EDB6D4A2D4CC}" srcOrd="1" destOrd="0" parTransId="{412B11AA-16AF-42AA-BB05-2D5191F5F589}" sibTransId="{BEDF847E-8D9E-4FE2-9489-9A0A29F366CD}"/>
    <dgm:cxn modelId="{6159993E-1954-4412-9B85-2A98E357FEF4}" type="presOf" srcId="{154D88D0-5512-40AC-B1DF-7839F3DD64A6}" destId="{234B25AF-33F8-497F-80E1-99AD1253987B}" srcOrd="0" destOrd="0" presId="urn:microsoft.com/office/officeart/2005/8/layout/process1"/>
    <dgm:cxn modelId="{9FBE5971-9DB8-4C28-AD7B-AED9402EB096}" type="presOf" srcId="{4FA19F9B-04F3-4C9A-B77C-4571D93BFA83}" destId="{C6F4DCE8-0998-4947-9F0D-3A23939942CF}" srcOrd="0" destOrd="0" presId="urn:microsoft.com/office/officeart/2005/8/layout/process1"/>
    <dgm:cxn modelId="{E6484A8F-E0FC-4856-AAC3-8A5151A0AE3D}" srcId="{4FA19F9B-04F3-4C9A-B77C-4571D93BFA83}" destId="{69D8A2A6-1C4D-4E67-92BF-EA0CEE8FAD02}" srcOrd="0" destOrd="0" parTransId="{0268F144-8B20-4ED8-A07D-E703412E0088}" sibTransId="{154D88D0-5512-40AC-B1DF-7839F3DD64A6}"/>
    <dgm:cxn modelId="{531097AA-3A06-488D-8654-705D25785F90}" type="presOf" srcId="{D390A092-8893-41ED-AD9A-EDB6D4A2D4CC}" destId="{62AAE3F6-2AA1-4C6E-B9D4-EBCD38D4925E}" srcOrd="0" destOrd="0" presId="urn:microsoft.com/office/officeart/2005/8/layout/process1"/>
    <dgm:cxn modelId="{A336A7D0-F927-4AAF-B265-FB8E381B5CD7}" type="presOf" srcId="{69D8A2A6-1C4D-4E67-92BF-EA0CEE8FAD02}" destId="{C1163408-476D-4A37-8D88-984ECD4B0EA5}" srcOrd="0" destOrd="0" presId="urn:microsoft.com/office/officeart/2005/8/layout/process1"/>
    <dgm:cxn modelId="{66DEE982-4A02-4ED3-ABC5-082F8DB74151}" type="presParOf" srcId="{C6F4DCE8-0998-4947-9F0D-3A23939942CF}" destId="{C1163408-476D-4A37-8D88-984ECD4B0EA5}" srcOrd="0" destOrd="0" presId="urn:microsoft.com/office/officeart/2005/8/layout/process1"/>
    <dgm:cxn modelId="{49BA557F-0910-4EEC-BD07-E47A23FEAA0A}" type="presParOf" srcId="{C6F4DCE8-0998-4947-9F0D-3A23939942CF}" destId="{234B25AF-33F8-497F-80E1-99AD1253987B}" srcOrd="1" destOrd="0" presId="urn:microsoft.com/office/officeart/2005/8/layout/process1"/>
    <dgm:cxn modelId="{F20E976A-8001-4896-B422-91B3C9231756}" type="presParOf" srcId="{234B25AF-33F8-497F-80E1-99AD1253987B}" destId="{EB75916C-BE33-4C8D-BDE6-74EAF753FC0D}" srcOrd="0" destOrd="0" presId="urn:microsoft.com/office/officeart/2005/8/layout/process1"/>
    <dgm:cxn modelId="{48EAB4A7-D400-4FBE-B6DA-C52351A91E43}" type="presParOf" srcId="{C6F4DCE8-0998-4947-9F0D-3A23939942CF}" destId="{62AAE3F6-2AA1-4C6E-B9D4-EBCD38D4925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5"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a:t>Statewide project scheduling system. Schedules are required for projects with estimated costs over $500,000,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colorful5" csCatId="colorful"/>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2EE23B9-772A-429E-9113-CFDBB3E2A2AA}" type="doc">
      <dgm:prSet loTypeId="urn:microsoft.com/office/officeart/2005/8/layout/hProcess9" loCatId="process" qsTypeId="urn:microsoft.com/office/officeart/2005/8/quickstyle/3d5" qsCatId="3D" csTypeId="urn:microsoft.com/office/officeart/2005/8/colors/accent6_1" csCatId="accent6"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9A64BABA-AF1A-43F2-9084-FC67F95C19E7}" type="pres">
      <dgm:prSet presAssocID="{C2EE23B9-772A-429E-9113-CFDBB3E2A2AA}" presName="CompostProcess" presStyleCnt="0">
        <dgm:presLayoutVars>
          <dgm:dir/>
          <dgm:resizeHandles val="exact"/>
        </dgm:presLayoutVars>
      </dgm:prSet>
      <dgm:spPr/>
    </dgm:pt>
    <dgm:pt modelId="{1E1E5B16-E1D2-4675-B838-AF3D0C5FA4B5}" type="pres">
      <dgm:prSet presAssocID="{C2EE23B9-772A-429E-9113-CFDBB3E2A2AA}" presName="arrow" presStyleLbl="bgShp" presStyleIdx="0" presStyleCnt="1"/>
      <dgm:spPr/>
    </dgm:pt>
    <dgm:pt modelId="{B882AA4C-F05E-4A4F-B79C-291E30F451CA}" type="pres">
      <dgm:prSet presAssocID="{C2EE23B9-772A-429E-9113-CFDBB3E2A2AA}" presName="linearProcess" presStyleCnt="0"/>
      <dgm:spPr/>
    </dgm:pt>
    <dgm:pt modelId="{B1E958A3-8F4D-4ABC-8808-C0FC460CB158}" type="pres">
      <dgm:prSet presAssocID="{5F09D0D6-DC2A-44AC-8117-92E37181D226}" presName="textNode" presStyleLbl="node1" presStyleIdx="0" presStyleCnt="2" custLinFactNeighborX="79614" custLinFactNeighborY="-1350">
        <dgm:presLayoutVars>
          <dgm:bulletEnabled val="1"/>
        </dgm:presLayoutVars>
      </dgm:prSet>
      <dgm:spPr/>
    </dgm:pt>
    <dgm:pt modelId="{78E07A1D-B3AC-4797-89DB-F5918D9FE0B6}" type="pres">
      <dgm:prSet presAssocID="{B9F3B712-D9F5-4910-96A4-BACD3B98B199}" presName="sibTrans" presStyleCnt="0"/>
      <dgm:spPr/>
    </dgm:pt>
    <dgm:pt modelId="{05D56F1C-231D-4122-9CC2-52DE3EABDFAC}" type="pres">
      <dgm:prSet presAssocID="{31194BD1-5153-472C-8DD0-D2290723CF7A}" presName="textNode" presStyleLbl="node1" presStyleIdx="1" presStyleCnt="2" custScaleY="194566">
        <dgm:presLayoutVars>
          <dgm:bulletEnabled val="1"/>
        </dgm:presLayoutVars>
      </dgm:prSet>
      <dgm:spPr/>
    </dgm:pt>
  </dgm:ptLst>
  <dgm:cxnLst>
    <dgm:cxn modelId="{3B1D2430-189C-4FB3-A677-FA1BCD1C364D}" srcId="{C2EE23B9-772A-429E-9113-CFDBB3E2A2AA}" destId="{5F09D0D6-DC2A-44AC-8117-92E37181D226}" srcOrd="0" destOrd="0" parTransId="{4E6073B8-F3F3-4954-99F7-C7657ECFD89E}" sibTransId="{B9F3B712-D9F5-4910-96A4-BACD3B98B199}"/>
    <dgm:cxn modelId="{1E094881-A8C2-46AA-9F11-73D7A848A19A}" type="presOf" srcId="{C2EE23B9-772A-429E-9113-CFDBB3E2A2AA}" destId="{9A64BABA-AF1A-43F2-9084-FC67F95C19E7}" srcOrd="0" destOrd="0" presId="urn:microsoft.com/office/officeart/2005/8/layout/hProcess9"/>
    <dgm:cxn modelId="{526133B4-A28A-4E55-930E-1B058726BB99}" srcId="{C2EE23B9-772A-429E-9113-CFDBB3E2A2AA}" destId="{31194BD1-5153-472C-8DD0-D2290723CF7A}" srcOrd="1" destOrd="0" parTransId="{3446AB78-6127-4EE8-861F-3B4DF79B409A}" sibTransId="{B80B3E36-D372-4C9A-B8D5-4B373D6E985C}"/>
    <dgm:cxn modelId="{63C568ED-56C5-40AD-9C1C-1E8D28549A35}" type="presOf" srcId="{31194BD1-5153-472C-8DD0-D2290723CF7A}" destId="{05D56F1C-231D-4122-9CC2-52DE3EABDFAC}" srcOrd="0" destOrd="0" presId="urn:microsoft.com/office/officeart/2005/8/layout/hProcess9"/>
    <dgm:cxn modelId="{5D8E77F9-AB9A-4F66-AD60-D5F177B96458}" type="presOf" srcId="{5F09D0D6-DC2A-44AC-8117-92E37181D226}" destId="{B1E958A3-8F4D-4ABC-8808-C0FC460CB158}" srcOrd="0" destOrd="0" presId="urn:microsoft.com/office/officeart/2005/8/layout/hProcess9"/>
    <dgm:cxn modelId="{C9CB3E61-6A06-4527-B672-8144F1C1C248}" type="presParOf" srcId="{9A64BABA-AF1A-43F2-9084-FC67F95C19E7}" destId="{1E1E5B16-E1D2-4675-B838-AF3D0C5FA4B5}" srcOrd="0" destOrd="0" presId="urn:microsoft.com/office/officeart/2005/8/layout/hProcess9"/>
    <dgm:cxn modelId="{813A1925-FF6E-4373-A5C7-E1A981F03E4C}" type="presParOf" srcId="{9A64BABA-AF1A-43F2-9084-FC67F95C19E7}" destId="{B882AA4C-F05E-4A4F-B79C-291E30F451CA}" srcOrd="1" destOrd="0" presId="urn:microsoft.com/office/officeart/2005/8/layout/hProcess9"/>
    <dgm:cxn modelId="{19E69AD2-AAB8-4677-8129-7A42724A8A10}" type="presParOf" srcId="{B882AA4C-F05E-4A4F-B79C-291E30F451CA}" destId="{B1E958A3-8F4D-4ABC-8808-C0FC460CB158}" srcOrd="0" destOrd="0" presId="urn:microsoft.com/office/officeart/2005/8/layout/hProcess9"/>
    <dgm:cxn modelId="{413A0784-A0DF-47A7-9D59-FA1E00B212BA}" type="presParOf" srcId="{B882AA4C-F05E-4A4F-B79C-291E30F451CA}" destId="{78E07A1D-B3AC-4797-89DB-F5918D9FE0B6}" srcOrd="1" destOrd="0" presId="urn:microsoft.com/office/officeart/2005/8/layout/hProcess9"/>
    <dgm:cxn modelId="{11C51B5D-BA0B-48CD-9A11-A146DE25CE80}" type="presParOf" srcId="{B882AA4C-F05E-4A4F-B79C-291E30F451CA}" destId="{05D56F1C-231D-4122-9CC2-52DE3EABDFA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4.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colorful5" csCatId="colorful"/>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6BCCBE0-ED81-42F9-A677-123D02C0A9C4}"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6DE4F8B6-5201-40E0-A1C2-D5D6A20C4477}">
      <dgm:prSet custT="1"/>
      <dgm:spPr/>
      <dgm:t>
        <a:bodyPr/>
        <a:lstStyle/>
        <a:p>
          <a:r>
            <a:rPr lang="en-US" sz="1800" b="1" u="sng" dirty="0"/>
            <a:t>Standard Project </a:t>
          </a:r>
          <a:r>
            <a:rPr lang="en-US" sz="1800" dirty="0"/>
            <a:t>- Default project type that will apply to most Capital projects.</a:t>
          </a:r>
        </a:p>
      </dgm:t>
    </dgm:pt>
    <dgm:pt modelId="{D06C6CBC-5AB2-43A0-8F48-4712974C7BD0}" type="parTrans" cxnId="{166BE4BD-9CE7-4C37-A427-CAC390C41B21}">
      <dgm:prSet/>
      <dgm:spPr/>
      <dgm:t>
        <a:bodyPr/>
        <a:lstStyle/>
        <a:p>
          <a:endParaRPr lang="en-US"/>
        </a:p>
      </dgm:t>
    </dgm:pt>
    <dgm:pt modelId="{C9AEF527-87E4-4A95-A80B-187C26AE3FC0}" type="sibTrans" cxnId="{166BE4BD-9CE7-4C37-A427-CAC390C41B21}">
      <dgm:prSet/>
      <dgm:spPr/>
      <dgm:t>
        <a:bodyPr/>
        <a:lstStyle/>
        <a:p>
          <a:endParaRPr lang="en-US"/>
        </a:p>
      </dgm:t>
    </dgm:pt>
    <dgm:pt modelId="{62C867BB-8B30-4E33-B2AF-00DCA690E857}">
      <dgm:prSet custT="1"/>
      <dgm:spPr/>
      <dgm:t>
        <a:bodyPr/>
        <a:lstStyle/>
        <a:p>
          <a:r>
            <a:rPr lang="en-US" sz="1800" b="1" u="sng" dirty="0"/>
            <a:t>Performance Contract </a:t>
          </a:r>
          <a:r>
            <a:rPr lang="en-US" sz="1800" dirty="0"/>
            <a:t>- Applies to Guaranteed Energy Savings Performance Contracts</a:t>
          </a:r>
        </a:p>
      </dgm:t>
    </dgm:pt>
    <dgm:pt modelId="{C99C3B35-0670-42E8-A417-44BD66CE739D}" type="parTrans" cxnId="{9D5DE8C3-AE31-48CD-979D-EB0B312CE64C}">
      <dgm:prSet/>
      <dgm:spPr/>
      <dgm:t>
        <a:bodyPr/>
        <a:lstStyle/>
        <a:p>
          <a:endParaRPr lang="en-US"/>
        </a:p>
      </dgm:t>
    </dgm:pt>
    <dgm:pt modelId="{8DB0382C-B7A7-40E9-B03C-9CE385823CA2}" type="sibTrans" cxnId="{9D5DE8C3-AE31-48CD-979D-EB0B312CE64C}">
      <dgm:prSet/>
      <dgm:spPr/>
      <dgm:t>
        <a:bodyPr/>
        <a:lstStyle/>
        <a:p>
          <a:endParaRPr lang="en-US"/>
        </a:p>
      </dgm:t>
    </dgm:pt>
    <dgm:pt modelId="{330AB831-C3A3-4FB3-A927-9B8E796CD7F0}">
      <dgm:prSet custT="1"/>
      <dgm:spPr/>
      <dgm:t>
        <a:bodyPr/>
        <a:lstStyle/>
        <a:p>
          <a:r>
            <a:rPr lang="en-US" sz="1600" b="1" u="sng" dirty="0"/>
            <a:t>Foundation/Other Projects </a:t>
          </a:r>
          <a:r>
            <a:rPr lang="en-US" sz="1600" dirty="0"/>
            <a:t>- Projects that are designed/constructed by a foundation or Public Private Partnerships, but must be reviewed by SCO</a:t>
          </a:r>
        </a:p>
      </dgm:t>
    </dgm:pt>
    <dgm:pt modelId="{2891E1A3-4D5B-403E-AD80-B41E1FFB091B}" type="parTrans" cxnId="{CBEFBB83-A815-4238-9D30-8CA318BDD540}">
      <dgm:prSet/>
      <dgm:spPr/>
      <dgm:t>
        <a:bodyPr/>
        <a:lstStyle/>
        <a:p>
          <a:endParaRPr lang="en-US"/>
        </a:p>
      </dgm:t>
    </dgm:pt>
    <dgm:pt modelId="{D849CFA7-0923-416C-8B9D-F8703C33AA59}" type="sibTrans" cxnId="{CBEFBB83-A815-4238-9D30-8CA318BDD540}">
      <dgm:prSet/>
      <dgm:spPr/>
      <dgm:t>
        <a:bodyPr/>
        <a:lstStyle/>
        <a:p>
          <a:endParaRPr lang="en-US"/>
        </a:p>
      </dgm:t>
    </dgm:pt>
    <dgm:pt modelId="{F20E31FA-C552-4303-8D62-8C64B9381B06}" type="pres">
      <dgm:prSet presAssocID="{06BCCBE0-ED81-42F9-A677-123D02C0A9C4}" presName="CompostProcess" presStyleCnt="0">
        <dgm:presLayoutVars>
          <dgm:dir/>
          <dgm:resizeHandles val="exact"/>
        </dgm:presLayoutVars>
      </dgm:prSet>
      <dgm:spPr/>
    </dgm:pt>
    <dgm:pt modelId="{362D22D7-E0FE-483C-863D-2EA5478D780F}" type="pres">
      <dgm:prSet presAssocID="{06BCCBE0-ED81-42F9-A677-123D02C0A9C4}" presName="arrow" presStyleLbl="bgShp" presStyleIdx="0" presStyleCnt="1"/>
      <dgm:spPr/>
    </dgm:pt>
    <dgm:pt modelId="{9334E823-9EC2-4ACD-9E5C-A3BC36D0496E}" type="pres">
      <dgm:prSet presAssocID="{06BCCBE0-ED81-42F9-A677-123D02C0A9C4}" presName="linearProcess" presStyleCnt="0"/>
      <dgm:spPr/>
    </dgm:pt>
    <dgm:pt modelId="{0CD6A065-2565-4B2E-838B-A89F205BF46F}" type="pres">
      <dgm:prSet presAssocID="{6DE4F8B6-5201-40E0-A1C2-D5D6A20C4477}" presName="textNode" presStyleLbl="node1" presStyleIdx="0" presStyleCnt="3">
        <dgm:presLayoutVars>
          <dgm:bulletEnabled val="1"/>
        </dgm:presLayoutVars>
      </dgm:prSet>
      <dgm:spPr/>
    </dgm:pt>
    <dgm:pt modelId="{67D13BEC-FF37-47A1-AFA5-AADFA34D5EE5}" type="pres">
      <dgm:prSet presAssocID="{C9AEF527-87E4-4A95-A80B-187C26AE3FC0}" presName="sibTrans" presStyleCnt="0"/>
      <dgm:spPr/>
    </dgm:pt>
    <dgm:pt modelId="{4BB1B1CE-D2C8-4027-B266-EC46430CC09A}" type="pres">
      <dgm:prSet presAssocID="{62C867BB-8B30-4E33-B2AF-00DCA690E857}" presName="textNode" presStyleLbl="node1" presStyleIdx="1" presStyleCnt="3">
        <dgm:presLayoutVars>
          <dgm:bulletEnabled val="1"/>
        </dgm:presLayoutVars>
      </dgm:prSet>
      <dgm:spPr/>
    </dgm:pt>
    <dgm:pt modelId="{1993BD0C-F8FF-49C2-B4EE-B4950DC03689}" type="pres">
      <dgm:prSet presAssocID="{8DB0382C-B7A7-40E9-B03C-9CE385823CA2}" presName="sibTrans" presStyleCnt="0"/>
      <dgm:spPr/>
    </dgm:pt>
    <dgm:pt modelId="{A4940369-4050-415D-A484-C19197069D5A}" type="pres">
      <dgm:prSet presAssocID="{330AB831-C3A3-4FB3-A927-9B8E796CD7F0}" presName="textNode" presStyleLbl="node1" presStyleIdx="2" presStyleCnt="3">
        <dgm:presLayoutVars>
          <dgm:bulletEnabled val="1"/>
        </dgm:presLayoutVars>
      </dgm:prSet>
      <dgm:spPr/>
    </dgm:pt>
  </dgm:ptLst>
  <dgm:cxnLst>
    <dgm:cxn modelId="{A368AC2A-1113-47ED-84EE-659F029225DD}" type="presOf" srcId="{330AB831-C3A3-4FB3-A927-9B8E796CD7F0}" destId="{A4940369-4050-415D-A484-C19197069D5A}" srcOrd="0" destOrd="0" presId="urn:microsoft.com/office/officeart/2005/8/layout/hProcess9"/>
    <dgm:cxn modelId="{CBEFBB83-A815-4238-9D30-8CA318BDD540}" srcId="{06BCCBE0-ED81-42F9-A677-123D02C0A9C4}" destId="{330AB831-C3A3-4FB3-A927-9B8E796CD7F0}" srcOrd="2" destOrd="0" parTransId="{2891E1A3-4D5B-403E-AD80-B41E1FFB091B}" sibTransId="{D849CFA7-0923-416C-8B9D-F8703C33AA59}"/>
    <dgm:cxn modelId="{785621B1-FEEE-40E3-945D-CC1B4FA2C1A7}" type="presOf" srcId="{06BCCBE0-ED81-42F9-A677-123D02C0A9C4}" destId="{F20E31FA-C552-4303-8D62-8C64B9381B06}" srcOrd="0" destOrd="0" presId="urn:microsoft.com/office/officeart/2005/8/layout/hProcess9"/>
    <dgm:cxn modelId="{166BE4BD-9CE7-4C37-A427-CAC390C41B21}" srcId="{06BCCBE0-ED81-42F9-A677-123D02C0A9C4}" destId="{6DE4F8B6-5201-40E0-A1C2-D5D6A20C4477}" srcOrd="0" destOrd="0" parTransId="{D06C6CBC-5AB2-43A0-8F48-4712974C7BD0}" sibTransId="{C9AEF527-87E4-4A95-A80B-187C26AE3FC0}"/>
    <dgm:cxn modelId="{9D5DE8C3-AE31-48CD-979D-EB0B312CE64C}" srcId="{06BCCBE0-ED81-42F9-A677-123D02C0A9C4}" destId="{62C867BB-8B30-4E33-B2AF-00DCA690E857}" srcOrd="1" destOrd="0" parTransId="{C99C3B35-0670-42E8-A417-44BD66CE739D}" sibTransId="{8DB0382C-B7A7-40E9-B03C-9CE385823CA2}"/>
    <dgm:cxn modelId="{F2AE74D7-DE90-4379-A941-C52ACAC31022}" type="presOf" srcId="{62C867BB-8B30-4E33-B2AF-00DCA690E857}" destId="{4BB1B1CE-D2C8-4027-B266-EC46430CC09A}" srcOrd="0" destOrd="0" presId="urn:microsoft.com/office/officeart/2005/8/layout/hProcess9"/>
    <dgm:cxn modelId="{7ABE73F3-D349-4D17-88ED-AA23B747D5BB}" type="presOf" srcId="{6DE4F8B6-5201-40E0-A1C2-D5D6A20C4477}" destId="{0CD6A065-2565-4B2E-838B-A89F205BF46F}" srcOrd="0" destOrd="0" presId="urn:microsoft.com/office/officeart/2005/8/layout/hProcess9"/>
    <dgm:cxn modelId="{D0BE58FC-2B72-4AC9-A070-3D34D9C23761}" type="presParOf" srcId="{F20E31FA-C552-4303-8D62-8C64B9381B06}" destId="{362D22D7-E0FE-483C-863D-2EA5478D780F}" srcOrd="0" destOrd="0" presId="urn:microsoft.com/office/officeart/2005/8/layout/hProcess9"/>
    <dgm:cxn modelId="{5C4FAFE0-1C07-4A86-9A8E-D2E54DD46474}" type="presParOf" srcId="{F20E31FA-C552-4303-8D62-8C64B9381B06}" destId="{9334E823-9EC2-4ACD-9E5C-A3BC36D0496E}" srcOrd="1" destOrd="0" presId="urn:microsoft.com/office/officeart/2005/8/layout/hProcess9"/>
    <dgm:cxn modelId="{9B921B1B-6A8E-44F3-B280-FEA5F77A9CEC}" type="presParOf" srcId="{9334E823-9EC2-4ACD-9E5C-A3BC36D0496E}" destId="{0CD6A065-2565-4B2E-838B-A89F205BF46F}" srcOrd="0" destOrd="0" presId="urn:microsoft.com/office/officeart/2005/8/layout/hProcess9"/>
    <dgm:cxn modelId="{82B1EAB6-613E-4CA3-B657-C9BBDD96BAF6}" type="presParOf" srcId="{9334E823-9EC2-4ACD-9E5C-A3BC36D0496E}" destId="{67D13BEC-FF37-47A1-AFA5-AADFA34D5EE5}" srcOrd="1" destOrd="0" presId="urn:microsoft.com/office/officeart/2005/8/layout/hProcess9"/>
    <dgm:cxn modelId="{94FD6C84-0709-4A36-85BC-3D59831DAC2D}" type="presParOf" srcId="{9334E823-9EC2-4ACD-9E5C-A3BC36D0496E}" destId="{4BB1B1CE-D2C8-4027-B266-EC46430CC09A}" srcOrd="2" destOrd="0" presId="urn:microsoft.com/office/officeart/2005/8/layout/hProcess9"/>
    <dgm:cxn modelId="{CA57690E-1D53-4C21-A96A-EF32F8CA2071}" type="presParOf" srcId="{9334E823-9EC2-4ACD-9E5C-A3BC36D0496E}" destId="{1993BD0C-F8FF-49C2-B4EE-B4950DC03689}" srcOrd="3" destOrd="0" presId="urn:microsoft.com/office/officeart/2005/8/layout/hProcess9"/>
    <dgm:cxn modelId="{A7F52DD7-1EC7-4495-B24A-A011837A8840}" type="presParOf" srcId="{9334E823-9EC2-4ACD-9E5C-A3BC36D0496E}" destId="{A4940369-4050-415D-A484-C19197069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15B4F088-3AB4-41C6-A0FD-56C6316673A6}"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9C89E278-90B0-4920-A990-8A943A87B8AD}">
      <dgm:prSet/>
      <dgm:spPr/>
      <dgm:t>
        <a:bodyPr/>
        <a:lstStyle/>
        <a:p>
          <a:pPr algn="ctr"/>
          <a:r>
            <a:rPr lang="en-US" baseline="0"/>
            <a:t>Design Build</a:t>
          </a:r>
          <a:endParaRPr lang="en-US"/>
        </a:p>
      </dgm:t>
    </dgm:pt>
    <dgm:pt modelId="{9B752591-7B0C-43E6-B1A1-D641297DA23C}" type="parTrans" cxnId="{4521727D-39AC-4206-9E13-C3B04BF48F62}">
      <dgm:prSet/>
      <dgm:spPr/>
      <dgm:t>
        <a:bodyPr/>
        <a:lstStyle/>
        <a:p>
          <a:endParaRPr lang="en-US"/>
        </a:p>
      </dgm:t>
    </dgm:pt>
    <dgm:pt modelId="{2DBB21E3-29DA-4603-B17F-95A889AA0C0D}" type="sibTrans" cxnId="{4521727D-39AC-4206-9E13-C3B04BF48F62}">
      <dgm:prSet/>
      <dgm:spPr/>
      <dgm:t>
        <a:bodyPr/>
        <a:lstStyle/>
        <a:p>
          <a:endParaRPr lang="en-US"/>
        </a:p>
      </dgm:t>
    </dgm:pt>
    <dgm:pt modelId="{374AF737-ED3E-4854-94D7-E9C010511E3E}" type="pres">
      <dgm:prSet presAssocID="{15B4F088-3AB4-41C6-A0FD-56C6316673A6}" presName="linear" presStyleCnt="0">
        <dgm:presLayoutVars>
          <dgm:animLvl val="lvl"/>
          <dgm:resizeHandles val="exact"/>
        </dgm:presLayoutVars>
      </dgm:prSet>
      <dgm:spPr/>
    </dgm:pt>
    <dgm:pt modelId="{88906BA9-EAC5-4A4F-80F0-04DB6A4A306C}" type="pres">
      <dgm:prSet presAssocID="{9C89E278-90B0-4920-A990-8A943A87B8AD}" presName="parentText" presStyleLbl="node1" presStyleIdx="0" presStyleCnt="1">
        <dgm:presLayoutVars>
          <dgm:chMax val="0"/>
          <dgm:bulletEnabled val="1"/>
        </dgm:presLayoutVars>
      </dgm:prSet>
      <dgm:spPr/>
    </dgm:pt>
  </dgm:ptLst>
  <dgm:cxnLst>
    <dgm:cxn modelId="{B479C904-7755-4EE8-9481-7BBD43BFAF09}" type="presOf" srcId="{15B4F088-3AB4-41C6-A0FD-56C6316673A6}" destId="{374AF737-ED3E-4854-94D7-E9C010511E3E}" srcOrd="0" destOrd="0" presId="urn:microsoft.com/office/officeart/2005/8/layout/vList2"/>
    <dgm:cxn modelId="{4521727D-39AC-4206-9E13-C3B04BF48F62}" srcId="{15B4F088-3AB4-41C6-A0FD-56C6316673A6}" destId="{9C89E278-90B0-4920-A990-8A943A87B8AD}" srcOrd="0" destOrd="0" parTransId="{9B752591-7B0C-43E6-B1A1-D641297DA23C}" sibTransId="{2DBB21E3-29DA-4603-B17F-95A889AA0C0D}"/>
    <dgm:cxn modelId="{AF8D7E92-22E1-4F4B-A261-B666B0B21901}" type="presOf" srcId="{9C89E278-90B0-4920-A990-8A943A87B8AD}" destId="{88906BA9-EAC5-4A4F-80F0-04DB6A4A306C}" srcOrd="0" destOrd="0" presId="urn:microsoft.com/office/officeart/2005/8/layout/vList2"/>
    <dgm:cxn modelId="{3AF0D756-A842-4E57-8A0C-46B9229CE3FB}" type="presParOf" srcId="{374AF737-ED3E-4854-94D7-E9C010511E3E}" destId="{88906BA9-EAC5-4A4F-80F0-04DB6A4A30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83C5A4A-66D3-42E2-92A2-B970F570C2FC}" type="doc">
      <dgm:prSet loTypeId="urn:microsoft.com/office/officeart/2005/8/layout/hProcess9" loCatId="process" qsTypeId="urn:microsoft.com/office/officeart/2005/8/quickstyle/3d3" qsCatId="3D" csTypeId="urn:microsoft.com/office/officeart/2005/8/colors/colorful2" csCatId="colorful"/>
      <dgm:spPr/>
      <dgm:t>
        <a:bodyPr/>
        <a:lstStyle/>
        <a:p>
          <a:endParaRPr lang="en-US"/>
        </a:p>
      </dgm:t>
    </dgm:pt>
    <dgm:pt modelId="{47308959-25D9-40FA-93A1-54636089E698}">
      <dgm:prSet/>
      <dgm:spPr/>
      <dgm:t>
        <a:bodyPr/>
        <a:lstStyle/>
        <a:p>
          <a:r>
            <a:rPr lang="en-US" b="1" u="sng" dirty="0"/>
            <a:t>Design Build, Design Build with Bridging- </a:t>
          </a:r>
          <a:r>
            <a:rPr lang="en-US" dirty="0"/>
            <a:t>A project delivery method that has one contract, Design Build.  A separate Design Contract and Construction contract are not present.  The contractor takes on the responsibility of selecting the design firm and the project is designed and built simultaneously.</a:t>
          </a:r>
        </a:p>
      </dgm:t>
    </dgm:pt>
    <dgm:pt modelId="{804519C6-5823-4DDB-ACDA-B28BBCA8DB27}" type="parTrans" cxnId="{2AA2F0E7-40A5-4CAC-B8FD-4C56251CB1D5}">
      <dgm:prSet/>
      <dgm:spPr/>
      <dgm:t>
        <a:bodyPr/>
        <a:lstStyle/>
        <a:p>
          <a:endParaRPr lang="en-US"/>
        </a:p>
      </dgm:t>
    </dgm:pt>
    <dgm:pt modelId="{528951FF-79A8-4553-9B18-561EFBFD1AEC}" type="sibTrans" cxnId="{2AA2F0E7-40A5-4CAC-B8FD-4C56251CB1D5}">
      <dgm:prSet/>
      <dgm:spPr/>
      <dgm:t>
        <a:bodyPr/>
        <a:lstStyle/>
        <a:p>
          <a:endParaRPr lang="en-US"/>
        </a:p>
      </dgm:t>
    </dgm:pt>
    <dgm:pt modelId="{B2BFE549-FAE1-4B50-87B9-5FAC64EC37F6}" type="pres">
      <dgm:prSet presAssocID="{C83C5A4A-66D3-42E2-92A2-B970F570C2FC}" presName="CompostProcess" presStyleCnt="0">
        <dgm:presLayoutVars>
          <dgm:dir/>
          <dgm:resizeHandles val="exact"/>
        </dgm:presLayoutVars>
      </dgm:prSet>
      <dgm:spPr/>
    </dgm:pt>
    <dgm:pt modelId="{D1F0FE81-6F3F-47FD-AD7F-5053E6FBDA18}" type="pres">
      <dgm:prSet presAssocID="{C83C5A4A-66D3-42E2-92A2-B970F570C2FC}" presName="arrow" presStyleLbl="bgShp" presStyleIdx="0" presStyleCnt="1"/>
      <dgm:spPr/>
    </dgm:pt>
    <dgm:pt modelId="{31E4BDBA-2838-436C-824F-561C2AC956DA}" type="pres">
      <dgm:prSet presAssocID="{C83C5A4A-66D3-42E2-92A2-B970F570C2FC}" presName="linearProcess" presStyleCnt="0"/>
      <dgm:spPr/>
    </dgm:pt>
    <dgm:pt modelId="{BFABF8A5-9657-4E5A-A22D-D5872F45CA67}" type="pres">
      <dgm:prSet presAssocID="{47308959-25D9-40FA-93A1-54636089E698}" presName="textNode" presStyleLbl="node1" presStyleIdx="0" presStyleCnt="1">
        <dgm:presLayoutVars>
          <dgm:bulletEnabled val="1"/>
        </dgm:presLayoutVars>
      </dgm:prSet>
      <dgm:spPr/>
    </dgm:pt>
  </dgm:ptLst>
  <dgm:cxnLst>
    <dgm:cxn modelId="{9E9D2072-9817-4284-B817-3ABFCC7F3E77}" type="presOf" srcId="{47308959-25D9-40FA-93A1-54636089E698}" destId="{BFABF8A5-9657-4E5A-A22D-D5872F45CA67}" srcOrd="0" destOrd="0" presId="urn:microsoft.com/office/officeart/2005/8/layout/hProcess9"/>
    <dgm:cxn modelId="{43D6B8BA-D70E-478C-9808-FFC04FBB0A8A}" type="presOf" srcId="{C83C5A4A-66D3-42E2-92A2-B970F570C2FC}" destId="{B2BFE549-FAE1-4B50-87B9-5FAC64EC37F6}" srcOrd="0" destOrd="0" presId="urn:microsoft.com/office/officeart/2005/8/layout/hProcess9"/>
    <dgm:cxn modelId="{2AA2F0E7-40A5-4CAC-B8FD-4C56251CB1D5}" srcId="{C83C5A4A-66D3-42E2-92A2-B970F570C2FC}" destId="{47308959-25D9-40FA-93A1-54636089E698}" srcOrd="0" destOrd="0" parTransId="{804519C6-5823-4DDB-ACDA-B28BBCA8DB27}" sibTransId="{528951FF-79A8-4553-9B18-561EFBFD1AEC}"/>
    <dgm:cxn modelId="{B8F3B6B9-E464-4F3F-A2F9-452356EAAE01}" type="presParOf" srcId="{B2BFE549-FAE1-4B50-87B9-5FAC64EC37F6}" destId="{D1F0FE81-6F3F-47FD-AD7F-5053E6FBDA18}" srcOrd="0" destOrd="0" presId="urn:microsoft.com/office/officeart/2005/8/layout/hProcess9"/>
    <dgm:cxn modelId="{C2D507EA-328D-4938-8A50-298CF6CF6813}" type="presParOf" srcId="{B2BFE549-FAE1-4B50-87B9-5FAC64EC37F6}" destId="{31E4BDBA-2838-436C-824F-561C2AC956DA}" srcOrd="1" destOrd="0" presId="urn:microsoft.com/office/officeart/2005/8/layout/hProcess9"/>
    <dgm:cxn modelId="{695A8F81-71E1-4F6A-9D87-D0865EF71F1B}" type="presParOf" srcId="{31E4BDBA-2838-436C-824F-561C2AC956DA}" destId="{BFABF8A5-9657-4E5A-A22D-D5872F45CA67}"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2F8F89D-0ECA-40AA-ADE0-41ED50EBB339}" type="doc">
      <dgm:prSet loTypeId="urn:microsoft.com/office/officeart/2009/3/layout/RandomtoResultProcess" loCatId="process" qsTypeId="urn:microsoft.com/office/officeart/2005/8/quickstyle/3d1" qsCatId="3D" csTypeId="urn:microsoft.com/office/officeart/2005/8/colors/colorful1" csCatId="colorful"/>
      <dgm:spPr/>
      <dgm:t>
        <a:bodyPr/>
        <a:lstStyle/>
        <a:p>
          <a:endParaRPr lang="en-US"/>
        </a:p>
      </dgm:t>
    </dgm:pt>
    <dgm:pt modelId="{3508F3CC-E55B-4A95-B160-0A8E8690B0B4}">
      <dgm:prSet/>
      <dgm:spPr/>
      <dgm:t>
        <a:bodyPr/>
        <a:lstStyle/>
        <a:p>
          <a:r>
            <a:rPr lang="en-US" baseline="0"/>
            <a:t>System Releases</a:t>
          </a:r>
          <a:endParaRPr lang="en-US"/>
        </a:p>
      </dgm:t>
    </dgm:pt>
    <dgm:pt modelId="{01B7AFD9-4785-44E6-937D-D21726528AB2}" type="parTrans" cxnId="{B300624C-F9CF-4C13-95B7-6E552CFA980E}">
      <dgm:prSet/>
      <dgm:spPr/>
      <dgm:t>
        <a:bodyPr/>
        <a:lstStyle/>
        <a:p>
          <a:endParaRPr lang="en-US"/>
        </a:p>
      </dgm:t>
    </dgm:pt>
    <dgm:pt modelId="{1B867555-E9B5-4579-B71B-62C41EC247BB}" type="sibTrans" cxnId="{B300624C-F9CF-4C13-95B7-6E552CFA980E}">
      <dgm:prSet/>
      <dgm:spPr/>
      <dgm:t>
        <a:bodyPr/>
        <a:lstStyle/>
        <a:p>
          <a:endParaRPr lang="en-US"/>
        </a:p>
      </dgm:t>
    </dgm:pt>
    <dgm:pt modelId="{99055A59-B403-498C-93B0-336341A142C8}" type="pres">
      <dgm:prSet presAssocID="{22F8F89D-0ECA-40AA-ADE0-41ED50EBB339}" presName="Name0" presStyleCnt="0">
        <dgm:presLayoutVars>
          <dgm:dir/>
          <dgm:animOne val="branch"/>
          <dgm:animLvl val="lvl"/>
        </dgm:presLayoutVars>
      </dgm:prSet>
      <dgm:spPr/>
    </dgm:pt>
    <dgm:pt modelId="{BCD543FD-1745-4C58-8174-92E39985BB26}" type="pres">
      <dgm:prSet presAssocID="{3508F3CC-E55B-4A95-B160-0A8E8690B0B4}" presName="chaos" presStyleCnt="0"/>
      <dgm:spPr/>
    </dgm:pt>
    <dgm:pt modelId="{6361E835-A86C-47A2-8798-C01B7E938F09}" type="pres">
      <dgm:prSet presAssocID="{3508F3CC-E55B-4A95-B160-0A8E8690B0B4}" presName="parTx1" presStyleLbl="revTx" presStyleIdx="0" presStyleCnt="1"/>
      <dgm:spPr/>
    </dgm:pt>
    <dgm:pt modelId="{339AD0E4-0C7E-4E2F-B020-CC4C59CC6972}" type="pres">
      <dgm:prSet presAssocID="{3508F3CC-E55B-4A95-B160-0A8E8690B0B4}" presName="c1" presStyleLbl="node1" presStyleIdx="0" presStyleCnt="18"/>
      <dgm:spPr/>
    </dgm:pt>
    <dgm:pt modelId="{57E5C573-CB5B-41C3-81D5-313125BCD874}" type="pres">
      <dgm:prSet presAssocID="{3508F3CC-E55B-4A95-B160-0A8E8690B0B4}" presName="c2" presStyleLbl="node1" presStyleIdx="1" presStyleCnt="18"/>
      <dgm:spPr/>
    </dgm:pt>
    <dgm:pt modelId="{3079B23A-6779-4FF8-ACB6-34615E577A83}" type="pres">
      <dgm:prSet presAssocID="{3508F3CC-E55B-4A95-B160-0A8E8690B0B4}" presName="c3" presStyleLbl="node1" presStyleIdx="2" presStyleCnt="18"/>
      <dgm:spPr/>
    </dgm:pt>
    <dgm:pt modelId="{41F6CB3C-FAD6-4B2C-B4E5-3657A9676EC6}" type="pres">
      <dgm:prSet presAssocID="{3508F3CC-E55B-4A95-B160-0A8E8690B0B4}" presName="c4" presStyleLbl="node1" presStyleIdx="3" presStyleCnt="18"/>
      <dgm:spPr/>
    </dgm:pt>
    <dgm:pt modelId="{E1FC534C-AFF2-4042-9F92-8D838AE48E82}" type="pres">
      <dgm:prSet presAssocID="{3508F3CC-E55B-4A95-B160-0A8E8690B0B4}" presName="c5" presStyleLbl="node1" presStyleIdx="4" presStyleCnt="18"/>
      <dgm:spPr/>
    </dgm:pt>
    <dgm:pt modelId="{83C8F136-FB14-4D9A-BDA4-4BEF9C0405D0}" type="pres">
      <dgm:prSet presAssocID="{3508F3CC-E55B-4A95-B160-0A8E8690B0B4}" presName="c6" presStyleLbl="node1" presStyleIdx="5" presStyleCnt="18"/>
      <dgm:spPr/>
    </dgm:pt>
    <dgm:pt modelId="{435BEAE7-6C94-429B-877A-592BFFD84E48}" type="pres">
      <dgm:prSet presAssocID="{3508F3CC-E55B-4A95-B160-0A8E8690B0B4}" presName="c7" presStyleLbl="node1" presStyleIdx="6" presStyleCnt="18"/>
      <dgm:spPr/>
    </dgm:pt>
    <dgm:pt modelId="{2260A858-4B09-4513-AEBB-C524C8CE0BE6}" type="pres">
      <dgm:prSet presAssocID="{3508F3CC-E55B-4A95-B160-0A8E8690B0B4}" presName="c8" presStyleLbl="node1" presStyleIdx="7" presStyleCnt="18"/>
      <dgm:spPr/>
    </dgm:pt>
    <dgm:pt modelId="{A2CE21A2-08EB-4100-B9F8-0AE237B213F6}" type="pres">
      <dgm:prSet presAssocID="{3508F3CC-E55B-4A95-B160-0A8E8690B0B4}" presName="c9" presStyleLbl="node1" presStyleIdx="8" presStyleCnt="18"/>
      <dgm:spPr/>
    </dgm:pt>
    <dgm:pt modelId="{357581AE-C212-4E98-9E58-120284F8BD00}" type="pres">
      <dgm:prSet presAssocID="{3508F3CC-E55B-4A95-B160-0A8E8690B0B4}" presName="c10" presStyleLbl="node1" presStyleIdx="9" presStyleCnt="18"/>
      <dgm:spPr/>
    </dgm:pt>
    <dgm:pt modelId="{58ECB1EC-0F44-4708-B275-5CDD45C7F285}" type="pres">
      <dgm:prSet presAssocID="{3508F3CC-E55B-4A95-B160-0A8E8690B0B4}" presName="c11" presStyleLbl="node1" presStyleIdx="10" presStyleCnt="18"/>
      <dgm:spPr/>
    </dgm:pt>
    <dgm:pt modelId="{11FF576E-B9FA-4D89-BAFC-F61E3BCBCFD3}" type="pres">
      <dgm:prSet presAssocID="{3508F3CC-E55B-4A95-B160-0A8E8690B0B4}" presName="c12" presStyleLbl="node1" presStyleIdx="11" presStyleCnt="18"/>
      <dgm:spPr/>
    </dgm:pt>
    <dgm:pt modelId="{95FD71AB-5D53-408F-8FFE-9A896621465C}" type="pres">
      <dgm:prSet presAssocID="{3508F3CC-E55B-4A95-B160-0A8E8690B0B4}" presName="c13" presStyleLbl="node1" presStyleIdx="12" presStyleCnt="18"/>
      <dgm:spPr/>
    </dgm:pt>
    <dgm:pt modelId="{407E3F8D-7F09-4500-907C-D521D719119C}" type="pres">
      <dgm:prSet presAssocID="{3508F3CC-E55B-4A95-B160-0A8E8690B0B4}" presName="c14" presStyleLbl="node1" presStyleIdx="13" presStyleCnt="18"/>
      <dgm:spPr/>
    </dgm:pt>
    <dgm:pt modelId="{7397F154-6810-4A4A-987B-718A1B6AA78B}" type="pres">
      <dgm:prSet presAssocID="{3508F3CC-E55B-4A95-B160-0A8E8690B0B4}" presName="c15" presStyleLbl="node1" presStyleIdx="14" presStyleCnt="18"/>
      <dgm:spPr/>
    </dgm:pt>
    <dgm:pt modelId="{E35F04D0-82BF-47BB-8990-8EA5D92471C9}" type="pres">
      <dgm:prSet presAssocID="{3508F3CC-E55B-4A95-B160-0A8E8690B0B4}" presName="c16" presStyleLbl="node1" presStyleIdx="15" presStyleCnt="18"/>
      <dgm:spPr/>
    </dgm:pt>
    <dgm:pt modelId="{E2399F63-6695-4EFF-AE86-8E637EB2D19B}" type="pres">
      <dgm:prSet presAssocID="{3508F3CC-E55B-4A95-B160-0A8E8690B0B4}" presName="c17" presStyleLbl="node1" presStyleIdx="16" presStyleCnt="18"/>
      <dgm:spPr/>
    </dgm:pt>
    <dgm:pt modelId="{2240E21E-6157-4C77-97B7-A874790FFB56}" type="pres">
      <dgm:prSet presAssocID="{3508F3CC-E55B-4A95-B160-0A8E8690B0B4}" presName="c18" presStyleLbl="node1" presStyleIdx="17" presStyleCnt="18"/>
      <dgm:spPr/>
    </dgm:pt>
  </dgm:ptLst>
  <dgm:cxnLst>
    <dgm:cxn modelId="{DF3F0816-9B27-4B5C-88E1-27758AC93095}" type="presOf" srcId="{3508F3CC-E55B-4A95-B160-0A8E8690B0B4}" destId="{6361E835-A86C-47A2-8798-C01B7E938F09}" srcOrd="0" destOrd="0" presId="urn:microsoft.com/office/officeart/2009/3/layout/RandomtoResultProcess"/>
    <dgm:cxn modelId="{B300624C-F9CF-4C13-95B7-6E552CFA980E}" srcId="{22F8F89D-0ECA-40AA-ADE0-41ED50EBB339}" destId="{3508F3CC-E55B-4A95-B160-0A8E8690B0B4}" srcOrd="0" destOrd="0" parTransId="{01B7AFD9-4785-44E6-937D-D21726528AB2}" sibTransId="{1B867555-E9B5-4579-B71B-62C41EC247BB}"/>
    <dgm:cxn modelId="{D22D5F75-ACA1-44BB-B589-330CE6B296AC}" type="presOf" srcId="{22F8F89D-0ECA-40AA-ADE0-41ED50EBB339}" destId="{99055A59-B403-498C-93B0-336341A142C8}" srcOrd="0" destOrd="0" presId="urn:microsoft.com/office/officeart/2009/3/layout/RandomtoResultProcess"/>
    <dgm:cxn modelId="{83E334A1-1FEA-4185-BE54-EB294FCB2880}" type="presParOf" srcId="{99055A59-B403-498C-93B0-336341A142C8}" destId="{BCD543FD-1745-4C58-8174-92E39985BB26}" srcOrd="0" destOrd="0" presId="urn:microsoft.com/office/officeart/2009/3/layout/RandomtoResultProcess"/>
    <dgm:cxn modelId="{34BB6FEF-74B3-4165-9DBF-C27B9DB8818B}" type="presParOf" srcId="{BCD543FD-1745-4C58-8174-92E39985BB26}" destId="{6361E835-A86C-47A2-8798-C01B7E938F09}" srcOrd="0" destOrd="0" presId="urn:microsoft.com/office/officeart/2009/3/layout/RandomtoResultProcess"/>
    <dgm:cxn modelId="{BAA1409B-2063-475F-878D-36207138BBC3}" type="presParOf" srcId="{BCD543FD-1745-4C58-8174-92E39985BB26}" destId="{339AD0E4-0C7E-4E2F-B020-CC4C59CC6972}" srcOrd="1" destOrd="0" presId="urn:microsoft.com/office/officeart/2009/3/layout/RandomtoResultProcess"/>
    <dgm:cxn modelId="{084D4465-CF22-4490-8A18-CC8ACC557EE5}" type="presParOf" srcId="{BCD543FD-1745-4C58-8174-92E39985BB26}" destId="{57E5C573-CB5B-41C3-81D5-313125BCD874}" srcOrd="2" destOrd="0" presId="urn:microsoft.com/office/officeart/2009/3/layout/RandomtoResultProcess"/>
    <dgm:cxn modelId="{F5BEDD51-B689-4DB5-A01F-630E8D868C95}" type="presParOf" srcId="{BCD543FD-1745-4C58-8174-92E39985BB26}" destId="{3079B23A-6779-4FF8-ACB6-34615E577A83}" srcOrd="3" destOrd="0" presId="urn:microsoft.com/office/officeart/2009/3/layout/RandomtoResultProcess"/>
    <dgm:cxn modelId="{F5753980-FF80-4C96-A901-71953454A316}" type="presParOf" srcId="{BCD543FD-1745-4C58-8174-92E39985BB26}" destId="{41F6CB3C-FAD6-4B2C-B4E5-3657A9676EC6}" srcOrd="4" destOrd="0" presId="urn:microsoft.com/office/officeart/2009/3/layout/RandomtoResultProcess"/>
    <dgm:cxn modelId="{6F509BDF-C2E5-433A-AB6A-28F482929A5B}" type="presParOf" srcId="{BCD543FD-1745-4C58-8174-92E39985BB26}" destId="{E1FC534C-AFF2-4042-9F92-8D838AE48E82}" srcOrd="5" destOrd="0" presId="urn:microsoft.com/office/officeart/2009/3/layout/RandomtoResultProcess"/>
    <dgm:cxn modelId="{C54ED707-6DAB-4D40-8920-6877C11CF26D}" type="presParOf" srcId="{BCD543FD-1745-4C58-8174-92E39985BB26}" destId="{83C8F136-FB14-4D9A-BDA4-4BEF9C0405D0}" srcOrd="6" destOrd="0" presId="urn:microsoft.com/office/officeart/2009/3/layout/RandomtoResultProcess"/>
    <dgm:cxn modelId="{C0E8A16B-4B7B-466F-9D50-E3D2C77EFCA1}" type="presParOf" srcId="{BCD543FD-1745-4C58-8174-92E39985BB26}" destId="{435BEAE7-6C94-429B-877A-592BFFD84E48}" srcOrd="7" destOrd="0" presId="urn:microsoft.com/office/officeart/2009/3/layout/RandomtoResultProcess"/>
    <dgm:cxn modelId="{A1B1E3A0-433D-4F08-8E0A-9A0C0B2C140C}" type="presParOf" srcId="{BCD543FD-1745-4C58-8174-92E39985BB26}" destId="{2260A858-4B09-4513-AEBB-C524C8CE0BE6}" srcOrd="8" destOrd="0" presId="urn:microsoft.com/office/officeart/2009/3/layout/RandomtoResultProcess"/>
    <dgm:cxn modelId="{FBEAD06D-1876-4DFB-8A57-6BF1AB171DBC}" type="presParOf" srcId="{BCD543FD-1745-4C58-8174-92E39985BB26}" destId="{A2CE21A2-08EB-4100-B9F8-0AE237B213F6}" srcOrd="9" destOrd="0" presId="urn:microsoft.com/office/officeart/2009/3/layout/RandomtoResultProcess"/>
    <dgm:cxn modelId="{650661C4-D7E3-4BE6-9E8A-F3D3636A0BC8}" type="presParOf" srcId="{BCD543FD-1745-4C58-8174-92E39985BB26}" destId="{357581AE-C212-4E98-9E58-120284F8BD00}" srcOrd="10" destOrd="0" presId="urn:microsoft.com/office/officeart/2009/3/layout/RandomtoResultProcess"/>
    <dgm:cxn modelId="{3974D277-536B-4643-83DD-8C16560120D1}" type="presParOf" srcId="{BCD543FD-1745-4C58-8174-92E39985BB26}" destId="{58ECB1EC-0F44-4708-B275-5CDD45C7F285}" srcOrd="11" destOrd="0" presId="urn:microsoft.com/office/officeart/2009/3/layout/RandomtoResultProcess"/>
    <dgm:cxn modelId="{F8D76F74-0121-41A7-A2B3-2116319EDC04}" type="presParOf" srcId="{BCD543FD-1745-4C58-8174-92E39985BB26}" destId="{11FF576E-B9FA-4D89-BAFC-F61E3BCBCFD3}" srcOrd="12" destOrd="0" presId="urn:microsoft.com/office/officeart/2009/3/layout/RandomtoResultProcess"/>
    <dgm:cxn modelId="{0D80786D-ED34-44DF-A1EF-5297F90B6209}" type="presParOf" srcId="{BCD543FD-1745-4C58-8174-92E39985BB26}" destId="{95FD71AB-5D53-408F-8FFE-9A896621465C}" srcOrd="13" destOrd="0" presId="urn:microsoft.com/office/officeart/2009/3/layout/RandomtoResultProcess"/>
    <dgm:cxn modelId="{5A6B40C0-7E89-47A5-BBD5-03F47EFEDAD9}" type="presParOf" srcId="{BCD543FD-1745-4C58-8174-92E39985BB26}" destId="{407E3F8D-7F09-4500-907C-D521D719119C}" srcOrd="14" destOrd="0" presId="urn:microsoft.com/office/officeart/2009/3/layout/RandomtoResultProcess"/>
    <dgm:cxn modelId="{4B45BA94-F08A-403B-A078-1923A80D08DA}" type="presParOf" srcId="{BCD543FD-1745-4C58-8174-92E39985BB26}" destId="{7397F154-6810-4A4A-987B-718A1B6AA78B}" srcOrd="15" destOrd="0" presId="urn:microsoft.com/office/officeart/2009/3/layout/RandomtoResultProcess"/>
    <dgm:cxn modelId="{82E06547-2ABC-40ED-9ECA-76A3211E1F54}" type="presParOf" srcId="{BCD543FD-1745-4C58-8174-92E39985BB26}" destId="{E35F04D0-82BF-47BB-8990-8EA5D92471C9}" srcOrd="16" destOrd="0" presId="urn:microsoft.com/office/officeart/2009/3/layout/RandomtoResultProcess"/>
    <dgm:cxn modelId="{465CDACC-1B09-439D-B389-6275BBB9A649}" type="presParOf" srcId="{BCD543FD-1745-4C58-8174-92E39985BB26}" destId="{E2399F63-6695-4EFF-AE86-8E637EB2D19B}" srcOrd="17" destOrd="0" presId="urn:microsoft.com/office/officeart/2009/3/layout/RandomtoResultProcess"/>
    <dgm:cxn modelId="{DBE0D427-A67B-4597-A510-9A63F0535264}" type="presParOf" srcId="{BCD543FD-1745-4C58-8174-92E39985BB26}" destId="{2240E21E-6157-4C77-97B7-A874790FFB56}"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B9BAC8D-AD0E-4BB8-913F-3D1601FFE5E4}" type="doc">
      <dgm:prSet loTypeId="urn:diagrams.loki3.com/VaryingWidthList" loCatId="list" qsTypeId="urn:microsoft.com/office/officeart/2005/8/quickstyle/3d3" qsCatId="3D" csTypeId="urn:microsoft.com/office/officeart/2005/8/colors/accent0_1" csCatId="mainScheme"/>
      <dgm:spPr/>
      <dgm:t>
        <a:bodyPr/>
        <a:lstStyle/>
        <a:p>
          <a:endParaRPr lang="en-US"/>
        </a:p>
      </dgm:t>
    </dgm:pt>
    <dgm:pt modelId="{B9507C10-65DC-44D4-9162-5FB91BC62128}">
      <dgm:prSet custT="1"/>
      <dgm:spPr/>
      <dgm:t>
        <a:bodyPr/>
        <a:lstStyle/>
        <a:p>
          <a:pPr algn="ctr"/>
          <a:r>
            <a:rPr lang="en-US" sz="2400" baseline="0" dirty="0"/>
            <a:t>7-13-2018 Release</a:t>
          </a:r>
          <a:endParaRPr lang="en-US" sz="2400" dirty="0"/>
        </a:p>
      </dgm:t>
    </dgm:pt>
    <dgm:pt modelId="{D4A655AA-8FC5-4DC6-947B-18F2BAD594DF}" type="parTrans" cxnId="{B292E927-4385-4346-9907-0D8EEB7F61EC}">
      <dgm:prSet/>
      <dgm:spPr/>
      <dgm:t>
        <a:bodyPr/>
        <a:lstStyle/>
        <a:p>
          <a:pPr algn="ctr"/>
          <a:endParaRPr lang="en-US" sz="1000"/>
        </a:p>
      </dgm:t>
    </dgm:pt>
    <dgm:pt modelId="{52F60942-12D3-4BBC-A2A4-5DBA5C503DBB}" type="sibTrans" cxnId="{B292E927-4385-4346-9907-0D8EEB7F61EC}">
      <dgm:prSet/>
      <dgm:spPr/>
      <dgm:t>
        <a:bodyPr/>
        <a:lstStyle/>
        <a:p>
          <a:pPr algn="ctr"/>
          <a:endParaRPr lang="en-US" sz="1000"/>
        </a:p>
      </dgm:t>
    </dgm:pt>
    <dgm:pt modelId="{4D1F4331-547A-43D3-9FC2-8AB01EC258D5}" type="pres">
      <dgm:prSet presAssocID="{4B9BAC8D-AD0E-4BB8-913F-3D1601FFE5E4}" presName="Name0" presStyleCnt="0">
        <dgm:presLayoutVars>
          <dgm:resizeHandles/>
        </dgm:presLayoutVars>
      </dgm:prSet>
      <dgm:spPr/>
    </dgm:pt>
    <dgm:pt modelId="{8C88DDA7-4A15-45F3-B9DC-F3A75B586352}" type="pres">
      <dgm:prSet presAssocID="{B9507C10-65DC-44D4-9162-5FB91BC62128}" presName="text" presStyleLbl="node1" presStyleIdx="0" presStyleCnt="1">
        <dgm:presLayoutVars>
          <dgm:bulletEnabled val="1"/>
        </dgm:presLayoutVars>
      </dgm:prSet>
      <dgm:spPr/>
    </dgm:pt>
  </dgm:ptLst>
  <dgm:cxnLst>
    <dgm:cxn modelId="{F6538E22-3378-4328-8B19-6A0A5B61DFC0}" type="presOf" srcId="{4B9BAC8D-AD0E-4BB8-913F-3D1601FFE5E4}" destId="{4D1F4331-547A-43D3-9FC2-8AB01EC258D5}" srcOrd="0" destOrd="0" presId="urn:diagrams.loki3.com/VaryingWidthList"/>
    <dgm:cxn modelId="{B292E927-4385-4346-9907-0D8EEB7F61EC}" srcId="{4B9BAC8D-AD0E-4BB8-913F-3D1601FFE5E4}" destId="{B9507C10-65DC-44D4-9162-5FB91BC62128}" srcOrd="0" destOrd="0" parTransId="{D4A655AA-8FC5-4DC6-947B-18F2BAD594DF}" sibTransId="{52F60942-12D3-4BBC-A2A4-5DBA5C503DBB}"/>
    <dgm:cxn modelId="{8DBAFD3D-516D-4A5E-B8CA-7D401FF0936E}" type="presOf" srcId="{B9507C10-65DC-44D4-9162-5FB91BC62128}" destId="{8C88DDA7-4A15-45F3-B9DC-F3A75B586352}" srcOrd="0" destOrd="0" presId="urn:diagrams.loki3.com/VaryingWidthList"/>
    <dgm:cxn modelId="{17048C23-D3C9-4808-8186-97F559838F7E}" type="presParOf" srcId="{4D1F4331-547A-43D3-9FC2-8AB01EC258D5}" destId="{8C88DDA7-4A15-45F3-B9DC-F3A75B586352}"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C1E857B-E99C-4F3E-9526-349B71EB0D9B}" type="doc">
      <dgm:prSet loTypeId="urn:microsoft.com/office/officeart/2005/8/layout/hierarchy2" loCatId="hierarchy" qsTypeId="urn:microsoft.com/office/officeart/2005/8/quickstyle/3d2" qsCatId="3D" csTypeId="urn:microsoft.com/office/officeart/2005/8/colors/colorful5" csCatId="colorful"/>
      <dgm:spPr/>
      <dgm:t>
        <a:bodyPr/>
        <a:lstStyle/>
        <a:p>
          <a:endParaRPr lang="en-US"/>
        </a:p>
      </dgm:t>
    </dgm:pt>
    <dgm:pt modelId="{1E55C6BC-F5D0-47C6-9A8A-9DD79FF787CC}">
      <dgm:prSet/>
      <dgm:spPr/>
      <dgm:t>
        <a:bodyPr/>
        <a:lstStyle/>
        <a:p>
          <a:r>
            <a:rPr lang="en-US"/>
            <a:t>OC-25 Estimate Form</a:t>
          </a:r>
        </a:p>
      </dgm:t>
    </dgm:pt>
    <dgm:pt modelId="{62D5C386-A8F6-4790-9EB1-AC9EB9FCDF5B}" type="parTrans" cxnId="{D0AD2C60-CD90-4BA8-8CB9-036E732A915B}">
      <dgm:prSet/>
      <dgm:spPr/>
      <dgm:t>
        <a:bodyPr/>
        <a:lstStyle/>
        <a:p>
          <a:endParaRPr lang="en-US"/>
        </a:p>
      </dgm:t>
    </dgm:pt>
    <dgm:pt modelId="{182E263D-A9CC-491C-9D5F-A3F2DA28D652}" type="sibTrans" cxnId="{D0AD2C60-CD90-4BA8-8CB9-036E732A915B}">
      <dgm:prSet/>
      <dgm:spPr/>
      <dgm:t>
        <a:bodyPr/>
        <a:lstStyle/>
        <a:p>
          <a:endParaRPr lang="en-US"/>
        </a:p>
      </dgm:t>
    </dgm:pt>
    <dgm:pt modelId="{473E6B3F-C857-44B7-858C-C3714C5389DF}">
      <dgm:prSet/>
      <dgm:spPr/>
      <dgm:t>
        <a:bodyPr/>
        <a:lstStyle/>
        <a:p>
          <a:r>
            <a:rPr lang="en-US"/>
            <a:t>New System parameters for OC-25 Escalation</a:t>
          </a:r>
        </a:p>
      </dgm:t>
    </dgm:pt>
    <dgm:pt modelId="{6081E5BC-7820-4DEA-8470-6AEB93FE0902}" type="parTrans" cxnId="{BCF5686D-F55F-421A-BBDB-C4C77D770730}">
      <dgm:prSet/>
      <dgm:spPr/>
      <dgm:t>
        <a:bodyPr/>
        <a:lstStyle/>
        <a:p>
          <a:endParaRPr lang="en-US"/>
        </a:p>
      </dgm:t>
    </dgm:pt>
    <dgm:pt modelId="{C279AABF-8737-41F1-8BE3-B1BA3FC7F816}" type="sibTrans" cxnId="{BCF5686D-F55F-421A-BBDB-C4C77D770730}">
      <dgm:prSet/>
      <dgm:spPr/>
      <dgm:t>
        <a:bodyPr/>
        <a:lstStyle/>
        <a:p>
          <a:endParaRPr lang="en-US"/>
        </a:p>
      </dgm:t>
    </dgm:pt>
    <dgm:pt modelId="{FAA852BD-C6C1-41ED-983B-B5ABFCF0474A}">
      <dgm:prSet/>
      <dgm:spPr/>
      <dgm:t>
        <a:bodyPr/>
        <a:lstStyle/>
        <a:p>
          <a:r>
            <a:rPr lang="en-US"/>
            <a:t>Project detail to allow project type to be updated after the project is created</a:t>
          </a:r>
        </a:p>
      </dgm:t>
    </dgm:pt>
    <dgm:pt modelId="{E3372530-0F1E-4818-B050-3590ED4FCD42}" type="parTrans" cxnId="{5A15F789-D05E-4016-96B6-005D56B46B02}">
      <dgm:prSet/>
      <dgm:spPr/>
      <dgm:t>
        <a:bodyPr/>
        <a:lstStyle/>
        <a:p>
          <a:endParaRPr lang="en-US"/>
        </a:p>
      </dgm:t>
    </dgm:pt>
    <dgm:pt modelId="{EF3D6061-8F7F-4E9B-8F3F-F1F52CB3B9EC}" type="sibTrans" cxnId="{5A15F789-D05E-4016-96B6-005D56B46B02}">
      <dgm:prSet/>
      <dgm:spPr/>
      <dgm:t>
        <a:bodyPr/>
        <a:lstStyle/>
        <a:p>
          <a:endParaRPr lang="en-US"/>
        </a:p>
      </dgm:t>
    </dgm:pt>
    <dgm:pt modelId="{CD5BF773-6167-454B-A235-AAB1002D0268}">
      <dgm:prSet/>
      <dgm:spPr/>
      <dgm:t>
        <a:bodyPr/>
        <a:lstStyle/>
        <a:p>
          <a:r>
            <a:rPr lang="en-US"/>
            <a:t>Electrical Inspections</a:t>
          </a:r>
        </a:p>
      </dgm:t>
    </dgm:pt>
    <dgm:pt modelId="{2D52DE44-5172-40FD-9949-1371F3F0D74F}" type="parTrans" cxnId="{3BE98979-EADF-42C8-AD32-659B8AF57810}">
      <dgm:prSet/>
      <dgm:spPr/>
      <dgm:t>
        <a:bodyPr/>
        <a:lstStyle/>
        <a:p>
          <a:endParaRPr lang="en-US"/>
        </a:p>
      </dgm:t>
    </dgm:pt>
    <dgm:pt modelId="{A96BF81A-2119-443E-B915-7348CB30708B}" type="sibTrans" cxnId="{3BE98979-EADF-42C8-AD32-659B8AF57810}">
      <dgm:prSet/>
      <dgm:spPr/>
      <dgm:t>
        <a:bodyPr/>
        <a:lstStyle/>
        <a:p>
          <a:endParaRPr lang="en-US"/>
        </a:p>
      </dgm:t>
    </dgm:pt>
    <dgm:pt modelId="{9765A6AE-26B6-44CF-BC69-EDCCB47101AD}">
      <dgm:prSet/>
      <dgm:spPr/>
      <dgm:t>
        <a:bodyPr/>
        <a:lstStyle/>
        <a:p>
          <a:r>
            <a:rPr lang="en-US"/>
            <a:t>Now longer allow inspections or certificates to be issued if project is not “Under Construction” in Interscope</a:t>
          </a:r>
        </a:p>
      </dgm:t>
    </dgm:pt>
    <dgm:pt modelId="{C30CFEA1-0B14-4A81-B2A2-55E9E7973CD4}" type="parTrans" cxnId="{C66E2383-0CAC-4FDE-BBE9-B77563113688}">
      <dgm:prSet/>
      <dgm:spPr/>
      <dgm:t>
        <a:bodyPr/>
        <a:lstStyle/>
        <a:p>
          <a:endParaRPr lang="en-US"/>
        </a:p>
      </dgm:t>
    </dgm:pt>
    <dgm:pt modelId="{0AF9592A-B50E-4E78-9943-1C1B6D43A6DD}" type="sibTrans" cxnId="{C66E2383-0CAC-4FDE-BBE9-B77563113688}">
      <dgm:prSet/>
      <dgm:spPr/>
      <dgm:t>
        <a:bodyPr/>
        <a:lstStyle/>
        <a:p>
          <a:endParaRPr lang="en-US"/>
        </a:p>
      </dgm:t>
    </dgm:pt>
    <dgm:pt modelId="{7B3B0932-7110-4DE6-9AE8-53E7109A45D2}">
      <dgm:prSet/>
      <dgm:spPr/>
      <dgm:t>
        <a:bodyPr/>
        <a:lstStyle/>
        <a:p>
          <a:r>
            <a:rPr lang="en-US"/>
            <a:t>This is only for formal projects</a:t>
          </a:r>
        </a:p>
      </dgm:t>
    </dgm:pt>
    <dgm:pt modelId="{A9AFA875-7334-4BE4-8BC8-22C7C5061CE0}" type="parTrans" cxnId="{154C4A8B-5FCE-4027-90AC-1EB4379995F2}">
      <dgm:prSet/>
      <dgm:spPr/>
      <dgm:t>
        <a:bodyPr/>
        <a:lstStyle/>
        <a:p>
          <a:endParaRPr lang="en-US"/>
        </a:p>
      </dgm:t>
    </dgm:pt>
    <dgm:pt modelId="{72E7013E-736B-40F8-B1AF-69B572C6D2C0}" type="sibTrans" cxnId="{154C4A8B-5FCE-4027-90AC-1EB4379995F2}">
      <dgm:prSet/>
      <dgm:spPr/>
      <dgm:t>
        <a:bodyPr/>
        <a:lstStyle/>
        <a:p>
          <a:endParaRPr lang="en-US"/>
        </a:p>
      </dgm:t>
    </dgm:pt>
    <dgm:pt modelId="{9659F6AF-414E-4082-B987-FE71D5800E8F}" type="pres">
      <dgm:prSet presAssocID="{AC1E857B-E99C-4F3E-9526-349B71EB0D9B}" presName="diagram" presStyleCnt="0">
        <dgm:presLayoutVars>
          <dgm:chPref val="1"/>
          <dgm:dir/>
          <dgm:animOne val="branch"/>
          <dgm:animLvl val="lvl"/>
          <dgm:resizeHandles val="exact"/>
        </dgm:presLayoutVars>
      </dgm:prSet>
      <dgm:spPr/>
    </dgm:pt>
    <dgm:pt modelId="{7FCE0700-08B0-4551-82A2-1C6FD2F10832}" type="pres">
      <dgm:prSet presAssocID="{1E55C6BC-F5D0-47C6-9A8A-9DD79FF787CC}" presName="root1" presStyleCnt="0"/>
      <dgm:spPr/>
    </dgm:pt>
    <dgm:pt modelId="{F2231023-9EFD-4F4C-B3CC-530CBD0609AF}" type="pres">
      <dgm:prSet presAssocID="{1E55C6BC-F5D0-47C6-9A8A-9DD79FF787CC}" presName="LevelOneTextNode" presStyleLbl="node0" presStyleIdx="0" presStyleCnt="3">
        <dgm:presLayoutVars>
          <dgm:chPref val="3"/>
        </dgm:presLayoutVars>
      </dgm:prSet>
      <dgm:spPr/>
    </dgm:pt>
    <dgm:pt modelId="{4A2CC939-4860-499C-A890-DF2893013DEF}" type="pres">
      <dgm:prSet presAssocID="{1E55C6BC-F5D0-47C6-9A8A-9DD79FF787CC}" presName="level2hierChild" presStyleCnt="0"/>
      <dgm:spPr/>
    </dgm:pt>
    <dgm:pt modelId="{47966AFA-07E0-4E78-AAA3-5E2F89D94EDA}" type="pres">
      <dgm:prSet presAssocID="{6081E5BC-7820-4DEA-8470-6AEB93FE0902}" presName="conn2-1" presStyleLbl="parChTrans1D2" presStyleIdx="0" presStyleCnt="2"/>
      <dgm:spPr/>
    </dgm:pt>
    <dgm:pt modelId="{B6838DD5-35B6-4C00-A751-94ED8526FDA7}" type="pres">
      <dgm:prSet presAssocID="{6081E5BC-7820-4DEA-8470-6AEB93FE0902}" presName="connTx" presStyleLbl="parChTrans1D2" presStyleIdx="0" presStyleCnt="2"/>
      <dgm:spPr/>
    </dgm:pt>
    <dgm:pt modelId="{2A228ECD-3595-49C7-9E53-7133316AF7BA}" type="pres">
      <dgm:prSet presAssocID="{473E6B3F-C857-44B7-858C-C3714C5389DF}" presName="root2" presStyleCnt="0"/>
      <dgm:spPr/>
    </dgm:pt>
    <dgm:pt modelId="{9245CC1F-5254-4B8B-A90F-1CFEFC9ED7CE}" type="pres">
      <dgm:prSet presAssocID="{473E6B3F-C857-44B7-858C-C3714C5389DF}" presName="LevelTwoTextNode" presStyleLbl="node2" presStyleIdx="0" presStyleCnt="2">
        <dgm:presLayoutVars>
          <dgm:chPref val="3"/>
        </dgm:presLayoutVars>
      </dgm:prSet>
      <dgm:spPr/>
    </dgm:pt>
    <dgm:pt modelId="{86883F0F-3093-4751-BE10-9390C644C412}" type="pres">
      <dgm:prSet presAssocID="{473E6B3F-C857-44B7-858C-C3714C5389DF}" presName="level3hierChild" presStyleCnt="0"/>
      <dgm:spPr/>
    </dgm:pt>
    <dgm:pt modelId="{6DBB6865-A096-4438-9AEE-702F0156003F}" type="pres">
      <dgm:prSet presAssocID="{FAA852BD-C6C1-41ED-983B-B5ABFCF0474A}" presName="root1" presStyleCnt="0"/>
      <dgm:spPr/>
    </dgm:pt>
    <dgm:pt modelId="{B1A916FF-7DC1-4005-863B-5E79EDD51A28}" type="pres">
      <dgm:prSet presAssocID="{FAA852BD-C6C1-41ED-983B-B5ABFCF0474A}" presName="LevelOneTextNode" presStyleLbl="node0" presStyleIdx="1" presStyleCnt="3">
        <dgm:presLayoutVars>
          <dgm:chPref val="3"/>
        </dgm:presLayoutVars>
      </dgm:prSet>
      <dgm:spPr/>
    </dgm:pt>
    <dgm:pt modelId="{4B4EFF9A-D1CF-4090-9132-F07CB6DB398C}" type="pres">
      <dgm:prSet presAssocID="{FAA852BD-C6C1-41ED-983B-B5ABFCF0474A}" presName="level2hierChild" presStyleCnt="0"/>
      <dgm:spPr/>
    </dgm:pt>
    <dgm:pt modelId="{EB53E6E0-65E3-4C31-95A0-9B12ACD6E5F0}" type="pres">
      <dgm:prSet presAssocID="{CD5BF773-6167-454B-A235-AAB1002D0268}" presName="root1" presStyleCnt="0"/>
      <dgm:spPr/>
    </dgm:pt>
    <dgm:pt modelId="{C5D711C2-C8CA-4CDD-BE0C-077071EB7051}" type="pres">
      <dgm:prSet presAssocID="{CD5BF773-6167-454B-A235-AAB1002D0268}" presName="LevelOneTextNode" presStyleLbl="node0" presStyleIdx="2" presStyleCnt="3">
        <dgm:presLayoutVars>
          <dgm:chPref val="3"/>
        </dgm:presLayoutVars>
      </dgm:prSet>
      <dgm:spPr/>
    </dgm:pt>
    <dgm:pt modelId="{E35F9774-8990-4D93-977F-56D8C6342577}" type="pres">
      <dgm:prSet presAssocID="{CD5BF773-6167-454B-A235-AAB1002D0268}" presName="level2hierChild" presStyleCnt="0"/>
      <dgm:spPr/>
    </dgm:pt>
    <dgm:pt modelId="{54506DD6-0CFC-4D6D-9D27-F64285A090D5}" type="pres">
      <dgm:prSet presAssocID="{C30CFEA1-0B14-4A81-B2A2-55E9E7973CD4}" presName="conn2-1" presStyleLbl="parChTrans1D2" presStyleIdx="1" presStyleCnt="2"/>
      <dgm:spPr/>
    </dgm:pt>
    <dgm:pt modelId="{43361169-2D2C-48B1-8073-94EDEF11C474}" type="pres">
      <dgm:prSet presAssocID="{C30CFEA1-0B14-4A81-B2A2-55E9E7973CD4}" presName="connTx" presStyleLbl="parChTrans1D2" presStyleIdx="1" presStyleCnt="2"/>
      <dgm:spPr/>
    </dgm:pt>
    <dgm:pt modelId="{9A8038BF-865C-4070-91D1-848030EF1646}" type="pres">
      <dgm:prSet presAssocID="{9765A6AE-26B6-44CF-BC69-EDCCB47101AD}" presName="root2" presStyleCnt="0"/>
      <dgm:spPr/>
    </dgm:pt>
    <dgm:pt modelId="{5D732BE7-3245-4EAC-824D-8A5DDFEC0749}" type="pres">
      <dgm:prSet presAssocID="{9765A6AE-26B6-44CF-BC69-EDCCB47101AD}" presName="LevelTwoTextNode" presStyleLbl="node2" presStyleIdx="1" presStyleCnt="2">
        <dgm:presLayoutVars>
          <dgm:chPref val="3"/>
        </dgm:presLayoutVars>
      </dgm:prSet>
      <dgm:spPr/>
    </dgm:pt>
    <dgm:pt modelId="{CFDD4BA8-ADB7-4CF9-A69F-60A8D698EB63}" type="pres">
      <dgm:prSet presAssocID="{9765A6AE-26B6-44CF-BC69-EDCCB47101AD}" presName="level3hierChild" presStyleCnt="0"/>
      <dgm:spPr/>
    </dgm:pt>
    <dgm:pt modelId="{6E7775B4-EFF3-46B3-9E9A-94F2FC97189E}" type="pres">
      <dgm:prSet presAssocID="{A9AFA875-7334-4BE4-8BC8-22C7C5061CE0}" presName="conn2-1" presStyleLbl="parChTrans1D3" presStyleIdx="0" presStyleCnt="1"/>
      <dgm:spPr/>
    </dgm:pt>
    <dgm:pt modelId="{480C5440-1C36-419B-BD90-E735A015BEF4}" type="pres">
      <dgm:prSet presAssocID="{A9AFA875-7334-4BE4-8BC8-22C7C5061CE0}" presName="connTx" presStyleLbl="parChTrans1D3" presStyleIdx="0" presStyleCnt="1"/>
      <dgm:spPr/>
    </dgm:pt>
    <dgm:pt modelId="{A0CAB744-F534-48B8-A1DD-F169D285619A}" type="pres">
      <dgm:prSet presAssocID="{7B3B0932-7110-4DE6-9AE8-53E7109A45D2}" presName="root2" presStyleCnt="0"/>
      <dgm:spPr/>
    </dgm:pt>
    <dgm:pt modelId="{2AC05433-71AE-4013-A5EA-1A580EF82931}" type="pres">
      <dgm:prSet presAssocID="{7B3B0932-7110-4DE6-9AE8-53E7109A45D2}" presName="LevelTwoTextNode" presStyleLbl="node3" presStyleIdx="0" presStyleCnt="1">
        <dgm:presLayoutVars>
          <dgm:chPref val="3"/>
        </dgm:presLayoutVars>
      </dgm:prSet>
      <dgm:spPr/>
    </dgm:pt>
    <dgm:pt modelId="{C6EF88FC-F3A3-42EB-B8A2-EB03CDDB0D9C}" type="pres">
      <dgm:prSet presAssocID="{7B3B0932-7110-4DE6-9AE8-53E7109A45D2}" presName="level3hierChild" presStyleCnt="0"/>
      <dgm:spPr/>
    </dgm:pt>
  </dgm:ptLst>
  <dgm:cxnLst>
    <dgm:cxn modelId="{2E9ABD05-E038-4CAF-967B-391CB02DA58E}" type="presOf" srcId="{FAA852BD-C6C1-41ED-983B-B5ABFCF0474A}" destId="{B1A916FF-7DC1-4005-863B-5E79EDD51A28}" srcOrd="0" destOrd="0" presId="urn:microsoft.com/office/officeart/2005/8/layout/hierarchy2"/>
    <dgm:cxn modelId="{0D57B724-848E-4C0D-B60E-266B9C1B2F80}" type="presOf" srcId="{9765A6AE-26B6-44CF-BC69-EDCCB47101AD}" destId="{5D732BE7-3245-4EAC-824D-8A5DDFEC0749}" srcOrd="0" destOrd="0" presId="urn:microsoft.com/office/officeart/2005/8/layout/hierarchy2"/>
    <dgm:cxn modelId="{CE0FAE36-2B5B-425D-A480-89DEDFB884F6}" type="presOf" srcId="{C30CFEA1-0B14-4A81-B2A2-55E9E7973CD4}" destId="{43361169-2D2C-48B1-8073-94EDEF11C474}" srcOrd="1" destOrd="0" presId="urn:microsoft.com/office/officeart/2005/8/layout/hierarchy2"/>
    <dgm:cxn modelId="{6A99783D-60CA-4427-894C-5A5F37E07B0E}" type="presOf" srcId="{CD5BF773-6167-454B-A235-AAB1002D0268}" destId="{C5D711C2-C8CA-4CDD-BE0C-077071EB7051}" srcOrd="0" destOrd="0" presId="urn:microsoft.com/office/officeart/2005/8/layout/hierarchy2"/>
    <dgm:cxn modelId="{D0AD2C60-CD90-4BA8-8CB9-036E732A915B}" srcId="{AC1E857B-E99C-4F3E-9526-349B71EB0D9B}" destId="{1E55C6BC-F5D0-47C6-9A8A-9DD79FF787CC}" srcOrd="0" destOrd="0" parTransId="{62D5C386-A8F6-4790-9EB1-AC9EB9FCDF5B}" sibTransId="{182E263D-A9CC-491C-9D5F-A3F2DA28D652}"/>
    <dgm:cxn modelId="{9A169464-1AFE-478B-B3DF-19473AC5843A}" type="presOf" srcId="{7B3B0932-7110-4DE6-9AE8-53E7109A45D2}" destId="{2AC05433-71AE-4013-A5EA-1A580EF82931}" srcOrd="0" destOrd="0" presId="urn:microsoft.com/office/officeart/2005/8/layout/hierarchy2"/>
    <dgm:cxn modelId="{55A2A768-DD80-4D32-BD6C-BA8850CDEDB8}" type="presOf" srcId="{A9AFA875-7334-4BE4-8BC8-22C7C5061CE0}" destId="{480C5440-1C36-419B-BD90-E735A015BEF4}" srcOrd="1" destOrd="0" presId="urn:microsoft.com/office/officeart/2005/8/layout/hierarchy2"/>
    <dgm:cxn modelId="{2E0E3C4A-EF51-498D-9145-F52668EFBA52}" type="presOf" srcId="{473E6B3F-C857-44B7-858C-C3714C5389DF}" destId="{9245CC1F-5254-4B8B-A90F-1CFEFC9ED7CE}" srcOrd="0" destOrd="0" presId="urn:microsoft.com/office/officeart/2005/8/layout/hierarchy2"/>
    <dgm:cxn modelId="{BCF5686D-F55F-421A-BBDB-C4C77D770730}" srcId="{1E55C6BC-F5D0-47C6-9A8A-9DD79FF787CC}" destId="{473E6B3F-C857-44B7-858C-C3714C5389DF}" srcOrd="0" destOrd="0" parTransId="{6081E5BC-7820-4DEA-8470-6AEB93FE0902}" sibTransId="{C279AABF-8737-41F1-8BE3-B1BA3FC7F816}"/>
    <dgm:cxn modelId="{39ABD351-C875-4211-B312-6345D386C786}" type="presOf" srcId="{AC1E857B-E99C-4F3E-9526-349B71EB0D9B}" destId="{9659F6AF-414E-4082-B987-FE71D5800E8F}" srcOrd="0" destOrd="0" presId="urn:microsoft.com/office/officeart/2005/8/layout/hierarchy2"/>
    <dgm:cxn modelId="{72A45473-FD42-47B4-B11C-B463B072EF36}" type="presOf" srcId="{C30CFEA1-0B14-4A81-B2A2-55E9E7973CD4}" destId="{54506DD6-0CFC-4D6D-9D27-F64285A090D5}" srcOrd="0" destOrd="0" presId="urn:microsoft.com/office/officeart/2005/8/layout/hierarchy2"/>
    <dgm:cxn modelId="{E348AE57-A60C-49B0-8345-DCD6EA7C036A}" type="presOf" srcId="{1E55C6BC-F5D0-47C6-9A8A-9DD79FF787CC}" destId="{F2231023-9EFD-4F4C-B3CC-530CBD0609AF}" srcOrd="0" destOrd="0" presId="urn:microsoft.com/office/officeart/2005/8/layout/hierarchy2"/>
    <dgm:cxn modelId="{500E2C59-1891-483C-98AE-38659DB182B9}" type="presOf" srcId="{A9AFA875-7334-4BE4-8BC8-22C7C5061CE0}" destId="{6E7775B4-EFF3-46B3-9E9A-94F2FC97189E}" srcOrd="0" destOrd="0" presId="urn:microsoft.com/office/officeart/2005/8/layout/hierarchy2"/>
    <dgm:cxn modelId="{3BE98979-EADF-42C8-AD32-659B8AF57810}" srcId="{AC1E857B-E99C-4F3E-9526-349B71EB0D9B}" destId="{CD5BF773-6167-454B-A235-AAB1002D0268}" srcOrd="2" destOrd="0" parTransId="{2D52DE44-5172-40FD-9949-1371F3F0D74F}" sibTransId="{A96BF81A-2119-443E-B915-7348CB30708B}"/>
    <dgm:cxn modelId="{F9FDD882-14AD-47A7-9096-EA7AEA27E20E}" type="presOf" srcId="{6081E5BC-7820-4DEA-8470-6AEB93FE0902}" destId="{B6838DD5-35B6-4C00-A751-94ED8526FDA7}" srcOrd="1" destOrd="0" presId="urn:microsoft.com/office/officeart/2005/8/layout/hierarchy2"/>
    <dgm:cxn modelId="{C66E2383-0CAC-4FDE-BBE9-B77563113688}" srcId="{CD5BF773-6167-454B-A235-AAB1002D0268}" destId="{9765A6AE-26B6-44CF-BC69-EDCCB47101AD}" srcOrd="0" destOrd="0" parTransId="{C30CFEA1-0B14-4A81-B2A2-55E9E7973CD4}" sibTransId="{0AF9592A-B50E-4E78-9943-1C1B6D43A6DD}"/>
    <dgm:cxn modelId="{5A15F789-D05E-4016-96B6-005D56B46B02}" srcId="{AC1E857B-E99C-4F3E-9526-349B71EB0D9B}" destId="{FAA852BD-C6C1-41ED-983B-B5ABFCF0474A}" srcOrd="1" destOrd="0" parTransId="{E3372530-0F1E-4818-B050-3590ED4FCD42}" sibTransId="{EF3D6061-8F7F-4E9B-8F3F-F1F52CB3B9EC}"/>
    <dgm:cxn modelId="{154C4A8B-5FCE-4027-90AC-1EB4379995F2}" srcId="{9765A6AE-26B6-44CF-BC69-EDCCB47101AD}" destId="{7B3B0932-7110-4DE6-9AE8-53E7109A45D2}" srcOrd="0" destOrd="0" parTransId="{A9AFA875-7334-4BE4-8BC8-22C7C5061CE0}" sibTransId="{72E7013E-736B-40F8-B1AF-69B572C6D2C0}"/>
    <dgm:cxn modelId="{AD783CD4-F1C5-42F5-AAE1-9C015114E6A8}" type="presOf" srcId="{6081E5BC-7820-4DEA-8470-6AEB93FE0902}" destId="{47966AFA-07E0-4E78-AAA3-5E2F89D94EDA}" srcOrd="0" destOrd="0" presId="urn:microsoft.com/office/officeart/2005/8/layout/hierarchy2"/>
    <dgm:cxn modelId="{654FA436-C965-4295-A832-7E354C914BCF}" type="presParOf" srcId="{9659F6AF-414E-4082-B987-FE71D5800E8F}" destId="{7FCE0700-08B0-4551-82A2-1C6FD2F10832}" srcOrd="0" destOrd="0" presId="urn:microsoft.com/office/officeart/2005/8/layout/hierarchy2"/>
    <dgm:cxn modelId="{1AA2ED13-2187-42E3-89EA-950460A04AF3}" type="presParOf" srcId="{7FCE0700-08B0-4551-82A2-1C6FD2F10832}" destId="{F2231023-9EFD-4F4C-B3CC-530CBD0609AF}" srcOrd="0" destOrd="0" presId="urn:microsoft.com/office/officeart/2005/8/layout/hierarchy2"/>
    <dgm:cxn modelId="{F5894A09-6D4A-49AA-A007-11022EA0F164}" type="presParOf" srcId="{7FCE0700-08B0-4551-82A2-1C6FD2F10832}" destId="{4A2CC939-4860-499C-A890-DF2893013DEF}" srcOrd="1" destOrd="0" presId="urn:microsoft.com/office/officeart/2005/8/layout/hierarchy2"/>
    <dgm:cxn modelId="{F99D5B83-A7A7-4FF9-8748-33BF2859FDD6}" type="presParOf" srcId="{4A2CC939-4860-499C-A890-DF2893013DEF}" destId="{47966AFA-07E0-4E78-AAA3-5E2F89D94EDA}" srcOrd="0" destOrd="0" presId="urn:microsoft.com/office/officeart/2005/8/layout/hierarchy2"/>
    <dgm:cxn modelId="{56BBD519-7EDC-4DE7-B2AC-690FEC845795}" type="presParOf" srcId="{47966AFA-07E0-4E78-AAA3-5E2F89D94EDA}" destId="{B6838DD5-35B6-4C00-A751-94ED8526FDA7}" srcOrd="0" destOrd="0" presId="urn:microsoft.com/office/officeart/2005/8/layout/hierarchy2"/>
    <dgm:cxn modelId="{2830C235-8FFB-4E26-AB96-7A662B9BE473}" type="presParOf" srcId="{4A2CC939-4860-499C-A890-DF2893013DEF}" destId="{2A228ECD-3595-49C7-9E53-7133316AF7BA}" srcOrd="1" destOrd="0" presId="urn:microsoft.com/office/officeart/2005/8/layout/hierarchy2"/>
    <dgm:cxn modelId="{D833AA28-9BDE-49DD-A9A9-23EF4396924F}" type="presParOf" srcId="{2A228ECD-3595-49C7-9E53-7133316AF7BA}" destId="{9245CC1F-5254-4B8B-A90F-1CFEFC9ED7CE}" srcOrd="0" destOrd="0" presId="urn:microsoft.com/office/officeart/2005/8/layout/hierarchy2"/>
    <dgm:cxn modelId="{FD44CB1B-B934-49DE-8CD8-2AEFF132FB23}" type="presParOf" srcId="{2A228ECD-3595-49C7-9E53-7133316AF7BA}" destId="{86883F0F-3093-4751-BE10-9390C644C412}" srcOrd="1" destOrd="0" presId="urn:microsoft.com/office/officeart/2005/8/layout/hierarchy2"/>
    <dgm:cxn modelId="{3D46C373-C71A-4EAE-A124-BB58F27C8328}" type="presParOf" srcId="{9659F6AF-414E-4082-B987-FE71D5800E8F}" destId="{6DBB6865-A096-4438-9AEE-702F0156003F}" srcOrd="1" destOrd="0" presId="urn:microsoft.com/office/officeart/2005/8/layout/hierarchy2"/>
    <dgm:cxn modelId="{D983C237-A1FD-4142-9B54-B20C8909E392}" type="presParOf" srcId="{6DBB6865-A096-4438-9AEE-702F0156003F}" destId="{B1A916FF-7DC1-4005-863B-5E79EDD51A28}" srcOrd="0" destOrd="0" presId="urn:microsoft.com/office/officeart/2005/8/layout/hierarchy2"/>
    <dgm:cxn modelId="{E6440956-8B02-4867-B273-34EE47210B3A}" type="presParOf" srcId="{6DBB6865-A096-4438-9AEE-702F0156003F}" destId="{4B4EFF9A-D1CF-4090-9132-F07CB6DB398C}" srcOrd="1" destOrd="0" presId="urn:microsoft.com/office/officeart/2005/8/layout/hierarchy2"/>
    <dgm:cxn modelId="{745A2024-31F4-41E4-87A7-4E4E128F2312}" type="presParOf" srcId="{9659F6AF-414E-4082-B987-FE71D5800E8F}" destId="{EB53E6E0-65E3-4C31-95A0-9B12ACD6E5F0}" srcOrd="2" destOrd="0" presId="urn:microsoft.com/office/officeart/2005/8/layout/hierarchy2"/>
    <dgm:cxn modelId="{EAFB6378-4BCB-4B1D-AF2E-DF09381642F4}" type="presParOf" srcId="{EB53E6E0-65E3-4C31-95A0-9B12ACD6E5F0}" destId="{C5D711C2-C8CA-4CDD-BE0C-077071EB7051}" srcOrd="0" destOrd="0" presId="urn:microsoft.com/office/officeart/2005/8/layout/hierarchy2"/>
    <dgm:cxn modelId="{3B8E029A-4A42-4C9B-B114-414E39906EF1}" type="presParOf" srcId="{EB53E6E0-65E3-4C31-95A0-9B12ACD6E5F0}" destId="{E35F9774-8990-4D93-977F-56D8C6342577}" srcOrd="1" destOrd="0" presId="urn:microsoft.com/office/officeart/2005/8/layout/hierarchy2"/>
    <dgm:cxn modelId="{F86647C5-5074-49EA-B21A-16E66B5E647C}" type="presParOf" srcId="{E35F9774-8990-4D93-977F-56D8C6342577}" destId="{54506DD6-0CFC-4D6D-9D27-F64285A090D5}" srcOrd="0" destOrd="0" presId="urn:microsoft.com/office/officeart/2005/8/layout/hierarchy2"/>
    <dgm:cxn modelId="{B0FADE1C-2AFF-42E6-9332-FC18B67F9413}" type="presParOf" srcId="{54506DD6-0CFC-4D6D-9D27-F64285A090D5}" destId="{43361169-2D2C-48B1-8073-94EDEF11C474}" srcOrd="0" destOrd="0" presId="urn:microsoft.com/office/officeart/2005/8/layout/hierarchy2"/>
    <dgm:cxn modelId="{381357B0-94E3-4125-8E11-73F981CAD6FD}" type="presParOf" srcId="{E35F9774-8990-4D93-977F-56D8C6342577}" destId="{9A8038BF-865C-4070-91D1-848030EF1646}" srcOrd="1" destOrd="0" presId="urn:microsoft.com/office/officeart/2005/8/layout/hierarchy2"/>
    <dgm:cxn modelId="{8A9909BE-0F16-4F88-BB51-705F8FE85C97}" type="presParOf" srcId="{9A8038BF-865C-4070-91D1-848030EF1646}" destId="{5D732BE7-3245-4EAC-824D-8A5DDFEC0749}" srcOrd="0" destOrd="0" presId="urn:microsoft.com/office/officeart/2005/8/layout/hierarchy2"/>
    <dgm:cxn modelId="{B1F354C3-C97C-414B-8A59-C63CFDE3AAE4}" type="presParOf" srcId="{9A8038BF-865C-4070-91D1-848030EF1646}" destId="{CFDD4BA8-ADB7-4CF9-A69F-60A8D698EB63}" srcOrd="1" destOrd="0" presId="urn:microsoft.com/office/officeart/2005/8/layout/hierarchy2"/>
    <dgm:cxn modelId="{35F33267-6404-4CCD-A101-741944972D26}" type="presParOf" srcId="{CFDD4BA8-ADB7-4CF9-A69F-60A8D698EB63}" destId="{6E7775B4-EFF3-46B3-9E9A-94F2FC97189E}" srcOrd="0" destOrd="0" presId="urn:microsoft.com/office/officeart/2005/8/layout/hierarchy2"/>
    <dgm:cxn modelId="{E90B9147-1CCD-4962-A084-9D07C66CD660}" type="presParOf" srcId="{6E7775B4-EFF3-46B3-9E9A-94F2FC97189E}" destId="{480C5440-1C36-419B-BD90-E735A015BEF4}" srcOrd="0" destOrd="0" presId="urn:microsoft.com/office/officeart/2005/8/layout/hierarchy2"/>
    <dgm:cxn modelId="{6E391D0E-26FC-445F-8C8C-29600FA18ABE}" type="presParOf" srcId="{CFDD4BA8-ADB7-4CF9-A69F-60A8D698EB63}" destId="{A0CAB744-F534-48B8-A1DD-F169D285619A}" srcOrd="1" destOrd="0" presId="urn:microsoft.com/office/officeart/2005/8/layout/hierarchy2"/>
    <dgm:cxn modelId="{07629CA8-45D4-4788-B5F8-9C75FFAECCF8}" type="presParOf" srcId="{A0CAB744-F534-48B8-A1DD-F169D285619A}" destId="{2AC05433-71AE-4013-A5EA-1A580EF82931}" srcOrd="0" destOrd="0" presId="urn:microsoft.com/office/officeart/2005/8/layout/hierarchy2"/>
    <dgm:cxn modelId="{BA01AE3E-DD06-4A96-B547-F8BDCC85EDCA}" type="presParOf" srcId="{A0CAB744-F534-48B8-A1DD-F169D285619A}" destId="{C6EF88FC-F3A3-42EB-B8A2-EB03CDDB0D9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3446F06-6B1A-4ECF-A973-C2F1C19756DF}"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992AE803-614F-4E88-9892-312FBF52D885}">
      <dgm:prSet/>
      <dgm:spPr/>
      <dgm:t>
        <a:bodyPr/>
        <a:lstStyle/>
        <a:p>
          <a:r>
            <a:rPr lang="en-US" baseline="0" dirty="0"/>
            <a:t>7-31-18 Release</a:t>
          </a:r>
          <a:endParaRPr lang="en-US" dirty="0"/>
        </a:p>
      </dgm:t>
    </dgm:pt>
    <dgm:pt modelId="{CDEA2529-33C8-4591-9B06-C4CE1AA7F778}" type="parTrans" cxnId="{FA1FA464-E19A-4FED-BABA-EB2E85FA516B}">
      <dgm:prSet/>
      <dgm:spPr/>
      <dgm:t>
        <a:bodyPr/>
        <a:lstStyle/>
        <a:p>
          <a:endParaRPr lang="en-US"/>
        </a:p>
      </dgm:t>
    </dgm:pt>
    <dgm:pt modelId="{BFCA5EFC-C903-4F68-BAEB-9A30D77F4B59}" type="sibTrans" cxnId="{FA1FA464-E19A-4FED-BABA-EB2E85FA516B}">
      <dgm:prSet/>
      <dgm:spPr/>
      <dgm:t>
        <a:bodyPr/>
        <a:lstStyle/>
        <a:p>
          <a:endParaRPr lang="en-US"/>
        </a:p>
      </dgm:t>
    </dgm:pt>
    <dgm:pt modelId="{95665370-ED42-436E-99F4-004F46B93FBB}" type="pres">
      <dgm:prSet presAssocID="{43446F06-6B1A-4ECF-A973-C2F1C19756DF}" presName="Name0" presStyleCnt="0">
        <dgm:presLayoutVars>
          <dgm:dir/>
          <dgm:animLvl val="lvl"/>
          <dgm:resizeHandles val="exact"/>
        </dgm:presLayoutVars>
      </dgm:prSet>
      <dgm:spPr/>
    </dgm:pt>
    <dgm:pt modelId="{23313E57-2F35-4CDE-BB62-F908D3FECE81}" type="pres">
      <dgm:prSet presAssocID="{992AE803-614F-4E88-9892-312FBF52D885}" presName="linNode" presStyleCnt="0"/>
      <dgm:spPr/>
    </dgm:pt>
    <dgm:pt modelId="{4A986E43-1F14-4314-84A8-291115BEB258}" type="pres">
      <dgm:prSet presAssocID="{992AE803-614F-4E88-9892-312FBF52D885}" presName="parentText" presStyleLbl="node1" presStyleIdx="0" presStyleCnt="1" custScaleX="178343">
        <dgm:presLayoutVars>
          <dgm:chMax val="1"/>
          <dgm:bulletEnabled val="1"/>
        </dgm:presLayoutVars>
      </dgm:prSet>
      <dgm:spPr/>
    </dgm:pt>
  </dgm:ptLst>
  <dgm:cxnLst>
    <dgm:cxn modelId="{A502FE01-F2F6-49A7-9A03-F774C1B94803}" type="presOf" srcId="{43446F06-6B1A-4ECF-A973-C2F1C19756DF}" destId="{95665370-ED42-436E-99F4-004F46B93FBB}" srcOrd="0" destOrd="0" presId="urn:microsoft.com/office/officeart/2005/8/layout/vList5"/>
    <dgm:cxn modelId="{FA1FA464-E19A-4FED-BABA-EB2E85FA516B}" srcId="{43446F06-6B1A-4ECF-A973-C2F1C19756DF}" destId="{992AE803-614F-4E88-9892-312FBF52D885}" srcOrd="0" destOrd="0" parTransId="{CDEA2529-33C8-4591-9B06-C4CE1AA7F778}" sibTransId="{BFCA5EFC-C903-4F68-BAEB-9A30D77F4B59}"/>
    <dgm:cxn modelId="{7698F9AE-A115-4164-9BB9-F8DD6E7CA541}" type="presOf" srcId="{992AE803-614F-4E88-9892-312FBF52D885}" destId="{4A986E43-1F14-4314-84A8-291115BEB258}" srcOrd="0" destOrd="0" presId="urn:microsoft.com/office/officeart/2005/8/layout/vList5"/>
    <dgm:cxn modelId="{173B458C-F3D3-4267-9E73-E1C71EA14B42}" type="presParOf" srcId="{95665370-ED42-436E-99F4-004F46B93FBB}" destId="{23313E57-2F35-4CDE-BB62-F908D3FECE81}" srcOrd="0" destOrd="0" presId="urn:microsoft.com/office/officeart/2005/8/layout/vList5"/>
    <dgm:cxn modelId="{D86249E2-6FFF-431C-9401-0CAEA2927B0F}" type="presParOf" srcId="{23313E57-2F35-4CDE-BB62-F908D3FECE81}" destId="{4A986E43-1F14-4314-84A8-291115BEB25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921603C-D5A7-4463-8299-1AB5A8AC5C5C}" type="doc">
      <dgm:prSet loTypeId="urn:microsoft.com/office/officeart/2005/8/layout/hierarchy3" loCatId="hierarchy" qsTypeId="urn:microsoft.com/office/officeart/2005/8/quickstyle/3d3" qsCatId="3D" csTypeId="urn:microsoft.com/office/officeart/2005/8/colors/colorful1" csCatId="colorful"/>
      <dgm:spPr/>
      <dgm:t>
        <a:bodyPr/>
        <a:lstStyle/>
        <a:p>
          <a:endParaRPr lang="en-US"/>
        </a:p>
      </dgm:t>
    </dgm:pt>
    <dgm:pt modelId="{2AEBA36C-52C3-4777-A5AB-5BAA800A2145}">
      <dgm:prSet/>
      <dgm:spPr/>
      <dgm:t>
        <a:bodyPr/>
        <a:lstStyle/>
        <a:p>
          <a:r>
            <a:rPr lang="en-US" dirty="0"/>
            <a:t>Changes to HUB Firm Profiles</a:t>
          </a:r>
        </a:p>
      </dgm:t>
    </dgm:pt>
    <dgm:pt modelId="{27DCADB6-5389-48B3-A964-13DCD671B74C}" type="parTrans" cxnId="{1B7A2604-F5B7-4B9D-9DE0-6F5208D6F2C5}">
      <dgm:prSet/>
      <dgm:spPr/>
      <dgm:t>
        <a:bodyPr/>
        <a:lstStyle/>
        <a:p>
          <a:endParaRPr lang="en-US"/>
        </a:p>
      </dgm:t>
    </dgm:pt>
    <dgm:pt modelId="{069FB6D1-18C3-43AE-BCC9-CC1F95F62BE5}" type="sibTrans" cxnId="{1B7A2604-F5B7-4B9D-9DE0-6F5208D6F2C5}">
      <dgm:prSet/>
      <dgm:spPr/>
      <dgm:t>
        <a:bodyPr/>
        <a:lstStyle/>
        <a:p>
          <a:endParaRPr lang="en-US"/>
        </a:p>
      </dgm:t>
    </dgm:pt>
    <dgm:pt modelId="{C48B803D-5997-42AD-94C0-0E93E9D53AB5}">
      <dgm:prSet/>
      <dgm:spPr/>
      <dgm:t>
        <a:bodyPr/>
        <a:lstStyle/>
        <a:p>
          <a:r>
            <a:rPr lang="en-US"/>
            <a:t>HUB Contract Participation</a:t>
          </a:r>
        </a:p>
      </dgm:t>
    </dgm:pt>
    <dgm:pt modelId="{87E64575-F929-48D8-8324-286BCAF95AED}" type="parTrans" cxnId="{F1A64E4E-676B-44CB-B9EC-8D765224C5C4}">
      <dgm:prSet/>
      <dgm:spPr/>
      <dgm:t>
        <a:bodyPr/>
        <a:lstStyle/>
        <a:p>
          <a:endParaRPr lang="en-US"/>
        </a:p>
      </dgm:t>
    </dgm:pt>
    <dgm:pt modelId="{99641652-4718-4D27-8719-09CF8FE2DC6B}" type="sibTrans" cxnId="{F1A64E4E-676B-44CB-B9EC-8D765224C5C4}">
      <dgm:prSet/>
      <dgm:spPr/>
      <dgm:t>
        <a:bodyPr/>
        <a:lstStyle/>
        <a:p>
          <a:endParaRPr lang="en-US"/>
        </a:p>
      </dgm:t>
    </dgm:pt>
    <dgm:pt modelId="{FB84FDB8-BE9B-4CC3-BE4A-A0A637271D84}">
      <dgm:prSet/>
      <dgm:spPr/>
      <dgm:t>
        <a:bodyPr/>
        <a:lstStyle/>
        <a:p>
          <a:r>
            <a:rPr lang="en-US"/>
            <a:t>Shows Prime and subcontractor participation on a project</a:t>
          </a:r>
        </a:p>
      </dgm:t>
    </dgm:pt>
    <dgm:pt modelId="{6CE010DA-0738-49F9-9CA2-270FB5EA6A07}" type="parTrans" cxnId="{5EB9F5D9-726E-460D-B6EB-4A4FEA4AB053}">
      <dgm:prSet/>
      <dgm:spPr/>
      <dgm:t>
        <a:bodyPr/>
        <a:lstStyle/>
        <a:p>
          <a:endParaRPr lang="en-US"/>
        </a:p>
      </dgm:t>
    </dgm:pt>
    <dgm:pt modelId="{DA00345F-EA6F-4888-A3DF-F2313BE8434F}" type="sibTrans" cxnId="{5EB9F5D9-726E-460D-B6EB-4A4FEA4AB053}">
      <dgm:prSet/>
      <dgm:spPr/>
      <dgm:t>
        <a:bodyPr/>
        <a:lstStyle/>
        <a:p>
          <a:endParaRPr lang="en-US"/>
        </a:p>
      </dgm:t>
    </dgm:pt>
    <dgm:pt modelId="{1BA85FE2-CC1F-4C6F-861D-4F08E4289680}">
      <dgm:prSet/>
      <dgm:spPr/>
      <dgm:t>
        <a:bodyPr/>
        <a:lstStyle/>
        <a:p>
          <a:r>
            <a:rPr lang="en-US"/>
            <a:t>Bug Fixes</a:t>
          </a:r>
        </a:p>
      </dgm:t>
    </dgm:pt>
    <dgm:pt modelId="{F9D5C67A-C912-49F0-93F3-531FB937F149}" type="parTrans" cxnId="{F435BE97-B571-46C9-8637-9A61393E2ECA}">
      <dgm:prSet/>
      <dgm:spPr/>
      <dgm:t>
        <a:bodyPr/>
        <a:lstStyle/>
        <a:p>
          <a:endParaRPr lang="en-US"/>
        </a:p>
      </dgm:t>
    </dgm:pt>
    <dgm:pt modelId="{137FCD73-4589-45CA-905D-DC8AC15F3DA0}" type="sibTrans" cxnId="{F435BE97-B571-46C9-8637-9A61393E2ECA}">
      <dgm:prSet/>
      <dgm:spPr/>
      <dgm:t>
        <a:bodyPr/>
        <a:lstStyle/>
        <a:p>
          <a:endParaRPr lang="en-US"/>
        </a:p>
      </dgm:t>
    </dgm:pt>
    <dgm:pt modelId="{1FBD4424-5D7F-43D4-8F99-B16C70036468}">
      <dgm:prSet/>
      <dgm:spPr/>
      <dgm:t>
        <a:bodyPr/>
        <a:lstStyle/>
        <a:p>
          <a:r>
            <a:rPr lang="en-US"/>
            <a:t>FCAP reporting and searches</a:t>
          </a:r>
        </a:p>
      </dgm:t>
    </dgm:pt>
    <dgm:pt modelId="{4A16E782-9BCD-452B-B154-BDE9AEAB91B3}" type="parTrans" cxnId="{292F712B-6F33-4973-96B7-26E7137DF13D}">
      <dgm:prSet/>
      <dgm:spPr/>
      <dgm:t>
        <a:bodyPr/>
        <a:lstStyle/>
        <a:p>
          <a:endParaRPr lang="en-US"/>
        </a:p>
      </dgm:t>
    </dgm:pt>
    <dgm:pt modelId="{CFBA4967-14CC-4AE8-8071-FA719346E15F}" type="sibTrans" cxnId="{292F712B-6F33-4973-96B7-26E7137DF13D}">
      <dgm:prSet/>
      <dgm:spPr/>
      <dgm:t>
        <a:bodyPr/>
        <a:lstStyle/>
        <a:p>
          <a:endParaRPr lang="en-US"/>
        </a:p>
      </dgm:t>
    </dgm:pt>
    <dgm:pt modelId="{59F03AD7-7856-465E-961C-C4888D0C6FE7}" type="pres">
      <dgm:prSet presAssocID="{5921603C-D5A7-4463-8299-1AB5A8AC5C5C}" presName="diagram" presStyleCnt="0">
        <dgm:presLayoutVars>
          <dgm:chPref val="1"/>
          <dgm:dir/>
          <dgm:animOne val="branch"/>
          <dgm:animLvl val="lvl"/>
          <dgm:resizeHandles/>
        </dgm:presLayoutVars>
      </dgm:prSet>
      <dgm:spPr/>
    </dgm:pt>
    <dgm:pt modelId="{99A61629-9C30-44BD-9FDE-5A0EF41B2925}" type="pres">
      <dgm:prSet presAssocID="{2AEBA36C-52C3-4777-A5AB-5BAA800A2145}" presName="root" presStyleCnt="0"/>
      <dgm:spPr/>
    </dgm:pt>
    <dgm:pt modelId="{337C8A77-5DF3-4B34-8FDA-380D45AE7BDE}" type="pres">
      <dgm:prSet presAssocID="{2AEBA36C-52C3-4777-A5AB-5BAA800A2145}" presName="rootComposite" presStyleCnt="0"/>
      <dgm:spPr/>
    </dgm:pt>
    <dgm:pt modelId="{371097D3-99F6-421C-A5AD-A21DA07AEEEE}" type="pres">
      <dgm:prSet presAssocID="{2AEBA36C-52C3-4777-A5AB-5BAA800A2145}" presName="rootText" presStyleLbl="node1" presStyleIdx="0" presStyleCnt="2"/>
      <dgm:spPr/>
    </dgm:pt>
    <dgm:pt modelId="{414EFD43-3AD9-4536-9392-6540A0E84DB7}" type="pres">
      <dgm:prSet presAssocID="{2AEBA36C-52C3-4777-A5AB-5BAA800A2145}" presName="rootConnector" presStyleLbl="node1" presStyleIdx="0" presStyleCnt="2"/>
      <dgm:spPr/>
    </dgm:pt>
    <dgm:pt modelId="{7CD9F1DF-2BCA-4535-B744-7EB1D37E1471}" type="pres">
      <dgm:prSet presAssocID="{2AEBA36C-52C3-4777-A5AB-5BAA800A2145}" presName="childShape" presStyleCnt="0"/>
      <dgm:spPr/>
    </dgm:pt>
    <dgm:pt modelId="{A444BEC6-986C-4FFA-A4BC-2F740991C8C0}" type="pres">
      <dgm:prSet presAssocID="{87E64575-F929-48D8-8324-286BCAF95AED}" presName="Name13" presStyleLbl="parChTrans1D2" presStyleIdx="0" presStyleCnt="2"/>
      <dgm:spPr/>
    </dgm:pt>
    <dgm:pt modelId="{802B5924-DC8A-4F37-AA60-9FBD7C4B55D9}" type="pres">
      <dgm:prSet presAssocID="{C48B803D-5997-42AD-94C0-0E93E9D53AB5}" presName="childText" presStyleLbl="bgAcc1" presStyleIdx="0" presStyleCnt="2">
        <dgm:presLayoutVars>
          <dgm:bulletEnabled val="1"/>
        </dgm:presLayoutVars>
      </dgm:prSet>
      <dgm:spPr/>
    </dgm:pt>
    <dgm:pt modelId="{CD38654E-561D-488F-BD71-2FD8F88EF581}" type="pres">
      <dgm:prSet presAssocID="{1BA85FE2-CC1F-4C6F-861D-4F08E4289680}" presName="root" presStyleCnt="0"/>
      <dgm:spPr/>
    </dgm:pt>
    <dgm:pt modelId="{D0D02F8E-4EDF-4F18-9C14-D955099DBC58}" type="pres">
      <dgm:prSet presAssocID="{1BA85FE2-CC1F-4C6F-861D-4F08E4289680}" presName="rootComposite" presStyleCnt="0"/>
      <dgm:spPr/>
    </dgm:pt>
    <dgm:pt modelId="{4D6D6545-E4CD-4EA7-935A-5618A8F45517}" type="pres">
      <dgm:prSet presAssocID="{1BA85FE2-CC1F-4C6F-861D-4F08E4289680}" presName="rootText" presStyleLbl="node1" presStyleIdx="1" presStyleCnt="2"/>
      <dgm:spPr/>
    </dgm:pt>
    <dgm:pt modelId="{518AC5D3-9AC1-4D86-BDBE-679CFA9CD865}" type="pres">
      <dgm:prSet presAssocID="{1BA85FE2-CC1F-4C6F-861D-4F08E4289680}" presName="rootConnector" presStyleLbl="node1" presStyleIdx="1" presStyleCnt="2"/>
      <dgm:spPr/>
    </dgm:pt>
    <dgm:pt modelId="{270B0706-204D-4AFE-943A-98F1444F05F6}" type="pres">
      <dgm:prSet presAssocID="{1BA85FE2-CC1F-4C6F-861D-4F08E4289680}" presName="childShape" presStyleCnt="0"/>
      <dgm:spPr/>
    </dgm:pt>
    <dgm:pt modelId="{9FCE9144-0A4F-4E3F-83FC-A6B7BC448A2D}" type="pres">
      <dgm:prSet presAssocID="{4A16E782-9BCD-452B-B154-BDE9AEAB91B3}" presName="Name13" presStyleLbl="parChTrans1D2" presStyleIdx="1" presStyleCnt="2"/>
      <dgm:spPr/>
    </dgm:pt>
    <dgm:pt modelId="{A78A3B03-65FD-496A-A688-1455E9600CE6}" type="pres">
      <dgm:prSet presAssocID="{1FBD4424-5D7F-43D4-8F99-B16C70036468}" presName="childText" presStyleLbl="bgAcc1" presStyleIdx="1" presStyleCnt="2">
        <dgm:presLayoutVars>
          <dgm:bulletEnabled val="1"/>
        </dgm:presLayoutVars>
      </dgm:prSet>
      <dgm:spPr/>
    </dgm:pt>
  </dgm:ptLst>
  <dgm:cxnLst>
    <dgm:cxn modelId="{1B7A2604-F5B7-4B9D-9DE0-6F5208D6F2C5}" srcId="{5921603C-D5A7-4463-8299-1AB5A8AC5C5C}" destId="{2AEBA36C-52C3-4777-A5AB-5BAA800A2145}" srcOrd="0" destOrd="0" parTransId="{27DCADB6-5389-48B3-A964-13DCD671B74C}" sibTransId="{069FB6D1-18C3-43AE-BCC9-CC1F95F62BE5}"/>
    <dgm:cxn modelId="{E806B00A-B70F-4856-9E23-F239B6076961}" type="presOf" srcId="{FB84FDB8-BE9B-4CC3-BE4A-A0A637271D84}" destId="{802B5924-DC8A-4F37-AA60-9FBD7C4B55D9}" srcOrd="0" destOrd="1" presId="urn:microsoft.com/office/officeart/2005/8/layout/hierarchy3"/>
    <dgm:cxn modelId="{73074119-8530-4435-A82A-404839A4009C}" type="presOf" srcId="{2AEBA36C-52C3-4777-A5AB-5BAA800A2145}" destId="{414EFD43-3AD9-4536-9392-6540A0E84DB7}" srcOrd="1" destOrd="0" presId="urn:microsoft.com/office/officeart/2005/8/layout/hierarchy3"/>
    <dgm:cxn modelId="{287B7D26-A60E-4C09-A3EA-1B38A9A22C1E}" type="presOf" srcId="{1BA85FE2-CC1F-4C6F-861D-4F08E4289680}" destId="{4D6D6545-E4CD-4EA7-935A-5618A8F45517}" srcOrd="0" destOrd="0" presId="urn:microsoft.com/office/officeart/2005/8/layout/hierarchy3"/>
    <dgm:cxn modelId="{292F712B-6F33-4973-96B7-26E7137DF13D}" srcId="{1BA85FE2-CC1F-4C6F-861D-4F08E4289680}" destId="{1FBD4424-5D7F-43D4-8F99-B16C70036468}" srcOrd="0" destOrd="0" parTransId="{4A16E782-9BCD-452B-B154-BDE9AEAB91B3}" sibTransId="{CFBA4967-14CC-4AE8-8071-FA719346E15F}"/>
    <dgm:cxn modelId="{A2EEEB30-EA69-40F0-8A30-D4B81B04576C}" type="presOf" srcId="{1FBD4424-5D7F-43D4-8F99-B16C70036468}" destId="{A78A3B03-65FD-496A-A688-1455E9600CE6}" srcOrd="0" destOrd="0" presId="urn:microsoft.com/office/officeart/2005/8/layout/hierarchy3"/>
    <dgm:cxn modelId="{F1A64E4E-676B-44CB-B9EC-8D765224C5C4}" srcId="{2AEBA36C-52C3-4777-A5AB-5BAA800A2145}" destId="{C48B803D-5997-42AD-94C0-0E93E9D53AB5}" srcOrd="0" destOrd="0" parTransId="{87E64575-F929-48D8-8324-286BCAF95AED}" sibTransId="{99641652-4718-4D27-8719-09CF8FE2DC6B}"/>
    <dgm:cxn modelId="{CE6C9152-9E7E-44C5-8BD4-DF090E2C0437}" type="presOf" srcId="{5921603C-D5A7-4463-8299-1AB5A8AC5C5C}" destId="{59F03AD7-7856-465E-961C-C4888D0C6FE7}" srcOrd="0" destOrd="0" presId="urn:microsoft.com/office/officeart/2005/8/layout/hierarchy3"/>
    <dgm:cxn modelId="{586CE958-A125-443F-AB04-1213D864EE70}" type="presOf" srcId="{1BA85FE2-CC1F-4C6F-861D-4F08E4289680}" destId="{518AC5D3-9AC1-4D86-BDBE-679CFA9CD865}" srcOrd="1" destOrd="0" presId="urn:microsoft.com/office/officeart/2005/8/layout/hierarchy3"/>
    <dgm:cxn modelId="{E2FAB088-49DC-4B7E-BF4D-1B6F7FB1DAF5}" type="presOf" srcId="{C48B803D-5997-42AD-94C0-0E93E9D53AB5}" destId="{802B5924-DC8A-4F37-AA60-9FBD7C4B55D9}" srcOrd="0" destOrd="0" presId="urn:microsoft.com/office/officeart/2005/8/layout/hierarchy3"/>
    <dgm:cxn modelId="{F435BE97-B571-46C9-8637-9A61393E2ECA}" srcId="{5921603C-D5A7-4463-8299-1AB5A8AC5C5C}" destId="{1BA85FE2-CC1F-4C6F-861D-4F08E4289680}" srcOrd="1" destOrd="0" parTransId="{F9D5C67A-C912-49F0-93F3-531FB937F149}" sibTransId="{137FCD73-4589-45CA-905D-DC8AC15F3DA0}"/>
    <dgm:cxn modelId="{12B905C6-3439-4BB9-A183-A77C4561E690}" type="presOf" srcId="{87E64575-F929-48D8-8324-286BCAF95AED}" destId="{A444BEC6-986C-4FFA-A4BC-2F740991C8C0}" srcOrd="0" destOrd="0" presId="urn:microsoft.com/office/officeart/2005/8/layout/hierarchy3"/>
    <dgm:cxn modelId="{5EB9F5D9-726E-460D-B6EB-4A4FEA4AB053}" srcId="{C48B803D-5997-42AD-94C0-0E93E9D53AB5}" destId="{FB84FDB8-BE9B-4CC3-BE4A-A0A637271D84}" srcOrd="0" destOrd="0" parTransId="{6CE010DA-0738-49F9-9CA2-270FB5EA6A07}" sibTransId="{DA00345F-EA6F-4888-A3DF-F2313BE8434F}"/>
    <dgm:cxn modelId="{F0EE22DD-7357-4A42-A246-5001454CD17F}" type="presOf" srcId="{2AEBA36C-52C3-4777-A5AB-5BAA800A2145}" destId="{371097D3-99F6-421C-A5AD-A21DA07AEEEE}" srcOrd="0" destOrd="0" presId="urn:microsoft.com/office/officeart/2005/8/layout/hierarchy3"/>
    <dgm:cxn modelId="{0BF051FD-84B1-4F26-ADC3-525270D39712}" type="presOf" srcId="{4A16E782-9BCD-452B-B154-BDE9AEAB91B3}" destId="{9FCE9144-0A4F-4E3F-83FC-A6B7BC448A2D}" srcOrd="0" destOrd="0" presId="urn:microsoft.com/office/officeart/2005/8/layout/hierarchy3"/>
    <dgm:cxn modelId="{A4E45161-718B-4D3D-BBFB-9E252B54FFD6}" type="presParOf" srcId="{59F03AD7-7856-465E-961C-C4888D0C6FE7}" destId="{99A61629-9C30-44BD-9FDE-5A0EF41B2925}" srcOrd="0" destOrd="0" presId="urn:microsoft.com/office/officeart/2005/8/layout/hierarchy3"/>
    <dgm:cxn modelId="{F4C1EB5A-4D84-4EB7-961D-AC0AFA75335C}" type="presParOf" srcId="{99A61629-9C30-44BD-9FDE-5A0EF41B2925}" destId="{337C8A77-5DF3-4B34-8FDA-380D45AE7BDE}" srcOrd="0" destOrd="0" presId="urn:microsoft.com/office/officeart/2005/8/layout/hierarchy3"/>
    <dgm:cxn modelId="{0073B56A-D692-4E07-BC15-24D902BDBB32}" type="presParOf" srcId="{337C8A77-5DF3-4B34-8FDA-380D45AE7BDE}" destId="{371097D3-99F6-421C-A5AD-A21DA07AEEEE}" srcOrd="0" destOrd="0" presId="urn:microsoft.com/office/officeart/2005/8/layout/hierarchy3"/>
    <dgm:cxn modelId="{F326F25F-B052-4047-9D81-FA6E2332EA07}" type="presParOf" srcId="{337C8A77-5DF3-4B34-8FDA-380D45AE7BDE}" destId="{414EFD43-3AD9-4536-9392-6540A0E84DB7}" srcOrd="1" destOrd="0" presId="urn:microsoft.com/office/officeart/2005/8/layout/hierarchy3"/>
    <dgm:cxn modelId="{3817AE69-6C94-4290-BF17-61F3157CBEBB}" type="presParOf" srcId="{99A61629-9C30-44BD-9FDE-5A0EF41B2925}" destId="{7CD9F1DF-2BCA-4535-B744-7EB1D37E1471}" srcOrd="1" destOrd="0" presId="urn:microsoft.com/office/officeart/2005/8/layout/hierarchy3"/>
    <dgm:cxn modelId="{2A9038EF-8DAF-43EF-841D-90AB0A365FB0}" type="presParOf" srcId="{7CD9F1DF-2BCA-4535-B744-7EB1D37E1471}" destId="{A444BEC6-986C-4FFA-A4BC-2F740991C8C0}" srcOrd="0" destOrd="0" presId="urn:microsoft.com/office/officeart/2005/8/layout/hierarchy3"/>
    <dgm:cxn modelId="{5D856D70-3A5B-4897-BB5F-EB922CA3A501}" type="presParOf" srcId="{7CD9F1DF-2BCA-4535-B744-7EB1D37E1471}" destId="{802B5924-DC8A-4F37-AA60-9FBD7C4B55D9}" srcOrd="1" destOrd="0" presId="urn:microsoft.com/office/officeart/2005/8/layout/hierarchy3"/>
    <dgm:cxn modelId="{C98A9116-10DB-47E0-B704-70DE8D1EF304}" type="presParOf" srcId="{59F03AD7-7856-465E-961C-C4888D0C6FE7}" destId="{CD38654E-561D-488F-BD71-2FD8F88EF581}" srcOrd="1" destOrd="0" presId="urn:microsoft.com/office/officeart/2005/8/layout/hierarchy3"/>
    <dgm:cxn modelId="{6BA572E5-A35F-48C0-989A-920676CD00CD}" type="presParOf" srcId="{CD38654E-561D-488F-BD71-2FD8F88EF581}" destId="{D0D02F8E-4EDF-4F18-9C14-D955099DBC58}" srcOrd="0" destOrd="0" presId="urn:microsoft.com/office/officeart/2005/8/layout/hierarchy3"/>
    <dgm:cxn modelId="{9B46455D-16FB-4721-AFE4-A97798CAA9A3}" type="presParOf" srcId="{D0D02F8E-4EDF-4F18-9C14-D955099DBC58}" destId="{4D6D6545-E4CD-4EA7-935A-5618A8F45517}" srcOrd="0" destOrd="0" presId="urn:microsoft.com/office/officeart/2005/8/layout/hierarchy3"/>
    <dgm:cxn modelId="{5A04A5B9-B2A9-4093-95AF-DB1484B98EFC}" type="presParOf" srcId="{D0D02F8E-4EDF-4F18-9C14-D955099DBC58}" destId="{518AC5D3-9AC1-4D86-BDBE-679CFA9CD865}" srcOrd="1" destOrd="0" presId="urn:microsoft.com/office/officeart/2005/8/layout/hierarchy3"/>
    <dgm:cxn modelId="{546E7A74-DE0B-41A3-B28D-EF00A467256B}" type="presParOf" srcId="{CD38654E-561D-488F-BD71-2FD8F88EF581}" destId="{270B0706-204D-4AFE-943A-98F1444F05F6}" srcOrd="1" destOrd="0" presId="urn:microsoft.com/office/officeart/2005/8/layout/hierarchy3"/>
    <dgm:cxn modelId="{019E34A7-1499-4884-A7FC-4E3E178C8E74}" type="presParOf" srcId="{270B0706-204D-4AFE-943A-98F1444F05F6}" destId="{9FCE9144-0A4F-4E3F-83FC-A6B7BC448A2D}" srcOrd="0" destOrd="0" presId="urn:microsoft.com/office/officeart/2005/8/layout/hierarchy3"/>
    <dgm:cxn modelId="{6B848F25-7FC7-47C5-9E60-0DA434D23F30}" type="presParOf" srcId="{270B0706-204D-4AFE-943A-98F1444F05F6}" destId="{A78A3B03-65FD-496A-A688-1455E9600CE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77F76CE-BAAE-4C1F-A3FE-42E615FAF248}" type="doc">
      <dgm:prSet loTypeId="urn:microsoft.com/office/officeart/2005/8/layout/hierarchy3" loCatId="hierarchy" qsTypeId="urn:microsoft.com/office/officeart/2005/8/quickstyle/3d2" qsCatId="3D" csTypeId="urn:microsoft.com/office/officeart/2005/8/colors/colorful1" csCatId="colorful"/>
      <dgm:spPr/>
      <dgm:t>
        <a:bodyPr/>
        <a:lstStyle/>
        <a:p>
          <a:endParaRPr lang="en-US"/>
        </a:p>
      </dgm:t>
    </dgm:pt>
    <dgm:pt modelId="{8F919BEF-9E1F-46FD-AB41-AAB693A18734}">
      <dgm:prSet/>
      <dgm:spPr/>
      <dgm:t>
        <a:bodyPr/>
        <a:lstStyle/>
        <a:p>
          <a:r>
            <a:rPr lang="en-US" baseline="0" dirty="0"/>
            <a:t>10-26-18 Release</a:t>
          </a:r>
          <a:endParaRPr lang="en-US" dirty="0"/>
        </a:p>
      </dgm:t>
    </dgm:pt>
    <dgm:pt modelId="{47775AA0-68F5-4E68-9CAC-5AD523A2BC08}" type="parTrans" cxnId="{FBE5A5D7-B2EB-4335-AAC9-E52355BF774F}">
      <dgm:prSet/>
      <dgm:spPr/>
      <dgm:t>
        <a:bodyPr/>
        <a:lstStyle/>
        <a:p>
          <a:endParaRPr lang="en-US"/>
        </a:p>
      </dgm:t>
    </dgm:pt>
    <dgm:pt modelId="{9E79F5FF-5781-488E-A8B8-D2660777C9AD}" type="sibTrans" cxnId="{FBE5A5D7-B2EB-4335-AAC9-E52355BF774F}">
      <dgm:prSet/>
      <dgm:spPr/>
      <dgm:t>
        <a:bodyPr/>
        <a:lstStyle/>
        <a:p>
          <a:endParaRPr lang="en-US"/>
        </a:p>
      </dgm:t>
    </dgm:pt>
    <dgm:pt modelId="{683960FC-C30B-40CA-AA80-E6F5C7DDEB25}" type="pres">
      <dgm:prSet presAssocID="{277F76CE-BAAE-4C1F-A3FE-42E615FAF248}" presName="diagram" presStyleCnt="0">
        <dgm:presLayoutVars>
          <dgm:chPref val="1"/>
          <dgm:dir/>
          <dgm:animOne val="branch"/>
          <dgm:animLvl val="lvl"/>
          <dgm:resizeHandles/>
        </dgm:presLayoutVars>
      </dgm:prSet>
      <dgm:spPr/>
    </dgm:pt>
    <dgm:pt modelId="{B20AB21D-F726-4FF2-BE71-C62644106ABC}" type="pres">
      <dgm:prSet presAssocID="{8F919BEF-9E1F-46FD-AB41-AAB693A18734}" presName="root" presStyleCnt="0"/>
      <dgm:spPr/>
    </dgm:pt>
    <dgm:pt modelId="{32A6040C-0511-41EE-9ABA-B3D5E5E03A04}" type="pres">
      <dgm:prSet presAssocID="{8F919BEF-9E1F-46FD-AB41-AAB693A18734}" presName="rootComposite" presStyleCnt="0"/>
      <dgm:spPr/>
    </dgm:pt>
    <dgm:pt modelId="{57D2CF7A-B80B-46FD-95F1-7F2C2D39AEAD}" type="pres">
      <dgm:prSet presAssocID="{8F919BEF-9E1F-46FD-AB41-AAB693A18734}" presName="rootText" presStyleLbl="node1" presStyleIdx="0" presStyleCnt="1"/>
      <dgm:spPr/>
    </dgm:pt>
    <dgm:pt modelId="{67D9C17E-7B45-482C-8ADF-0702786C51D9}" type="pres">
      <dgm:prSet presAssocID="{8F919BEF-9E1F-46FD-AB41-AAB693A18734}" presName="rootConnector" presStyleLbl="node1" presStyleIdx="0" presStyleCnt="1"/>
      <dgm:spPr/>
    </dgm:pt>
    <dgm:pt modelId="{75D4BDF3-4ACD-4A87-B192-C8948481AF53}" type="pres">
      <dgm:prSet presAssocID="{8F919BEF-9E1F-46FD-AB41-AAB693A18734}" presName="childShape" presStyleCnt="0"/>
      <dgm:spPr/>
    </dgm:pt>
  </dgm:ptLst>
  <dgm:cxnLst>
    <dgm:cxn modelId="{88282290-7A8C-4978-8FC6-1CCF6889AA10}" type="presOf" srcId="{8F919BEF-9E1F-46FD-AB41-AAB693A18734}" destId="{67D9C17E-7B45-482C-8ADF-0702786C51D9}" srcOrd="1" destOrd="0" presId="urn:microsoft.com/office/officeart/2005/8/layout/hierarchy3"/>
    <dgm:cxn modelId="{6BACD9C0-C033-4C41-BAE1-51BF85DDF7EA}" type="presOf" srcId="{277F76CE-BAAE-4C1F-A3FE-42E615FAF248}" destId="{683960FC-C30B-40CA-AA80-E6F5C7DDEB25}" srcOrd="0" destOrd="0" presId="urn:microsoft.com/office/officeart/2005/8/layout/hierarchy3"/>
    <dgm:cxn modelId="{58EACAD0-B804-4905-A629-63AD29A759C8}" type="presOf" srcId="{8F919BEF-9E1F-46FD-AB41-AAB693A18734}" destId="{57D2CF7A-B80B-46FD-95F1-7F2C2D39AEAD}" srcOrd="0" destOrd="0" presId="urn:microsoft.com/office/officeart/2005/8/layout/hierarchy3"/>
    <dgm:cxn modelId="{FBE5A5D7-B2EB-4335-AAC9-E52355BF774F}" srcId="{277F76CE-BAAE-4C1F-A3FE-42E615FAF248}" destId="{8F919BEF-9E1F-46FD-AB41-AAB693A18734}" srcOrd="0" destOrd="0" parTransId="{47775AA0-68F5-4E68-9CAC-5AD523A2BC08}" sibTransId="{9E79F5FF-5781-488E-A8B8-D2660777C9AD}"/>
    <dgm:cxn modelId="{1229F57A-47C6-480B-B6A9-705D2DE0D09C}" type="presParOf" srcId="{683960FC-C30B-40CA-AA80-E6F5C7DDEB25}" destId="{B20AB21D-F726-4FF2-BE71-C62644106ABC}" srcOrd="0" destOrd="0" presId="urn:microsoft.com/office/officeart/2005/8/layout/hierarchy3"/>
    <dgm:cxn modelId="{7BC2E47D-406E-4ED7-B84C-92B8293DFB20}" type="presParOf" srcId="{B20AB21D-F726-4FF2-BE71-C62644106ABC}" destId="{32A6040C-0511-41EE-9ABA-B3D5E5E03A04}" srcOrd="0" destOrd="0" presId="urn:microsoft.com/office/officeart/2005/8/layout/hierarchy3"/>
    <dgm:cxn modelId="{3A723968-9C54-492A-B6AF-B5BE9A7802BE}" type="presParOf" srcId="{32A6040C-0511-41EE-9ABA-B3D5E5E03A04}" destId="{57D2CF7A-B80B-46FD-95F1-7F2C2D39AEAD}" srcOrd="0" destOrd="0" presId="urn:microsoft.com/office/officeart/2005/8/layout/hierarchy3"/>
    <dgm:cxn modelId="{3580B680-212B-4B03-8A8C-7B7E60ABB484}" type="presParOf" srcId="{32A6040C-0511-41EE-9ABA-B3D5E5E03A04}" destId="{67D9C17E-7B45-482C-8ADF-0702786C51D9}" srcOrd="1" destOrd="0" presId="urn:microsoft.com/office/officeart/2005/8/layout/hierarchy3"/>
    <dgm:cxn modelId="{28D51A95-1F87-48FA-8CAF-F0FB6A488C61}" type="presParOf" srcId="{B20AB21D-F726-4FF2-BE71-C62644106ABC}" destId="{75D4BDF3-4ACD-4A87-B192-C8948481AF5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0.xml><?xml version="1.0" encoding="utf-8"?>
<dgm:dataModel xmlns:dgm="http://schemas.openxmlformats.org/drawingml/2006/diagram" xmlns:a="http://schemas.openxmlformats.org/drawingml/2006/main">
  <dgm:ptLst>
    <dgm:pt modelId="{CFA64140-1CAA-487E-8F41-05C8CD7475F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8510984-7EC5-4862-BC87-3C8724E910D8}">
      <dgm:prSet/>
      <dgm:spPr/>
      <dgm:t>
        <a:bodyPr/>
        <a:lstStyle/>
        <a:p>
          <a:r>
            <a:rPr lang="en-US" dirty="0"/>
            <a:t>System Administration</a:t>
          </a:r>
        </a:p>
      </dgm:t>
    </dgm:pt>
    <dgm:pt modelId="{6BFF5F25-0B45-47E6-A866-74A1153024CB}" type="parTrans" cxnId="{7FE0EB4F-F63A-4331-86EF-92C957F7CB66}">
      <dgm:prSet/>
      <dgm:spPr/>
      <dgm:t>
        <a:bodyPr/>
        <a:lstStyle/>
        <a:p>
          <a:endParaRPr lang="en-US"/>
        </a:p>
      </dgm:t>
    </dgm:pt>
    <dgm:pt modelId="{CCD0246E-303F-478C-85E1-4BF7A37A25C8}" type="sibTrans" cxnId="{7FE0EB4F-F63A-4331-86EF-92C957F7CB66}">
      <dgm:prSet/>
      <dgm:spPr/>
      <dgm:t>
        <a:bodyPr/>
        <a:lstStyle/>
        <a:p>
          <a:endParaRPr lang="en-US"/>
        </a:p>
      </dgm:t>
    </dgm:pt>
    <dgm:pt modelId="{BB000ADD-0CCE-457D-8D43-2F441D00599C}">
      <dgm:prSet/>
      <dgm:spPr/>
      <dgm:t>
        <a:bodyPr/>
        <a:lstStyle/>
        <a:p>
          <a:r>
            <a:rPr lang="en-US"/>
            <a:t>Contractor Profile Merge</a:t>
          </a:r>
        </a:p>
      </dgm:t>
    </dgm:pt>
    <dgm:pt modelId="{0243EC26-744B-4D5B-8FC7-EBBDA800994C}" type="parTrans" cxnId="{79CB5CE7-D4DD-417A-A345-A73559603335}">
      <dgm:prSet/>
      <dgm:spPr/>
      <dgm:t>
        <a:bodyPr/>
        <a:lstStyle/>
        <a:p>
          <a:endParaRPr lang="en-US"/>
        </a:p>
      </dgm:t>
    </dgm:pt>
    <dgm:pt modelId="{B4CDA796-F69A-4440-A849-0EB2A5C73180}" type="sibTrans" cxnId="{79CB5CE7-D4DD-417A-A345-A73559603335}">
      <dgm:prSet/>
      <dgm:spPr/>
      <dgm:t>
        <a:bodyPr/>
        <a:lstStyle/>
        <a:p>
          <a:endParaRPr lang="en-US"/>
        </a:p>
      </dgm:t>
    </dgm:pt>
    <dgm:pt modelId="{736F8CE9-327E-484F-8248-1FD2FFC172C0}">
      <dgm:prSet/>
      <dgm:spPr/>
      <dgm:t>
        <a:bodyPr/>
        <a:lstStyle/>
        <a:p>
          <a:r>
            <a:rPr lang="en-US"/>
            <a:t>User Interface-Single Sign on (SSO)</a:t>
          </a:r>
        </a:p>
      </dgm:t>
    </dgm:pt>
    <dgm:pt modelId="{C1436D5D-C3C8-4A24-9577-CB80B2CAD430}" type="parTrans" cxnId="{76F25521-B665-4B8F-B69E-488FF807AF7C}">
      <dgm:prSet/>
      <dgm:spPr/>
      <dgm:t>
        <a:bodyPr/>
        <a:lstStyle/>
        <a:p>
          <a:endParaRPr lang="en-US"/>
        </a:p>
      </dgm:t>
    </dgm:pt>
    <dgm:pt modelId="{34C084A3-9EBF-4A6D-9653-79656C343A41}" type="sibTrans" cxnId="{76F25521-B665-4B8F-B69E-488FF807AF7C}">
      <dgm:prSet/>
      <dgm:spPr/>
      <dgm:t>
        <a:bodyPr/>
        <a:lstStyle/>
        <a:p>
          <a:endParaRPr lang="en-US"/>
        </a:p>
      </dgm:t>
    </dgm:pt>
    <dgm:pt modelId="{915F994E-53BA-44A2-BA2E-196376BB532E}">
      <dgm:prSet/>
      <dgm:spPr/>
      <dgm:t>
        <a:bodyPr/>
        <a:lstStyle/>
        <a:p>
          <a:r>
            <a:rPr lang="en-US"/>
            <a:t>Removed paging from Lists in clipboards and searches</a:t>
          </a:r>
        </a:p>
      </dgm:t>
    </dgm:pt>
    <dgm:pt modelId="{3206EB52-A373-46A3-9AE0-B45A8FDDF910}" type="parTrans" cxnId="{2746081D-003C-4DB8-822D-812793F8CE99}">
      <dgm:prSet/>
      <dgm:spPr/>
      <dgm:t>
        <a:bodyPr/>
        <a:lstStyle/>
        <a:p>
          <a:endParaRPr lang="en-US"/>
        </a:p>
      </dgm:t>
    </dgm:pt>
    <dgm:pt modelId="{B4EB1093-A1DB-404E-8B42-5A5F74F5AA2B}" type="sibTrans" cxnId="{2746081D-003C-4DB8-822D-812793F8CE99}">
      <dgm:prSet/>
      <dgm:spPr/>
      <dgm:t>
        <a:bodyPr/>
        <a:lstStyle/>
        <a:p>
          <a:endParaRPr lang="en-US"/>
        </a:p>
      </dgm:t>
    </dgm:pt>
    <dgm:pt modelId="{C7265EB6-66CF-49F5-89E5-45DC7485B686}">
      <dgm:prSet/>
      <dgm:spPr/>
      <dgm:t>
        <a:bodyPr/>
        <a:lstStyle/>
        <a:p>
          <a:r>
            <a:rPr lang="en-US"/>
            <a:t>Contracts</a:t>
          </a:r>
        </a:p>
      </dgm:t>
    </dgm:pt>
    <dgm:pt modelId="{393D1967-457B-446B-BABF-C115630AAB0A}" type="parTrans" cxnId="{E2B1323B-63B7-4BA7-9A11-0F429DE5E860}">
      <dgm:prSet/>
      <dgm:spPr/>
      <dgm:t>
        <a:bodyPr/>
        <a:lstStyle/>
        <a:p>
          <a:endParaRPr lang="en-US"/>
        </a:p>
      </dgm:t>
    </dgm:pt>
    <dgm:pt modelId="{0F5E2485-F468-4C53-B0D3-3BCD275009ED}" type="sibTrans" cxnId="{E2B1323B-63B7-4BA7-9A11-0F429DE5E860}">
      <dgm:prSet/>
      <dgm:spPr/>
      <dgm:t>
        <a:bodyPr/>
        <a:lstStyle/>
        <a:p>
          <a:endParaRPr lang="en-US"/>
        </a:p>
      </dgm:t>
    </dgm:pt>
    <dgm:pt modelId="{0874CB59-1F2B-4483-A56D-622D4725C891}">
      <dgm:prSet/>
      <dgm:spPr/>
      <dgm:t>
        <a:bodyPr/>
        <a:lstStyle/>
        <a:p>
          <a:r>
            <a:rPr lang="en-US"/>
            <a:t>Change Designer/Contractor on existing contracts</a:t>
          </a:r>
        </a:p>
      </dgm:t>
    </dgm:pt>
    <dgm:pt modelId="{FADA9510-C914-44B9-98B3-03570B1D98BD}" type="parTrans" cxnId="{9241C36B-63BA-4A03-B966-98B22C53B05A}">
      <dgm:prSet/>
      <dgm:spPr/>
      <dgm:t>
        <a:bodyPr/>
        <a:lstStyle/>
        <a:p>
          <a:endParaRPr lang="en-US"/>
        </a:p>
      </dgm:t>
    </dgm:pt>
    <dgm:pt modelId="{6552EBAC-9AD0-483E-A836-83FD44B4CB0A}" type="sibTrans" cxnId="{9241C36B-63BA-4A03-B966-98B22C53B05A}">
      <dgm:prSet/>
      <dgm:spPr/>
      <dgm:t>
        <a:bodyPr/>
        <a:lstStyle/>
        <a:p>
          <a:endParaRPr lang="en-US"/>
        </a:p>
      </dgm:t>
    </dgm:pt>
    <dgm:pt modelId="{6A2646DE-A548-4A5B-94FF-D7D2A141AEA9}">
      <dgm:prSet/>
      <dgm:spPr/>
      <dgm:t>
        <a:bodyPr/>
        <a:lstStyle/>
        <a:p>
          <a:r>
            <a:rPr lang="en-US"/>
            <a:t>Contractor search now shows HUB Minority &amp; Certification Status</a:t>
          </a:r>
        </a:p>
      </dgm:t>
    </dgm:pt>
    <dgm:pt modelId="{2DD603A0-E850-4CAF-95BB-C77D61385BBD}" type="parTrans" cxnId="{B286B9A7-601C-43B2-BF8C-B067FD009674}">
      <dgm:prSet/>
      <dgm:spPr/>
      <dgm:t>
        <a:bodyPr/>
        <a:lstStyle/>
        <a:p>
          <a:endParaRPr lang="en-US"/>
        </a:p>
      </dgm:t>
    </dgm:pt>
    <dgm:pt modelId="{8D34340A-AA98-4CD2-A67E-E00408B3F313}" type="sibTrans" cxnId="{B286B9A7-601C-43B2-BF8C-B067FD009674}">
      <dgm:prSet/>
      <dgm:spPr/>
      <dgm:t>
        <a:bodyPr/>
        <a:lstStyle/>
        <a:p>
          <a:endParaRPr lang="en-US"/>
        </a:p>
      </dgm:t>
    </dgm:pt>
    <dgm:pt modelId="{63335CA7-99C4-4A0D-A850-42692CDCD217}">
      <dgm:prSet/>
      <dgm:spPr/>
      <dgm:t>
        <a:bodyPr/>
        <a:lstStyle/>
        <a:p>
          <a:r>
            <a:rPr lang="en-US"/>
            <a:t>Home now has Problem Reports tab</a:t>
          </a:r>
        </a:p>
      </dgm:t>
    </dgm:pt>
    <dgm:pt modelId="{E5958154-33D3-4362-AD14-63A0E484A5D5}" type="parTrans" cxnId="{B4280528-4029-4009-BE32-4CEB81195BE9}">
      <dgm:prSet/>
      <dgm:spPr/>
      <dgm:t>
        <a:bodyPr/>
        <a:lstStyle/>
        <a:p>
          <a:endParaRPr lang="en-US"/>
        </a:p>
      </dgm:t>
    </dgm:pt>
    <dgm:pt modelId="{FD17EF9E-A302-4D23-B223-B505245D66F6}" type="sibTrans" cxnId="{B4280528-4029-4009-BE32-4CEB81195BE9}">
      <dgm:prSet/>
      <dgm:spPr/>
      <dgm:t>
        <a:bodyPr/>
        <a:lstStyle/>
        <a:p>
          <a:endParaRPr lang="en-US"/>
        </a:p>
      </dgm:t>
    </dgm:pt>
    <dgm:pt modelId="{85376A72-CF20-405A-8039-24F576E22F02}">
      <dgm:prSet/>
      <dgm:spPr/>
      <dgm:t>
        <a:bodyPr/>
        <a:lstStyle/>
        <a:p>
          <a:r>
            <a:rPr lang="en-US"/>
            <a:t>Favorites now has an “Agency” column</a:t>
          </a:r>
        </a:p>
      </dgm:t>
    </dgm:pt>
    <dgm:pt modelId="{7F41462A-1789-43CA-B290-0868C8A8AF45}" type="parTrans" cxnId="{9593F3AC-0C00-425F-B178-1936A7CA0809}">
      <dgm:prSet/>
      <dgm:spPr/>
      <dgm:t>
        <a:bodyPr/>
        <a:lstStyle/>
        <a:p>
          <a:endParaRPr lang="en-US"/>
        </a:p>
      </dgm:t>
    </dgm:pt>
    <dgm:pt modelId="{FA360D3F-6663-4EE8-9D0E-3E1B7E8CC577}" type="sibTrans" cxnId="{9593F3AC-0C00-425F-B178-1936A7CA0809}">
      <dgm:prSet/>
      <dgm:spPr/>
      <dgm:t>
        <a:bodyPr/>
        <a:lstStyle/>
        <a:p>
          <a:endParaRPr lang="en-US"/>
        </a:p>
      </dgm:t>
    </dgm:pt>
    <dgm:pt modelId="{4F17A0A6-3E34-4952-9BBC-B635A4D53B9D}">
      <dgm:prSet/>
      <dgm:spPr/>
      <dgm:t>
        <a:bodyPr/>
        <a:lstStyle/>
        <a:p>
          <a:r>
            <a:rPr lang="en-US"/>
            <a:t>Reporting-Sunsetting of legacy reports</a:t>
          </a:r>
        </a:p>
      </dgm:t>
    </dgm:pt>
    <dgm:pt modelId="{74224404-0C65-4432-B6A6-6BDDECD681B5}" type="parTrans" cxnId="{C661B21A-0AE1-4A55-9497-EE72E52CD3C3}">
      <dgm:prSet/>
      <dgm:spPr/>
      <dgm:t>
        <a:bodyPr/>
        <a:lstStyle/>
        <a:p>
          <a:endParaRPr lang="en-US"/>
        </a:p>
      </dgm:t>
    </dgm:pt>
    <dgm:pt modelId="{A4DA4393-3FA6-4378-A8A4-B627FB099A94}" type="sibTrans" cxnId="{C661B21A-0AE1-4A55-9497-EE72E52CD3C3}">
      <dgm:prSet/>
      <dgm:spPr/>
      <dgm:t>
        <a:bodyPr/>
        <a:lstStyle/>
        <a:p>
          <a:endParaRPr lang="en-US"/>
        </a:p>
      </dgm:t>
    </dgm:pt>
    <dgm:pt modelId="{525BF39A-783C-40DB-8BE9-3D5E3CC03D2B}" type="pres">
      <dgm:prSet presAssocID="{CFA64140-1CAA-487E-8F41-05C8CD7475F8}" presName="linear" presStyleCnt="0">
        <dgm:presLayoutVars>
          <dgm:dir/>
          <dgm:animLvl val="lvl"/>
          <dgm:resizeHandles val="exact"/>
        </dgm:presLayoutVars>
      </dgm:prSet>
      <dgm:spPr/>
    </dgm:pt>
    <dgm:pt modelId="{5388D43B-6AF6-417B-A793-F3EB6C85C509}" type="pres">
      <dgm:prSet presAssocID="{88510984-7EC5-4862-BC87-3C8724E910D8}" presName="parentLin" presStyleCnt="0"/>
      <dgm:spPr/>
    </dgm:pt>
    <dgm:pt modelId="{E37B555D-D55F-4F97-A536-A358D1ECEFB1}" type="pres">
      <dgm:prSet presAssocID="{88510984-7EC5-4862-BC87-3C8724E910D8}" presName="parentLeftMargin" presStyleLbl="node1" presStyleIdx="0" presStyleCnt="6"/>
      <dgm:spPr/>
    </dgm:pt>
    <dgm:pt modelId="{236F2182-91F9-4C29-BB25-D66B597C9E08}" type="pres">
      <dgm:prSet presAssocID="{88510984-7EC5-4862-BC87-3C8724E910D8}" presName="parentText" presStyleLbl="node1" presStyleIdx="0" presStyleCnt="6">
        <dgm:presLayoutVars>
          <dgm:chMax val="0"/>
          <dgm:bulletEnabled val="1"/>
        </dgm:presLayoutVars>
      </dgm:prSet>
      <dgm:spPr/>
    </dgm:pt>
    <dgm:pt modelId="{4332A550-EC3B-4F74-B8C9-DD401AF1FBE8}" type="pres">
      <dgm:prSet presAssocID="{88510984-7EC5-4862-BC87-3C8724E910D8}" presName="negativeSpace" presStyleCnt="0"/>
      <dgm:spPr/>
    </dgm:pt>
    <dgm:pt modelId="{F864924E-0A5A-439E-868F-8E29A4529E5A}" type="pres">
      <dgm:prSet presAssocID="{88510984-7EC5-4862-BC87-3C8724E910D8}" presName="childText" presStyleLbl="conFgAcc1" presStyleIdx="0" presStyleCnt="6">
        <dgm:presLayoutVars>
          <dgm:bulletEnabled val="1"/>
        </dgm:presLayoutVars>
      </dgm:prSet>
      <dgm:spPr/>
    </dgm:pt>
    <dgm:pt modelId="{A1472896-F4FF-4AD4-99E1-26A07AA96500}" type="pres">
      <dgm:prSet presAssocID="{CCD0246E-303F-478C-85E1-4BF7A37A25C8}" presName="spaceBetweenRectangles" presStyleCnt="0"/>
      <dgm:spPr/>
    </dgm:pt>
    <dgm:pt modelId="{1C8C90B1-A5CA-4664-9AA2-2AFE8A0E4FA7}" type="pres">
      <dgm:prSet presAssocID="{736F8CE9-327E-484F-8248-1FD2FFC172C0}" presName="parentLin" presStyleCnt="0"/>
      <dgm:spPr/>
    </dgm:pt>
    <dgm:pt modelId="{585ABA5D-6E0E-4342-9419-534A19236FBB}" type="pres">
      <dgm:prSet presAssocID="{736F8CE9-327E-484F-8248-1FD2FFC172C0}" presName="parentLeftMargin" presStyleLbl="node1" presStyleIdx="0" presStyleCnt="6"/>
      <dgm:spPr/>
    </dgm:pt>
    <dgm:pt modelId="{692ABCCA-F04F-46EE-9E03-0496FA2C9157}" type="pres">
      <dgm:prSet presAssocID="{736F8CE9-327E-484F-8248-1FD2FFC172C0}" presName="parentText" presStyleLbl="node1" presStyleIdx="1" presStyleCnt="6">
        <dgm:presLayoutVars>
          <dgm:chMax val="0"/>
          <dgm:bulletEnabled val="1"/>
        </dgm:presLayoutVars>
      </dgm:prSet>
      <dgm:spPr/>
    </dgm:pt>
    <dgm:pt modelId="{E4F62048-D85C-4AB2-9F7E-EE26B1868103}" type="pres">
      <dgm:prSet presAssocID="{736F8CE9-327E-484F-8248-1FD2FFC172C0}" presName="negativeSpace" presStyleCnt="0"/>
      <dgm:spPr/>
    </dgm:pt>
    <dgm:pt modelId="{1265211F-4007-47A8-B5D2-7E018309BE54}" type="pres">
      <dgm:prSet presAssocID="{736F8CE9-327E-484F-8248-1FD2FFC172C0}" presName="childText" presStyleLbl="conFgAcc1" presStyleIdx="1" presStyleCnt="6">
        <dgm:presLayoutVars>
          <dgm:bulletEnabled val="1"/>
        </dgm:presLayoutVars>
      </dgm:prSet>
      <dgm:spPr/>
    </dgm:pt>
    <dgm:pt modelId="{C6F6CD30-DAF0-45CD-AE73-EF131736225A}" type="pres">
      <dgm:prSet presAssocID="{34C084A3-9EBF-4A6D-9653-79656C343A41}" presName="spaceBetweenRectangles" presStyleCnt="0"/>
      <dgm:spPr/>
    </dgm:pt>
    <dgm:pt modelId="{340E0BF6-C990-47BC-8F01-2A085218A29F}" type="pres">
      <dgm:prSet presAssocID="{C7265EB6-66CF-49F5-89E5-45DC7485B686}" presName="parentLin" presStyleCnt="0"/>
      <dgm:spPr/>
    </dgm:pt>
    <dgm:pt modelId="{F1A458B1-AFCF-473A-A556-F144F3A4E3AE}" type="pres">
      <dgm:prSet presAssocID="{C7265EB6-66CF-49F5-89E5-45DC7485B686}" presName="parentLeftMargin" presStyleLbl="node1" presStyleIdx="1" presStyleCnt="6"/>
      <dgm:spPr/>
    </dgm:pt>
    <dgm:pt modelId="{0E2D8BCA-FC64-4EA3-A821-EC9EE0D86FD9}" type="pres">
      <dgm:prSet presAssocID="{C7265EB6-66CF-49F5-89E5-45DC7485B686}" presName="parentText" presStyleLbl="node1" presStyleIdx="2" presStyleCnt="6">
        <dgm:presLayoutVars>
          <dgm:chMax val="0"/>
          <dgm:bulletEnabled val="1"/>
        </dgm:presLayoutVars>
      </dgm:prSet>
      <dgm:spPr/>
    </dgm:pt>
    <dgm:pt modelId="{09AFDDFD-4722-4006-9194-D557AA8D4B85}" type="pres">
      <dgm:prSet presAssocID="{C7265EB6-66CF-49F5-89E5-45DC7485B686}" presName="negativeSpace" presStyleCnt="0"/>
      <dgm:spPr/>
    </dgm:pt>
    <dgm:pt modelId="{BCE936E9-2A96-44DA-B10E-0130C7E038B7}" type="pres">
      <dgm:prSet presAssocID="{C7265EB6-66CF-49F5-89E5-45DC7485B686}" presName="childText" presStyleLbl="conFgAcc1" presStyleIdx="2" presStyleCnt="6">
        <dgm:presLayoutVars>
          <dgm:bulletEnabled val="1"/>
        </dgm:presLayoutVars>
      </dgm:prSet>
      <dgm:spPr/>
    </dgm:pt>
    <dgm:pt modelId="{00A17E1C-098A-4011-9C17-AA0D2D23CBC2}" type="pres">
      <dgm:prSet presAssocID="{0F5E2485-F468-4C53-B0D3-3BCD275009ED}" presName="spaceBetweenRectangles" presStyleCnt="0"/>
      <dgm:spPr/>
    </dgm:pt>
    <dgm:pt modelId="{F74B5BDD-1D57-46C4-9A95-1BFC0E748D77}" type="pres">
      <dgm:prSet presAssocID="{6A2646DE-A548-4A5B-94FF-D7D2A141AEA9}" presName="parentLin" presStyleCnt="0"/>
      <dgm:spPr/>
    </dgm:pt>
    <dgm:pt modelId="{E3440B56-37B7-404D-BA9B-F7D426819C2A}" type="pres">
      <dgm:prSet presAssocID="{6A2646DE-A548-4A5B-94FF-D7D2A141AEA9}" presName="parentLeftMargin" presStyleLbl="node1" presStyleIdx="2" presStyleCnt="6"/>
      <dgm:spPr/>
    </dgm:pt>
    <dgm:pt modelId="{9DDA4EFE-8E4C-4078-907F-235E528541E3}" type="pres">
      <dgm:prSet presAssocID="{6A2646DE-A548-4A5B-94FF-D7D2A141AEA9}" presName="parentText" presStyleLbl="node1" presStyleIdx="3" presStyleCnt="6">
        <dgm:presLayoutVars>
          <dgm:chMax val="0"/>
          <dgm:bulletEnabled val="1"/>
        </dgm:presLayoutVars>
      </dgm:prSet>
      <dgm:spPr/>
    </dgm:pt>
    <dgm:pt modelId="{78071C2C-8D23-4216-9C17-E197C6DACC2F}" type="pres">
      <dgm:prSet presAssocID="{6A2646DE-A548-4A5B-94FF-D7D2A141AEA9}" presName="negativeSpace" presStyleCnt="0"/>
      <dgm:spPr/>
    </dgm:pt>
    <dgm:pt modelId="{B30ED25E-61D9-4CCC-83A5-5F3207F3FD10}" type="pres">
      <dgm:prSet presAssocID="{6A2646DE-A548-4A5B-94FF-D7D2A141AEA9}" presName="childText" presStyleLbl="conFgAcc1" presStyleIdx="3" presStyleCnt="6">
        <dgm:presLayoutVars>
          <dgm:bulletEnabled val="1"/>
        </dgm:presLayoutVars>
      </dgm:prSet>
      <dgm:spPr/>
    </dgm:pt>
    <dgm:pt modelId="{58077A68-64D0-4E93-A1EB-973647B71741}" type="pres">
      <dgm:prSet presAssocID="{8D34340A-AA98-4CD2-A67E-E00408B3F313}" presName="spaceBetweenRectangles" presStyleCnt="0"/>
      <dgm:spPr/>
    </dgm:pt>
    <dgm:pt modelId="{3F5C2FE5-9C13-4279-B01D-255FFFA35843}" type="pres">
      <dgm:prSet presAssocID="{63335CA7-99C4-4A0D-A850-42692CDCD217}" presName="parentLin" presStyleCnt="0"/>
      <dgm:spPr/>
    </dgm:pt>
    <dgm:pt modelId="{512DB1B0-9D6E-49B8-85C5-3259335C3597}" type="pres">
      <dgm:prSet presAssocID="{63335CA7-99C4-4A0D-A850-42692CDCD217}" presName="parentLeftMargin" presStyleLbl="node1" presStyleIdx="3" presStyleCnt="6"/>
      <dgm:spPr/>
    </dgm:pt>
    <dgm:pt modelId="{C15A0303-29B9-429D-8AA7-86115FCA14DA}" type="pres">
      <dgm:prSet presAssocID="{63335CA7-99C4-4A0D-A850-42692CDCD217}" presName="parentText" presStyleLbl="node1" presStyleIdx="4" presStyleCnt="6">
        <dgm:presLayoutVars>
          <dgm:chMax val="0"/>
          <dgm:bulletEnabled val="1"/>
        </dgm:presLayoutVars>
      </dgm:prSet>
      <dgm:spPr/>
    </dgm:pt>
    <dgm:pt modelId="{6D097327-96C5-410D-A92C-C601E722F492}" type="pres">
      <dgm:prSet presAssocID="{63335CA7-99C4-4A0D-A850-42692CDCD217}" presName="negativeSpace" presStyleCnt="0"/>
      <dgm:spPr/>
    </dgm:pt>
    <dgm:pt modelId="{C86D1384-4500-4382-9B21-5F05E09F86F7}" type="pres">
      <dgm:prSet presAssocID="{63335CA7-99C4-4A0D-A850-42692CDCD217}" presName="childText" presStyleLbl="conFgAcc1" presStyleIdx="4" presStyleCnt="6">
        <dgm:presLayoutVars>
          <dgm:bulletEnabled val="1"/>
        </dgm:presLayoutVars>
      </dgm:prSet>
      <dgm:spPr/>
    </dgm:pt>
    <dgm:pt modelId="{E7AA716E-C7F0-4CBD-A4C8-DE611E83C2E3}" type="pres">
      <dgm:prSet presAssocID="{FD17EF9E-A302-4D23-B223-B505245D66F6}" presName="spaceBetweenRectangles" presStyleCnt="0"/>
      <dgm:spPr/>
    </dgm:pt>
    <dgm:pt modelId="{ADCD4887-BBB8-4569-AEE1-FE71F5FE8139}" type="pres">
      <dgm:prSet presAssocID="{4F17A0A6-3E34-4952-9BBC-B635A4D53B9D}" presName="parentLin" presStyleCnt="0"/>
      <dgm:spPr/>
    </dgm:pt>
    <dgm:pt modelId="{CABA9D74-F3E2-4BFE-83B6-0CD044F385DF}" type="pres">
      <dgm:prSet presAssocID="{4F17A0A6-3E34-4952-9BBC-B635A4D53B9D}" presName="parentLeftMargin" presStyleLbl="node1" presStyleIdx="4" presStyleCnt="6"/>
      <dgm:spPr/>
    </dgm:pt>
    <dgm:pt modelId="{78FB0B7F-0C84-410B-90A5-040777FF4B0B}" type="pres">
      <dgm:prSet presAssocID="{4F17A0A6-3E34-4952-9BBC-B635A4D53B9D}" presName="parentText" presStyleLbl="node1" presStyleIdx="5" presStyleCnt="6">
        <dgm:presLayoutVars>
          <dgm:chMax val="0"/>
          <dgm:bulletEnabled val="1"/>
        </dgm:presLayoutVars>
      </dgm:prSet>
      <dgm:spPr/>
    </dgm:pt>
    <dgm:pt modelId="{741EFBA7-DF3E-4C4B-9BC8-9C6460847467}" type="pres">
      <dgm:prSet presAssocID="{4F17A0A6-3E34-4952-9BBC-B635A4D53B9D}" presName="negativeSpace" presStyleCnt="0"/>
      <dgm:spPr/>
    </dgm:pt>
    <dgm:pt modelId="{5EC2D7E6-7E50-4D60-BDE9-C261F34EAAFF}" type="pres">
      <dgm:prSet presAssocID="{4F17A0A6-3E34-4952-9BBC-B635A4D53B9D}" presName="childText" presStyleLbl="conFgAcc1" presStyleIdx="5" presStyleCnt="6">
        <dgm:presLayoutVars>
          <dgm:bulletEnabled val="1"/>
        </dgm:presLayoutVars>
      </dgm:prSet>
      <dgm:spPr/>
    </dgm:pt>
  </dgm:ptLst>
  <dgm:cxnLst>
    <dgm:cxn modelId="{9B2B8106-D724-4A63-AD17-1F4DD7F00622}" type="presOf" srcId="{6A2646DE-A548-4A5B-94FF-D7D2A141AEA9}" destId="{9DDA4EFE-8E4C-4078-907F-235E528541E3}" srcOrd="1" destOrd="0" presId="urn:microsoft.com/office/officeart/2005/8/layout/list1"/>
    <dgm:cxn modelId="{9F6F7712-9A90-4E9C-9803-44D319B62694}" type="presOf" srcId="{88510984-7EC5-4862-BC87-3C8724E910D8}" destId="{236F2182-91F9-4C29-BB25-D66B597C9E08}" srcOrd="1" destOrd="0" presId="urn:microsoft.com/office/officeart/2005/8/layout/list1"/>
    <dgm:cxn modelId="{82102019-F686-423A-B590-58B99C9B6F84}" type="presOf" srcId="{63335CA7-99C4-4A0D-A850-42692CDCD217}" destId="{512DB1B0-9D6E-49B8-85C5-3259335C3597}" srcOrd="0" destOrd="0" presId="urn:microsoft.com/office/officeart/2005/8/layout/list1"/>
    <dgm:cxn modelId="{29313819-DDEE-4674-A754-3C02FA72F747}" type="presOf" srcId="{0874CB59-1F2B-4483-A56D-622D4725C891}" destId="{BCE936E9-2A96-44DA-B10E-0130C7E038B7}" srcOrd="0" destOrd="0" presId="urn:microsoft.com/office/officeart/2005/8/layout/list1"/>
    <dgm:cxn modelId="{C661B21A-0AE1-4A55-9497-EE72E52CD3C3}" srcId="{CFA64140-1CAA-487E-8F41-05C8CD7475F8}" destId="{4F17A0A6-3E34-4952-9BBC-B635A4D53B9D}" srcOrd="5" destOrd="0" parTransId="{74224404-0C65-4432-B6A6-6BDDECD681B5}" sibTransId="{A4DA4393-3FA6-4378-A8A4-B627FB099A94}"/>
    <dgm:cxn modelId="{2746081D-003C-4DB8-822D-812793F8CE99}" srcId="{736F8CE9-327E-484F-8248-1FD2FFC172C0}" destId="{915F994E-53BA-44A2-BA2E-196376BB532E}" srcOrd="0" destOrd="0" parTransId="{3206EB52-A373-46A3-9AE0-B45A8FDDF910}" sibTransId="{B4EB1093-A1DB-404E-8B42-5A5F74F5AA2B}"/>
    <dgm:cxn modelId="{76F25521-B665-4B8F-B69E-488FF807AF7C}" srcId="{CFA64140-1CAA-487E-8F41-05C8CD7475F8}" destId="{736F8CE9-327E-484F-8248-1FD2FFC172C0}" srcOrd="1" destOrd="0" parTransId="{C1436D5D-C3C8-4A24-9577-CB80B2CAD430}" sibTransId="{34C084A3-9EBF-4A6D-9653-79656C343A41}"/>
    <dgm:cxn modelId="{B4280528-4029-4009-BE32-4CEB81195BE9}" srcId="{CFA64140-1CAA-487E-8F41-05C8CD7475F8}" destId="{63335CA7-99C4-4A0D-A850-42692CDCD217}" srcOrd="4" destOrd="0" parTransId="{E5958154-33D3-4362-AD14-63A0E484A5D5}" sibTransId="{FD17EF9E-A302-4D23-B223-B505245D66F6}"/>
    <dgm:cxn modelId="{E2B1323B-63B7-4BA7-9A11-0F429DE5E860}" srcId="{CFA64140-1CAA-487E-8F41-05C8CD7475F8}" destId="{C7265EB6-66CF-49F5-89E5-45DC7485B686}" srcOrd="2" destOrd="0" parTransId="{393D1967-457B-446B-BABF-C115630AAB0A}" sibTransId="{0F5E2485-F468-4C53-B0D3-3BCD275009ED}"/>
    <dgm:cxn modelId="{284DDC62-4618-4742-B055-FEED54FCC60C}" type="presOf" srcId="{736F8CE9-327E-484F-8248-1FD2FFC172C0}" destId="{585ABA5D-6E0E-4342-9419-534A19236FBB}" srcOrd="0" destOrd="0" presId="urn:microsoft.com/office/officeart/2005/8/layout/list1"/>
    <dgm:cxn modelId="{100B8549-B985-466C-AAA2-26F69CBC22C6}" type="presOf" srcId="{4F17A0A6-3E34-4952-9BBC-B635A4D53B9D}" destId="{78FB0B7F-0C84-410B-90A5-040777FF4B0B}" srcOrd="1" destOrd="0" presId="urn:microsoft.com/office/officeart/2005/8/layout/list1"/>
    <dgm:cxn modelId="{9241C36B-63BA-4A03-B966-98B22C53B05A}" srcId="{C7265EB6-66CF-49F5-89E5-45DC7485B686}" destId="{0874CB59-1F2B-4483-A56D-622D4725C891}" srcOrd="0" destOrd="0" parTransId="{FADA9510-C914-44B9-98B3-03570B1D98BD}" sibTransId="{6552EBAC-9AD0-483E-A836-83FD44B4CB0A}"/>
    <dgm:cxn modelId="{7FE0EB4F-F63A-4331-86EF-92C957F7CB66}" srcId="{CFA64140-1CAA-487E-8F41-05C8CD7475F8}" destId="{88510984-7EC5-4862-BC87-3C8724E910D8}" srcOrd="0" destOrd="0" parTransId="{6BFF5F25-0B45-47E6-A866-74A1153024CB}" sibTransId="{CCD0246E-303F-478C-85E1-4BF7A37A25C8}"/>
    <dgm:cxn modelId="{6D932C58-1839-4638-BDB8-5204DE41F018}" type="presOf" srcId="{88510984-7EC5-4862-BC87-3C8724E910D8}" destId="{E37B555D-D55F-4F97-A536-A358D1ECEFB1}" srcOrd="0" destOrd="0" presId="urn:microsoft.com/office/officeart/2005/8/layout/list1"/>
    <dgm:cxn modelId="{4AC32C86-7F05-4503-B5DB-CB3AE8439371}" type="presOf" srcId="{6A2646DE-A548-4A5B-94FF-D7D2A141AEA9}" destId="{E3440B56-37B7-404D-BA9B-F7D426819C2A}" srcOrd="0" destOrd="0" presId="urn:microsoft.com/office/officeart/2005/8/layout/list1"/>
    <dgm:cxn modelId="{FC303D86-020D-49F8-B166-A4BC083863DF}" type="presOf" srcId="{85376A72-CF20-405A-8039-24F576E22F02}" destId="{C86D1384-4500-4382-9B21-5F05E09F86F7}" srcOrd="0" destOrd="0" presId="urn:microsoft.com/office/officeart/2005/8/layout/list1"/>
    <dgm:cxn modelId="{B4E0B69B-EBA3-4214-91F4-92AC29EDB6CF}" type="presOf" srcId="{C7265EB6-66CF-49F5-89E5-45DC7485B686}" destId="{F1A458B1-AFCF-473A-A556-F144F3A4E3AE}" srcOrd="0" destOrd="0" presId="urn:microsoft.com/office/officeart/2005/8/layout/list1"/>
    <dgm:cxn modelId="{B286B9A7-601C-43B2-BF8C-B067FD009674}" srcId="{CFA64140-1CAA-487E-8F41-05C8CD7475F8}" destId="{6A2646DE-A548-4A5B-94FF-D7D2A141AEA9}" srcOrd="3" destOrd="0" parTransId="{2DD603A0-E850-4CAF-95BB-C77D61385BBD}" sibTransId="{8D34340A-AA98-4CD2-A67E-E00408B3F313}"/>
    <dgm:cxn modelId="{9593F3AC-0C00-425F-B178-1936A7CA0809}" srcId="{63335CA7-99C4-4A0D-A850-42692CDCD217}" destId="{85376A72-CF20-405A-8039-24F576E22F02}" srcOrd="0" destOrd="0" parTransId="{7F41462A-1789-43CA-B290-0868C8A8AF45}" sibTransId="{FA360D3F-6663-4EE8-9D0E-3E1B7E8CC577}"/>
    <dgm:cxn modelId="{8B039AB1-E4A5-4DCC-BF69-C8F1837B4F26}" type="presOf" srcId="{CFA64140-1CAA-487E-8F41-05C8CD7475F8}" destId="{525BF39A-783C-40DB-8BE9-3D5E3CC03D2B}" srcOrd="0" destOrd="0" presId="urn:microsoft.com/office/officeart/2005/8/layout/list1"/>
    <dgm:cxn modelId="{82E0A6B5-ED7B-489B-B496-07825A76FB5A}" type="presOf" srcId="{915F994E-53BA-44A2-BA2E-196376BB532E}" destId="{1265211F-4007-47A8-B5D2-7E018309BE54}" srcOrd="0" destOrd="0" presId="urn:microsoft.com/office/officeart/2005/8/layout/list1"/>
    <dgm:cxn modelId="{85EFB8BA-00A1-4A99-95A7-1C9BA1F6E693}" type="presOf" srcId="{C7265EB6-66CF-49F5-89E5-45DC7485B686}" destId="{0E2D8BCA-FC64-4EA3-A821-EC9EE0D86FD9}" srcOrd="1" destOrd="0" presId="urn:microsoft.com/office/officeart/2005/8/layout/list1"/>
    <dgm:cxn modelId="{5946DEBC-4A19-4C87-8656-1F9FBC4BB53E}" type="presOf" srcId="{736F8CE9-327E-484F-8248-1FD2FFC172C0}" destId="{692ABCCA-F04F-46EE-9E03-0496FA2C9157}" srcOrd="1" destOrd="0" presId="urn:microsoft.com/office/officeart/2005/8/layout/list1"/>
    <dgm:cxn modelId="{E69358BE-B327-4AEA-8A90-D421521AEBEF}" type="presOf" srcId="{63335CA7-99C4-4A0D-A850-42692CDCD217}" destId="{C15A0303-29B9-429D-8AA7-86115FCA14DA}" srcOrd="1" destOrd="0" presId="urn:microsoft.com/office/officeart/2005/8/layout/list1"/>
    <dgm:cxn modelId="{043580DD-9B10-4AA3-A295-DC9EA90742B7}" type="presOf" srcId="{4F17A0A6-3E34-4952-9BBC-B635A4D53B9D}" destId="{CABA9D74-F3E2-4BFE-83B6-0CD044F385DF}" srcOrd="0" destOrd="0" presId="urn:microsoft.com/office/officeart/2005/8/layout/list1"/>
    <dgm:cxn modelId="{79CB5CE7-D4DD-417A-A345-A73559603335}" srcId="{88510984-7EC5-4862-BC87-3C8724E910D8}" destId="{BB000ADD-0CCE-457D-8D43-2F441D00599C}" srcOrd="0" destOrd="0" parTransId="{0243EC26-744B-4D5B-8FC7-EBBDA800994C}" sibTransId="{B4CDA796-F69A-4440-A849-0EB2A5C73180}"/>
    <dgm:cxn modelId="{ED33D8FA-6778-46B3-A2F0-49206971CA94}" type="presOf" srcId="{BB000ADD-0CCE-457D-8D43-2F441D00599C}" destId="{F864924E-0A5A-439E-868F-8E29A4529E5A}" srcOrd="0" destOrd="0" presId="urn:microsoft.com/office/officeart/2005/8/layout/list1"/>
    <dgm:cxn modelId="{C4975921-53C0-4C2A-85C6-7F21478BE456}" type="presParOf" srcId="{525BF39A-783C-40DB-8BE9-3D5E3CC03D2B}" destId="{5388D43B-6AF6-417B-A793-F3EB6C85C509}" srcOrd="0" destOrd="0" presId="urn:microsoft.com/office/officeart/2005/8/layout/list1"/>
    <dgm:cxn modelId="{42B9F0C1-D4A7-4767-B148-3BDAFCC2FA51}" type="presParOf" srcId="{5388D43B-6AF6-417B-A793-F3EB6C85C509}" destId="{E37B555D-D55F-4F97-A536-A358D1ECEFB1}" srcOrd="0" destOrd="0" presId="urn:microsoft.com/office/officeart/2005/8/layout/list1"/>
    <dgm:cxn modelId="{AD9E973F-A52A-4E4E-AD09-F54C41B2F477}" type="presParOf" srcId="{5388D43B-6AF6-417B-A793-F3EB6C85C509}" destId="{236F2182-91F9-4C29-BB25-D66B597C9E08}" srcOrd="1" destOrd="0" presId="urn:microsoft.com/office/officeart/2005/8/layout/list1"/>
    <dgm:cxn modelId="{F9189E82-EB20-4A7A-AFB9-98BDB71476FA}" type="presParOf" srcId="{525BF39A-783C-40DB-8BE9-3D5E3CC03D2B}" destId="{4332A550-EC3B-4F74-B8C9-DD401AF1FBE8}" srcOrd="1" destOrd="0" presId="urn:microsoft.com/office/officeart/2005/8/layout/list1"/>
    <dgm:cxn modelId="{408BAF15-9E3F-4169-B825-1828ED00E639}" type="presParOf" srcId="{525BF39A-783C-40DB-8BE9-3D5E3CC03D2B}" destId="{F864924E-0A5A-439E-868F-8E29A4529E5A}" srcOrd="2" destOrd="0" presId="urn:microsoft.com/office/officeart/2005/8/layout/list1"/>
    <dgm:cxn modelId="{D34F4F69-767D-4370-9B4F-4C811B472522}" type="presParOf" srcId="{525BF39A-783C-40DB-8BE9-3D5E3CC03D2B}" destId="{A1472896-F4FF-4AD4-99E1-26A07AA96500}" srcOrd="3" destOrd="0" presId="urn:microsoft.com/office/officeart/2005/8/layout/list1"/>
    <dgm:cxn modelId="{5196986B-9CAE-41D9-B966-EBC86DF9F7ED}" type="presParOf" srcId="{525BF39A-783C-40DB-8BE9-3D5E3CC03D2B}" destId="{1C8C90B1-A5CA-4664-9AA2-2AFE8A0E4FA7}" srcOrd="4" destOrd="0" presId="urn:microsoft.com/office/officeart/2005/8/layout/list1"/>
    <dgm:cxn modelId="{CD9FDF7D-3961-41DD-9A43-DFAD45C3ADB3}" type="presParOf" srcId="{1C8C90B1-A5CA-4664-9AA2-2AFE8A0E4FA7}" destId="{585ABA5D-6E0E-4342-9419-534A19236FBB}" srcOrd="0" destOrd="0" presId="urn:microsoft.com/office/officeart/2005/8/layout/list1"/>
    <dgm:cxn modelId="{00AAE4C2-2D07-46E1-A504-28F4EFDE59BC}" type="presParOf" srcId="{1C8C90B1-A5CA-4664-9AA2-2AFE8A0E4FA7}" destId="{692ABCCA-F04F-46EE-9E03-0496FA2C9157}" srcOrd="1" destOrd="0" presId="urn:microsoft.com/office/officeart/2005/8/layout/list1"/>
    <dgm:cxn modelId="{AC728C4B-9835-4919-B41A-9114017E23A4}" type="presParOf" srcId="{525BF39A-783C-40DB-8BE9-3D5E3CC03D2B}" destId="{E4F62048-D85C-4AB2-9F7E-EE26B1868103}" srcOrd="5" destOrd="0" presId="urn:microsoft.com/office/officeart/2005/8/layout/list1"/>
    <dgm:cxn modelId="{FB4883A0-6382-418E-8B20-5025F0E6CCEA}" type="presParOf" srcId="{525BF39A-783C-40DB-8BE9-3D5E3CC03D2B}" destId="{1265211F-4007-47A8-B5D2-7E018309BE54}" srcOrd="6" destOrd="0" presId="urn:microsoft.com/office/officeart/2005/8/layout/list1"/>
    <dgm:cxn modelId="{8B4F3785-8AD5-4BD5-BAA8-F3BC95681066}" type="presParOf" srcId="{525BF39A-783C-40DB-8BE9-3D5E3CC03D2B}" destId="{C6F6CD30-DAF0-45CD-AE73-EF131736225A}" srcOrd="7" destOrd="0" presId="urn:microsoft.com/office/officeart/2005/8/layout/list1"/>
    <dgm:cxn modelId="{97D83FCD-8A94-423D-B046-35978408B957}" type="presParOf" srcId="{525BF39A-783C-40DB-8BE9-3D5E3CC03D2B}" destId="{340E0BF6-C990-47BC-8F01-2A085218A29F}" srcOrd="8" destOrd="0" presId="urn:microsoft.com/office/officeart/2005/8/layout/list1"/>
    <dgm:cxn modelId="{53372E46-8391-4887-BEF4-DC3311DEED11}" type="presParOf" srcId="{340E0BF6-C990-47BC-8F01-2A085218A29F}" destId="{F1A458B1-AFCF-473A-A556-F144F3A4E3AE}" srcOrd="0" destOrd="0" presId="urn:microsoft.com/office/officeart/2005/8/layout/list1"/>
    <dgm:cxn modelId="{101B0FA7-CA0E-4891-BE77-2F25D8A68709}" type="presParOf" srcId="{340E0BF6-C990-47BC-8F01-2A085218A29F}" destId="{0E2D8BCA-FC64-4EA3-A821-EC9EE0D86FD9}" srcOrd="1" destOrd="0" presId="urn:microsoft.com/office/officeart/2005/8/layout/list1"/>
    <dgm:cxn modelId="{D7F98E10-A273-4D21-BE99-900D8A2A5105}" type="presParOf" srcId="{525BF39A-783C-40DB-8BE9-3D5E3CC03D2B}" destId="{09AFDDFD-4722-4006-9194-D557AA8D4B85}" srcOrd="9" destOrd="0" presId="urn:microsoft.com/office/officeart/2005/8/layout/list1"/>
    <dgm:cxn modelId="{CDB1FDCC-670B-4789-AA1C-A753BC2B9056}" type="presParOf" srcId="{525BF39A-783C-40DB-8BE9-3D5E3CC03D2B}" destId="{BCE936E9-2A96-44DA-B10E-0130C7E038B7}" srcOrd="10" destOrd="0" presId="urn:microsoft.com/office/officeart/2005/8/layout/list1"/>
    <dgm:cxn modelId="{5868CADC-D7B2-4187-9ECB-8DEF3B3C6CCF}" type="presParOf" srcId="{525BF39A-783C-40DB-8BE9-3D5E3CC03D2B}" destId="{00A17E1C-098A-4011-9C17-AA0D2D23CBC2}" srcOrd="11" destOrd="0" presId="urn:microsoft.com/office/officeart/2005/8/layout/list1"/>
    <dgm:cxn modelId="{81D4A999-DA51-4F32-99FC-D7A635D7DA4A}" type="presParOf" srcId="{525BF39A-783C-40DB-8BE9-3D5E3CC03D2B}" destId="{F74B5BDD-1D57-46C4-9A95-1BFC0E748D77}" srcOrd="12" destOrd="0" presId="urn:microsoft.com/office/officeart/2005/8/layout/list1"/>
    <dgm:cxn modelId="{3F6A84BA-379E-46B2-B9B1-6BD7DFF7C002}" type="presParOf" srcId="{F74B5BDD-1D57-46C4-9A95-1BFC0E748D77}" destId="{E3440B56-37B7-404D-BA9B-F7D426819C2A}" srcOrd="0" destOrd="0" presId="urn:microsoft.com/office/officeart/2005/8/layout/list1"/>
    <dgm:cxn modelId="{3B5AB973-8A9A-4488-BE0F-D9466F1100D8}" type="presParOf" srcId="{F74B5BDD-1D57-46C4-9A95-1BFC0E748D77}" destId="{9DDA4EFE-8E4C-4078-907F-235E528541E3}" srcOrd="1" destOrd="0" presId="urn:microsoft.com/office/officeart/2005/8/layout/list1"/>
    <dgm:cxn modelId="{2A949F05-5B39-4969-ACF5-CB1391C03445}" type="presParOf" srcId="{525BF39A-783C-40DB-8BE9-3D5E3CC03D2B}" destId="{78071C2C-8D23-4216-9C17-E197C6DACC2F}" srcOrd="13" destOrd="0" presId="urn:microsoft.com/office/officeart/2005/8/layout/list1"/>
    <dgm:cxn modelId="{E72A45E8-4241-4506-811E-9106C2D7224F}" type="presParOf" srcId="{525BF39A-783C-40DB-8BE9-3D5E3CC03D2B}" destId="{B30ED25E-61D9-4CCC-83A5-5F3207F3FD10}" srcOrd="14" destOrd="0" presId="urn:microsoft.com/office/officeart/2005/8/layout/list1"/>
    <dgm:cxn modelId="{B13F75C7-3D68-40C8-AD39-41A50474E909}" type="presParOf" srcId="{525BF39A-783C-40DB-8BE9-3D5E3CC03D2B}" destId="{58077A68-64D0-4E93-A1EB-973647B71741}" srcOrd="15" destOrd="0" presId="urn:microsoft.com/office/officeart/2005/8/layout/list1"/>
    <dgm:cxn modelId="{47711E16-0357-4C1E-BD6C-BD5C98B55128}" type="presParOf" srcId="{525BF39A-783C-40DB-8BE9-3D5E3CC03D2B}" destId="{3F5C2FE5-9C13-4279-B01D-255FFFA35843}" srcOrd="16" destOrd="0" presId="urn:microsoft.com/office/officeart/2005/8/layout/list1"/>
    <dgm:cxn modelId="{8E59DE5A-9DD1-4187-B6F2-851745DB7B2E}" type="presParOf" srcId="{3F5C2FE5-9C13-4279-B01D-255FFFA35843}" destId="{512DB1B0-9D6E-49B8-85C5-3259335C3597}" srcOrd="0" destOrd="0" presId="urn:microsoft.com/office/officeart/2005/8/layout/list1"/>
    <dgm:cxn modelId="{A30CF0E8-475E-47C2-B8B2-D2AA513D0300}" type="presParOf" srcId="{3F5C2FE5-9C13-4279-B01D-255FFFA35843}" destId="{C15A0303-29B9-429D-8AA7-86115FCA14DA}" srcOrd="1" destOrd="0" presId="urn:microsoft.com/office/officeart/2005/8/layout/list1"/>
    <dgm:cxn modelId="{436FF603-48A5-4DE8-9EE6-5504F7387447}" type="presParOf" srcId="{525BF39A-783C-40DB-8BE9-3D5E3CC03D2B}" destId="{6D097327-96C5-410D-A92C-C601E722F492}" srcOrd="17" destOrd="0" presId="urn:microsoft.com/office/officeart/2005/8/layout/list1"/>
    <dgm:cxn modelId="{C0AB3F25-ECC5-4C16-96F2-777F1B296BDF}" type="presParOf" srcId="{525BF39A-783C-40DB-8BE9-3D5E3CC03D2B}" destId="{C86D1384-4500-4382-9B21-5F05E09F86F7}" srcOrd="18" destOrd="0" presId="urn:microsoft.com/office/officeart/2005/8/layout/list1"/>
    <dgm:cxn modelId="{99FD5A1C-0B30-483C-812C-4440442AD100}" type="presParOf" srcId="{525BF39A-783C-40DB-8BE9-3D5E3CC03D2B}" destId="{E7AA716E-C7F0-4CBD-A4C8-DE611E83C2E3}" srcOrd="19" destOrd="0" presId="urn:microsoft.com/office/officeart/2005/8/layout/list1"/>
    <dgm:cxn modelId="{47221ED7-A8E6-4E8F-BFD6-3FE8CD882FC7}" type="presParOf" srcId="{525BF39A-783C-40DB-8BE9-3D5E3CC03D2B}" destId="{ADCD4887-BBB8-4569-AEE1-FE71F5FE8139}" srcOrd="20" destOrd="0" presId="urn:microsoft.com/office/officeart/2005/8/layout/list1"/>
    <dgm:cxn modelId="{6BC1D168-C0F9-47C1-97F7-877214FF64D7}" type="presParOf" srcId="{ADCD4887-BBB8-4569-AEE1-FE71F5FE8139}" destId="{CABA9D74-F3E2-4BFE-83B6-0CD044F385DF}" srcOrd="0" destOrd="0" presId="urn:microsoft.com/office/officeart/2005/8/layout/list1"/>
    <dgm:cxn modelId="{48858963-2A06-4993-8424-4BA8A6F161EC}" type="presParOf" srcId="{ADCD4887-BBB8-4569-AEE1-FE71F5FE8139}" destId="{78FB0B7F-0C84-410B-90A5-040777FF4B0B}" srcOrd="1" destOrd="0" presId="urn:microsoft.com/office/officeart/2005/8/layout/list1"/>
    <dgm:cxn modelId="{A165DE52-EE10-4316-AC47-FA05AE2CD271}" type="presParOf" srcId="{525BF39A-783C-40DB-8BE9-3D5E3CC03D2B}" destId="{741EFBA7-DF3E-4C4B-9BC8-9C6460847467}" srcOrd="21" destOrd="0" presId="urn:microsoft.com/office/officeart/2005/8/layout/list1"/>
    <dgm:cxn modelId="{A0A54AAA-1A4E-4526-AEA3-146984CBF4A2}" type="presParOf" srcId="{525BF39A-783C-40DB-8BE9-3D5E3CC03D2B}" destId="{5EC2D7E6-7E50-4D60-BDE9-C261F34EAAFF}"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1C5570AF-C1DA-4B20-A586-8D6D838ABE2C}" type="doc">
      <dgm:prSet loTypeId="urn:microsoft.com/office/officeart/2005/8/layout/vList2" loCatId="list" qsTypeId="urn:microsoft.com/office/officeart/2005/8/quickstyle/3d2" qsCatId="3D" csTypeId="urn:microsoft.com/office/officeart/2005/8/colors/colorful1" csCatId="colorful"/>
      <dgm:spPr/>
      <dgm:t>
        <a:bodyPr/>
        <a:lstStyle/>
        <a:p>
          <a:endParaRPr lang="en-US"/>
        </a:p>
      </dgm:t>
    </dgm:pt>
    <dgm:pt modelId="{7A0CC57C-0EC6-4F86-BCA3-B8A5046FD2CE}">
      <dgm:prSet/>
      <dgm:spPr/>
      <dgm:t>
        <a:bodyPr/>
        <a:lstStyle/>
        <a:p>
          <a:r>
            <a:rPr lang="en-US" baseline="0" dirty="0"/>
            <a:t>1-31-2019</a:t>
          </a:r>
          <a:br>
            <a:rPr lang="en-US" baseline="0" dirty="0"/>
          </a:br>
          <a:r>
            <a:rPr lang="en-US" baseline="0" dirty="0"/>
            <a:t>Release</a:t>
          </a:r>
          <a:endParaRPr lang="en-US" dirty="0"/>
        </a:p>
      </dgm:t>
    </dgm:pt>
    <dgm:pt modelId="{2FE02FDF-DAFE-4E87-B598-223FC6715EF7}" type="parTrans" cxnId="{6010C803-C283-46FF-9414-0C1308D58F21}">
      <dgm:prSet/>
      <dgm:spPr/>
      <dgm:t>
        <a:bodyPr/>
        <a:lstStyle/>
        <a:p>
          <a:endParaRPr lang="en-US"/>
        </a:p>
      </dgm:t>
    </dgm:pt>
    <dgm:pt modelId="{3682F03C-4725-4F30-8664-44747812475E}" type="sibTrans" cxnId="{6010C803-C283-46FF-9414-0C1308D58F21}">
      <dgm:prSet/>
      <dgm:spPr/>
      <dgm:t>
        <a:bodyPr/>
        <a:lstStyle/>
        <a:p>
          <a:endParaRPr lang="en-US"/>
        </a:p>
      </dgm:t>
    </dgm:pt>
    <dgm:pt modelId="{C2C2D459-8C63-4A02-9612-64EE90AB5C5E}" type="pres">
      <dgm:prSet presAssocID="{1C5570AF-C1DA-4B20-A586-8D6D838ABE2C}" presName="linear" presStyleCnt="0">
        <dgm:presLayoutVars>
          <dgm:animLvl val="lvl"/>
          <dgm:resizeHandles val="exact"/>
        </dgm:presLayoutVars>
      </dgm:prSet>
      <dgm:spPr/>
    </dgm:pt>
    <dgm:pt modelId="{FAD94A87-2D70-4E50-BDB6-846C20506073}" type="pres">
      <dgm:prSet presAssocID="{7A0CC57C-0EC6-4F86-BCA3-B8A5046FD2CE}" presName="parentText" presStyleLbl="node1" presStyleIdx="0" presStyleCnt="1" custLinFactNeighborX="38251" custLinFactNeighborY="-35063">
        <dgm:presLayoutVars>
          <dgm:chMax val="0"/>
          <dgm:bulletEnabled val="1"/>
        </dgm:presLayoutVars>
      </dgm:prSet>
      <dgm:spPr/>
    </dgm:pt>
  </dgm:ptLst>
  <dgm:cxnLst>
    <dgm:cxn modelId="{6010C803-C283-46FF-9414-0C1308D58F21}" srcId="{1C5570AF-C1DA-4B20-A586-8D6D838ABE2C}" destId="{7A0CC57C-0EC6-4F86-BCA3-B8A5046FD2CE}" srcOrd="0" destOrd="0" parTransId="{2FE02FDF-DAFE-4E87-B598-223FC6715EF7}" sibTransId="{3682F03C-4725-4F30-8664-44747812475E}"/>
    <dgm:cxn modelId="{8339E148-ACDE-41FB-BA40-F48212494E5C}" type="presOf" srcId="{7A0CC57C-0EC6-4F86-BCA3-B8A5046FD2CE}" destId="{FAD94A87-2D70-4E50-BDB6-846C20506073}" srcOrd="0" destOrd="0" presId="urn:microsoft.com/office/officeart/2005/8/layout/vList2"/>
    <dgm:cxn modelId="{D9ECBBF8-CF67-420F-B594-46B37C6EB060}" type="presOf" srcId="{1C5570AF-C1DA-4B20-A586-8D6D838ABE2C}" destId="{C2C2D459-8C63-4A02-9612-64EE90AB5C5E}" srcOrd="0" destOrd="0" presId="urn:microsoft.com/office/officeart/2005/8/layout/vList2"/>
    <dgm:cxn modelId="{974C8BC2-F9A8-456F-BAFB-97DA4E4AAFA8}" type="presParOf" srcId="{C2C2D459-8C63-4A02-9612-64EE90AB5C5E}" destId="{FAD94A87-2D70-4E50-BDB6-846C2050607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08C90BAD-3880-4957-B39D-38BCE69466F3}" type="doc">
      <dgm:prSet loTypeId="urn:microsoft.com/office/officeart/2005/8/layout/hierarchy4" loCatId="list" qsTypeId="urn:microsoft.com/office/officeart/2005/8/quickstyle/3d3" qsCatId="3D" csTypeId="urn:microsoft.com/office/officeart/2005/8/colors/colorful5" csCatId="colorful"/>
      <dgm:spPr/>
      <dgm:t>
        <a:bodyPr/>
        <a:lstStyle/>
        <a:p>
          <a:endParaRPr lang="en-US"/>
        </a:p>
      </dgm:t>
    </dgm:pt>
    <dgm:pt modelId="{1999B13E-C429-4513-9DDA-AACE8F653FAE}">
      <dgm:prSet/>
      <dgm:spPr/>
      <dgm:t>
        <a:bodyPr/>
        <a:lstStyle/>
        <a:p>
          <a:r>
            <a:rPr lang="en-US"/>
            <a:t>Design Build, Design Build with Bridging</a:t>
          </a:r>
        </a:p>
      </dgm:t>
    </dgm:pt>
    <dgm:pt modelId="{10B2B56E-DFEA-4B93-A56B-3DC7B7D859DC}" type="parTrans" cxnId="{A5131007-9C30-4432-B8FC-ABCDA374D47B}">
      <dgm:prSet/>
      <dgm:spPr/>
      <dgm:t>
        <a:bodyPr/>
        <a:lstStyle/>
        <a:p>
          <a:endParaRPr lang="en-US"/>
        </a:p>
      </dgm:t>
    </dgm:pt>
    <dgm:pt modelId="{97DF3F58-77A0-4011-95B2-E2670ECB9768}" type="sibTrans" cxnId="{A5131007-9C30-4432-B8FC-ABCDA374D47B}">
      <dgm:prSet/>
      <dgm:spPr/>
      <dgm:t>
        <a:bodyPr/>
        <a:lstStyle/>
        <a:p>
          <a:endParaRPr lang="en-US"/>
        </a:p>
      </dgm:t>
    </dgm:pt>
    <dgm:pt modelId="{22AA37DD-E08D-40AF-8B99-ED157C98BEAA}">
      <dgm:prSet/>
      <dgm:spPr/>
      <dgm:t>
        <a:bodyPr/>
        <a:lstStyle/>
        <a:p>
          <a:r>
            <a:rPr lang="en-US"/>
            <a:t>Project Search Page</a:t>
          </a:r>
        </a:p>
      </dgm:t>
    </dgm:pt>
    <dgm:pt modelId="{937BB4B1-F0B5-4B2F-8AE0-FCAAEB2FA58B}" type="parTrans" cxnId="{D466ECAD-D9CB-487D-8474-31F0B5AE36C8}">
      <dgm:prSet/>
      <dgm:spPr/>
      <dgm:t>
        <a:bodyPr/>
        <a:lstStyle/>
        <a:p>
          <a:endParaRPr lang="en-US"/>
        </a:p>
      </dgm:t>
    </dgm:pt>
    <dgm:pt modelId="{47FB21B0-4E40-4E3C-8837-A1A908F88A17}" type="sibTrans" cxnId="{D466ECAD-D9CB-487D-8474-31F0B5AE36C8}">
      <dgm:prSet/>
      <dgm:spPr/>
      <dgm:t>
        <a:bodyPr/>
        <a:lstStyle/>
        <a:p>
          <a:endParaRPr lang="en-US"/>
        </a:p>
      </dgm:t>
    </dgm:pt>
    <dgm:pt modelId="{117550F9-24E6-4319-88C0-0E1CCD5BCDA7}">
      <dgm:prSet/>
      <dgm:spPr/>
      <dgm:t>
        <a:bodyPr/>
        <a:lstStyle/>
        <a:p>
          <a:r>
            <a:rPr lang="en-US"/>
            <a:t>Project Detail Page</a:t>
          </a:r>
        </a:p>
      </dgm:t>
    </dgm:pt>
    <dgm:pt modelId="{3165EF79-2BF0-45A0-8EEF-B98F2EC354FD}" type="parTrans" cxnId="{69DA3B8D-C3FA-41F1-8A2E-7E1CD9C01E0D}">
      <dgm:prSet/>
      <dgm:spPr/>
      <dgm:t>
        <a:bodyPr/>
        <a:lstStyle/>
        <a:p>
          <a:endParaRPr lang="en-US"/>
        </a:p>
      </dgm:t>
    </dgm:pt>
    <dgm:pt modelId="{18D9D84D-1CDC-4801-955D-233DF1EB6127}" type="sibTrans" cxnId="{69DA3B8D-C3FA-41F1-8A2E-7E1CD9C01E0D}">
      <dgm:prSet/>
      <dgm:spPr/>
      <dgm:t>
        <a:bodyPr/>
        <a:lstStyle/>
        <a:p>
          <a:endParaRPr lang="en-US"/>
        </a:p>
      </dgm:t>
    </dgm:pt>
    <dgm:pt modelId="{03BCED0A-15F5-4B59-A1A3-4C1164C03B09}">
      <dgm:prSet/>
      <dgm:spPr/>
      <dgm:t>
        <a:bodyPr/>
        <a:lstStyle/>
        <a:p>
          <a:r>
            <a:rPr lang="en-US"/>
            <a:t>Project Contracts Tab</a:t>
          </a:r>
        </a:p>
      </dgm:t>
    </dgm:pt>
    <dgm:pt modelId="{23BF22C5-CF83-4BC4-B646-910DDD698C25}" type="parTrans" cxnId="{DBACA297-F056-4ABE-8581-BFD390F41501}">
      <dgm:prSet/>
      <dgm:spPr/>
      <dgm:t>
        <a:bodyPr/>
        <a:lstStyle/>
        <a:p>
          <a:endParaRPr lang="en-US"/>
        </a:p>
      </dgm:t>
    </dgm:pt>
    <dgm:pt modelId="{7C82B0BB-4894-4DA9-965D-9BE837840205}" type="sibTrans" cxnId="{DBACA297-F056-4ABE-8581-BFD390F41501}">
      <dgm:prSet/>
      <dgm:spPr/>
      <dgm:t>
        <a:bodyPr/>
        <a:lstStyle/>
        <a:p>
          <a:endParaRPr lang="en-US"/>
        </a:p>
      </dgm:t>
    </dgm:pt>
    <dgm:pt modelId="{6D5381F1-A4AB-4A6B-B0AF-964290F1BDB7}">
      <dgm:prSet/>
      <dgm:spPr/>
      <dgm:t>
        <a:bodyPr/>
        <a:lstStyle/>
        <a:p>
          <a:r>
            <a:rPr lang="en-US"/>
            <a:t>Design Build Contract Detail</a:t>
          </a:r>
        </a:p>
      </dgm:t>
    </dgm:pt>
    <dgm:pt modelId="{95D252CD-8763-4CBE-9335-9328496A11E7}" type="parTrans" cxnId="{497D2914-947F-4A12-8A6F-1C6753A3A1F7}">
      <dgm:prSet/>
      <dgm:spPr/>
      <dgm:t>
        <a:bodyPr/>
        <a:lstStyle/>
        <a:p>
          <a:endParaRPr lang="en-US"/>
        </a:p>
      </dgm:t>
    </dgm:pt>
    <dgm:pt modelId="{0D9ADD59-6656-462F-87FB-63B03C7FA1AE}" type="sibTrans" cxnId="{497D2914-947F-4A12-8A6F-1C6753A3A1F7}">
      <dgm:prSet/>
      <dgm:spPr/>
      <dgm:t>
        <a:bodyPr/>
        <a:lstStyle/>
        <a:p>
          <a:endParaRPr lang="en-US"/>
        </a:p>
      </dgm:t>
    </dgm:pt>
    <dgm:pt modelId="{0F8BB23A-1FCC-47C3-BB82-66B1EA18A3E1}" type="pres">
      <dgm:prSet presAssocID="{08C90BAD-3880-4957-B39D-38BCE69466F3}" presName="Name0" presStyleCnt="0">
        <dgm:presLayoutVars>
          <dgm:chPref val="1"/>
          <dgm:dir/>
          <dgm:animOne val="branch"/>
          <dgm:animLvl val="lvl"/>
          <dgm:resizeHandles/>
        </dgm:presLayoutVars>
      </dgm:prSet>
      <dgm:spPr/>
    </dgm:pt>
    <dgm:pt modelId="{FDF454ED-956E-4D5F-B54C-8A48BEBEAC0F}" type="pres">
      <dgm:prSet presAssocID="{1999B13E-C429-4513-9DDA-AACE8F653FAE}" presName="vertOne" presStyleCnt="0"/>
      <dgm:spPr/>
    </dgm:pt>
    <dgm:pt modelId="{1AD712B4-A46B-4F8F-8A26-E80041B5EBC6}" type="pres">
      <dgm:prSet presAssocID="{1999B13E-C429-4513-9DDA-AACE8F653FAE}" presName="txOne" presStyleLbl="node0" presStyleIdx="0" presStyleCnt="1">
        <dgm:presLayoutVars>
          <dgm:chPref val="3"/>
        </dgm:presLayoutVars>
      </dgm:prSet>
      <dgm:spPr/>
    </dgm:pt>
    <dgm:pt modelId="{5563C14F-3850-48A7-8097-587BBB17AEE4}" type="pres">
      <dgm:prSet presAssocID="{1999B13E-C429-4513-9DDA-AACE8F653FAE}" presName="parTransOne" presStyleCnt="0"/>
      <dgm:spPr/>
    </dgm:pt>
    <dgm:pt modelId="{93401F81-979E-494F-84E4-DC82FF2272E6}" type="pres">
      <dgm:prSet presAssocID="{1999B13E-C429-4513-9DDA-AACE8F653FAE}" presName="horzOne" presStyleCnt="0"/>
      <dgm:spPr/>
    </dgm:pt>
    <dgm:pt modelId="{50F753DE-CB5B-44BA-8C16-F5951E035D3D}" type="pres">
      <dgm:prSet presAssocID="{22AA37DD-E08D-40AF-8B99-ED157C98BEAA}" presName="vertTwo" presStyleCnt="0"/>
      <dgm:spPr/>
    </dgm:pt>
    <dgm:pt modelId="{9F9ADC38-9191-46CF-98A3-4423586A6E7E}" type="pres">
      <dgm:prSet presAssocID="{22AA37DD-E08D-40AF-8B99-ED157C98BEAA}" presName="txTwo" presStyleLbl="node2" presStyleIdx="0" presStyleCnt="4">
        <dgm:presLayoutVars>
          <dgm:chPref val="3"/>
        </dgm:presLayoutVars>
      </dgm:prSet>
      <dgm:spPr/>
    </dgm:pt>
    <dgm:pt modelId="{6120DC59-FA6B-4411-A5D3-D9CC667A90F1}" type="pres">
      <dgm:prSet presAssocID="{22AA37DD-E08D-40AF-8B99-ED157C98BEAA}" presName="horzTwo" presStyleCnt="0"/>
      <dgm:spPr/>
    </dgm:pt>
    <dgm:pt modelId="{050C1794-8A9C-41A1-9425-D1D1F9461471}" type="pres">
      <dgm:prSet presAssocID="{47FB21B0-4E40-4E3C-8837-A1A908F88A17}" presName="sibSpaceTwo" presStyleCnt="0"/>
      <dgm:spPr/>
    </dgm:pt>
    <dgm:pt modelId="{CC3189A8-1211-4985-AADA-0B99C141A67E}" type="pres">
      <dgm:prSet presAssocID="{117550F9-24E6-4319-88C0-0E1CCD5BCDA7}" presName="vertTwo" presStyleCnt="0"/>
      <dgm:spPr/>
    </dgm:pt>
    <dgm:pt modelId="{1B6F72D5-32AA-4D05-81A2-F64800FFDDED}" type="pres">
      <dgm:prSet presAssocID="{117550F9-24E6-4319-88C0-0E1CCD5BCDA7}" presName="txTwo" presStyleLbl="node2" presStyleIdx="1" presStyleCnt="4">
        <dgm:presLayoutVars>
          <dgm:chPref val="3"/>
        </dgm:presLayoutVars>
      </dgm:prSet>
      <dgm:spPr/>
    </dgm:pt>
    <dgm:pt modelId="{2C7AA956-B868-4113-83F0-D71778F66529}" type="pres">
      <dgm:prSet presAssocID="{117550F9-24E6-4319-88C0-0E1CCD5BCDA7}" presName="horzTwo" presStyleCnt="0"/>
      <dgm:spPr/>
    </dgm:pt>
    <dgm:pt modelId="{19F30C24-7040-436D-B0E6-B48A25DA0DDB}" type="pres">
      <dgm:prSet presAssocID="{18D9D84D-1CDC-4801-955D-233DF1EB6127}" presName="sibSpaceTwo" presStyleCnt="0"/>
      <dgm:spPr/>
    </dgm:pt>
    <dgm:pt modelId="{C7DB5486-4909-4D7B-969D-D6617D1C6193}" type="pres">
      <dgm:prSet presAssocID="{03BCED0A-15F5-4B59-A1A3-4C1164C03B09}" presName="vertTwo" presStyleCnt="0"/>
      <dgm:spPr/>
    </dgm:pt>
    <dgm:pt modelId="{F6729A92-FB3A-48CB-B1E9-2688D4315A2A}" type="pres">
      <dgm:prSet presAssocID="{03BCED0A-15F5-4B59-A1A3-4C1164C03B09}" presName="txTwo" presStyleLbl="node2" presStyleIdx="2" presStyleCnt="4">
        <dgm:presLayoutVars>
          <dgm:chPref val="3"/>
        </dgm:presLayoutVars>
      </dgm:prSet>
      <dgm:spPr/>
    </dgm:pt>
    <dgm:pt modelId="{93BD0203-6A82-45AD-ACB3-BCC99ED1B384}" type="pres">
      <dgm:prSet presAssocID="{03BCED0A-15F5-4B59-A1A3-4C1164C03B09}" presName="horzTwo" presStyleCnt="0"/>
      <dgm:spPr/>
    </dgm:pt>
    <dgm:pt modelId="{4A46ADE5-13C1-466E-A39B-CA6BCD0122BD}" type="pres">
      <dgm:prSet presAssocID="{7C82B0BB-4894-4DA9-965D-9BE837840205}" presName="sibSpaceTwo" presStyleCnt="0"/>
      <dgm:spPr/>
    </dgm:pt>
    <dgm:pt modelId="{382FA1A3-64CE-407E-A01F-199B121D35AD}" type="pres">
      <dgm:prSet presAssocID="{6D5381F1-A4AB-4A6B-B0AF-964290F1BDB7}" presName="vertTwo" presStyleCnt="0"/>
      <dgm:spPr/>
    </dgm:pt>
    <dgm:pt modelId="{2946F9D0-A067-42A7-873B-D5280A20DC12}" type="pres">
      <dgm:prSet presAssocID="{6D5381F1-A4AB-4A6B-B0AF-964290F1BDB7}" presName="txTwo" presStyleLbl="node2" presStyleIdx="3" presStyleCnt="4">
        <dgm:presLayoutVars>
          <dgm:chPref val="3"/>
        </dgm:presLayoutVars>
      </dgm:prSet>
      <dgm:spPr/>
    </dgm:pt>
    <dgm:pt modelId="{BFC8170E-7CDB-42E2-900E-D57989875574}" type="pres">
      <dgm:prSet presAssocID="{6D5381F1-A4AB-4A6B-B0AF-964290F1BDB7}" presName="horzTwo" presStyleCnt="0"/>
      <dgm:spPr/>
    </dgm:pt>
  </dgm:ptLst>
  <dgm:cxnLst>
    <dgm:cxn modelId="{A5131007-9C30-4432-B8FC-ABCDA374D47B}" srcId="{08C90BAD-3880-4957-B39D-38BCE69466F3}" destId="{1999B13E-C429-4513-9DDA-AACE8F653FAE}" srcOrd="0" destOrd="0" parTransId="{10B2B56E-DFEA-4B93-A56B-3DC7B7D859DC}" sibTransId="{97DF3F58-77A0-4011-95B2-E2670ECB9768}"/>
    <dgm:cxn modelId="{497D2914-947F-4A12-8A6F-1C6753A3A1F7}" srcId="{1999B13E-C429-4513-9DDA-AACE8F653FAE}" destId="{6D5381F1-A4AB-4A6B-B0AF-964290F1BDB7}" srcOrd="3" destOrd="0" parTransId="{95D252CD-8763-4CBE-9335-9328496A11E7}" sibTransId="{0D9ADD59-6656-462F-87FB-63B03C7FA1AE}"/>
    <dgm:cxn modelId="{61A34E5D-C636-4C80-9081-FF55B87BCC72}" type="presOf" srcId="{1999B13E-C429-4513-9DDA-AACE8F653FAE}" destId="{1AD712B4-A46B-4F8F-8A26-E80041B5EBC6}" srcOrd="0" destOrd="0" presId="urn:microsoft.com/office/officeart/2005/8/layout/hierarchy4"/>
    <dgm:cxn modelId="{7A769565-29D1-4775-BFD0-D2F71CD4FEDF}" type="presOf" srcId="{6D5381F1-A4AB-4A6B-B0AF-964290F1BDB7}" destId="{2946F9D0-A067-42A7-873B-D5280A20DC12}" srcOrd="0" destOrd="0" presId="urn:microsoft.com/office/officeart/2005/8/layout/hierarchy4"/>
    <dgm:cxn modelId="{EAF48648-07A5-47DD-81B3-2378D067D1B9}" type="presOf" srcId="{22AA37DD-E08D-40AF-8B99-ED157C98BEAA}" destId="{9F9ADC38-9191-46CF-98A3-4423586A6E7E}" srcOrd="0" destOrd="0" presId="urn:microsoft.com/office/officeart/2005/8/layout/hierarchy4"/>
    <dgm:cxn modelId="{69DA3B8D-C3FA-41F1-8A2E-7E1CD9C01E0D}" srcId="{1999B13E-C429-4513-9DDA-AACE8F653FAE}" destId="{117550F9-24E6-4319-88C0-0E1CCD5BCDA7}" srcOrd="1" destOrd="0" parTransId="{3165EF79-2BF0-45A0-8EEF-B98F2EC354FD}" sibTransId="{18D9D84D-1CDC-4801-955D-233DF1EB6127}"/>
    <dgm:cxn modelId="{DBACA297-F056-4ABE-8581-BFD390F41501}" srcId="{1999B13E-C429-4513-9DDA-AACE8F653FAE}" destId="{03BCED0A-15F5-4B59-A1A3-4C1164C03B09}" srcOrd="2" destOrd="0" parTransId="{23BF22C5-CF83-4BC4-B646-910DDD698C25}" sibTransId="{7C82B0BB-4894-4DA9-965D-9BE837840205}"/>
    <dgm:cxn modelId="{349C1BAC-6410-4ECF-B9E4-92C6ADF1B02C}" type="presOf" srcId="{117550F9-24E6-4319-88C0-0E1CCD5BCDA7}" destId="{1B6F72D5-32AA-4D05-81A2-F64800FFDDED}" srcOrd="0" destOrd="0" presId="urn:microsoft.com/office/officeart/2005/8/layout/hierarchy4"/>
    <dgm:cxn modelId="{D466ECAD-D9CB-487D-8474-31F0B5AE36C8}" srcId="{1999B13E-C429-4513-9DDA-AACE8F653FAE}" destId="{22AA37DD-E08D-40AF-8B99-ED157C98BEAA}" srcOrd="0" destOrd="0" parTransId="{937BB4B1-F0B5-4B2F-8AE0-FCAAEB2FA58B}" sibTransId="{47FB21B0-4E40-4E3C-8837-A1A908F88A17}"/>
    <dgm:cxn modelId="{132359EA-B6D7-46F0-B510-9893CCC5C029}" type="presOf" srcId="{08C90BAD-3880-4957-B39D-38BCE69466F3}" destId="{0F8BB23A-1FCC-47C3-BB82-66B1EA18A3E1}" srcOrd="0" destOrd="0" presId="urn:microsoft.com/office/officeart/2005/8/layout/hierarchy4"/>
    <dgm:cxn modelId="{3C93FDFD-D457-4CC2-AEF5-E2A0798AC7E2}" type="presOf" srcId="{03BCED0A-15F5-4B59-A1A3-4C1164C03B09}" destId="{F6729A92-FB3A-48CB-B1E9-2688D4315A2A}" srcOrd="0" destOrd="0" presId="urn:microsoft.com/office/officeart/2005/8/layout/hierarchy4"/>
    <dgm:cxn modelId="{2EE53AB7-0534-4049-B256-8BF5FB446B51}" type="presParOf" srcId="{0F8BB23A-1FCC-47C3-BB82-66B1EA18A3E1}" destId="{FDF454ED-956E-4D5F-B54C-8A48BEBEAC0F}" srcOrd="0" destOrd="0" presId="urn:microsoft.com/office/officeart/2005/8/layout/hierarchy4"/>
    <dgm:cxn modelId="{0A26A365-F9A9-4630-BD67-3566E6793E8D}" type="presParOf" srcId="{FDF454ED-956E-4D5F-B54C-8A48BEBEAC0F}" destId="{1AD712B4-A46B-4F8F-8A26-E80041B5EBC6}" srcOrd="0" destOrd="0" presId="urn:microsoft.com/office/officeart/2005/8/layout/hierarchy4"/>
    <dgm:cxn modelId="{56EE2D27-6F45-4125-8FD7-F97F61E0B028}" type="presParOf" srcId="{FDF454ED-956E-4D5F-B54C-8A48BEBEAC0F}" destId="{5563C14F-3850-48A7-8097-587BBB17AEE4}" srcOrd="1" destOrd="0" presId="urn:microsoft.com/office/officeart/2005/8/layout/hierarchy4"/>
    <dgm:cxn modelId="{4BBFB3EE-2A99-4639-B1E7-3972BAB0F31B}" type="presParOf" srcId="{FDF454ED-956E-4D5F-B54C-8A48BEBEAC0F}" destId="{93401F81-979E-494F-84E4-DC82FF2272E6}" srcOrd="2" destOrd="0" presId="urn:microsoft.com/office/officeart/2005/8/layout/hierarchy4"/>
    <dgm:cxn modelId="{4EF153A4-8CA2-46F3-82CD-2BC6032C42E9}" type="presParOf" srcId="{93401F81-979E-494F-84E4-DC82FF2272E6}" destId="{50F753DE-CB5B-44BA-8C16-F5951E035D3D}" srcOrd="0" destOrd="0" presId="urn:microsoft.com/office/officeart/2005/8/layout/hierarchy4"/>
    <dgm:cxn modelId="{DF97910A-9418-4F06-AEB2-E96E0142788A}" type="presParOf" srcId="{50F753DE-CB5B-44BA-8C16-F5951E035D3D}" destId="{9F9ADC38-9191-46CF-98A3-4423586A6E7E}" srcOrd="0" destOrd="0" presId="urn:microsoft.com/office/officeart/2005/8/layout/hierarchy4"/>
    <dgm:cxn modelId="{CC3AD48E-5B6F-4A64-8FA7-246A55221B5E}" type="presParOf" srcId="{50F753DE-CB5B-44BA-8C16-F5951E035D3D}" destId="{6120DC59-FA6B-4411-A5D3-D9CC667A90F1}" srcOrd="1" destOrd="0" presId="urn:microsoft.com/office/officeart/2005/8/layout/hierarchy4"/>
    <dgm:cxn modelId="{7E0686A6-2E82-4371-BF85-82767AC93F63}" type="presParOf" srcId="{93401F81-979E-494F-84E4-DC82FF2272E6}" destId="{050C1794-8A9C-41A1-9425-D1D1F9461471}" srcOrd="1" destOrd="0" presId="urn:microsoft.com/office/officeart/2005/8/layout/hierarchy4"/>
    <dgm:cxn modelId="{BB1E3EEC-2E10-4B67-B81F-848CC55018E6}" type="presParOf" srcId="{93401F81-979E-494F-84E4-DC82FF2272E6}" destId="{CC3189A8-1211-4985-AADA-0B99C141A67E}" srcOrd="2" destOrd="0" presId="urn:microsoft.com/office/officeart/2005/8/layout/hierarchy4"/>
    <dgm:cxn modelId="{65F491DB-6E6D-4A3E-801A-48E6B6905A4A}" type="presParOf" srcId="{CC3189A8-1211-4985-AADA-0B99C141A67E}" destId="{1B6F72D5-32AA-4D05-81A2-F64800FFDDED}" srcOrd="0" destOrd="0" presId="urn:microsoft.com/office/officeart/2005/8/layout/hierarchy4"/>
    <dgm:cxn modelId="{DD0BA7CD-C644-46D8-8CCF-E69E3E6B0A0B}" type="presParOf" srcId="{CC3189A8-1211-4985-AADA-0B99C141A67E}" destId="{2C7AA956-B868-4113-83F0-D71778F66529}" srcOrd="1" destOrd="0" presId="urn:microsoft.com/office/officeart/2005/8/layout/hierarchy4"/>
    <dgm:cxn modelId="{7DBF22C7-876B-4543-B7A8-5262EF37888B}" type="presParOf" srcId="{93401F81-979E-494F-84E4-DC82FF2272E6}" destId="{19F30C24-7040-436D-B0E6-B48A25DA0DDB}" srcOrd="3" destOrd="0" presId="urn:microsoft.com/office/officeart/2005/8/layout/hierarchy4"/>
    <dgm:cxn modelId="{51371E3F-24BE-4300-8497-97957AC70F8C}" type="presParOf" srcId="{93401F81-979E-494F-84E4-DC82FF2272E6}" destId="{C7DB5486-4909-4D7B-969D-D6617D1C6193}" srcOrd="4" destOrd="0" presId="urn:microsoft.com/office/officeart/2005/8/layout/hierarchy4"/>
    <dgm:cxn modelId="{B7B16B8A-E459-4957-87D4-95F249586E9C}" type="presParOf" srcId="{C7DB5486-4909-4D7B-969D-D6617D1C6193}" destId="{F6729A92-FB3A-48CB-B1E9-2688D4315A2A}" srcOrd="0" destOrd="0" presId="urn:microsoft.com/office/officeart/2005/8/layout/hierarchy4"/>
    <dgm:cxn modelId="{BDD3D8C4-237B-4053-8BF4-E6C49712DE37}" type="presParOf" srcId="{C7DB5486-4909-4D7B-969D-D6617D1C6193}" destId="{93BD0203-6A82-45AD-ACB3-BCC99ED1B384}" srcOrd="1" destOrd="0" presId="urn:microsoft.com/office/officeart/2005/8/layout/hierarchy4"/>
    <dgm:cxn modelId="{955C0761-B975-44C8-A017-00B7AA71E748}" type="presParOf" srcId="{93401F81-979E-494F-84E4-DC82FF2272E6}" destId="{4A46ADE5-13C1-466E-A39B-CA6BCD0122BD}" srcOrd="5" destOrd="0" presId="urn:microsoft.com/office/officeart/2005/8/layout/hierarchy4"/>
    <dgm:cxn modelId="{750A10F1-E783-4911-A109-6D5898FF72C2}" type="presParOf" srcId="{93401F81-979E-494F-84E4-DC82FF2272E6}" destId="{382FA1A3-64CE-407E-A01F-199B121D35AD}" srcOrd="6" destOrd="0" presId="urn:microsoft.com/office/officeart/2005/8/layout/hierarchy4"/>
    <dgm:cxn modelId="{6E66FFFA-D3CC-4EED-AC3E-D5032F80253D}" type="presParOf" srcId="{382FA1A3-64CE-407E-A01F-199B121D35AD}" destId="{2946F9D0-A067-42A7-873B-D5280A20DC12}" srcOrd="0" destOrd="0" presId="urn:microsoft.com/office/officeart/2005/8/layout/hierarchy4"/>
    <dgm:cxn modelId="{49D93038-FB47-407C-818A-89994D90543E}" type="presParOf" srcId="{382FA1A3-64CE-407E-A01F-199B121D35AD}" destId="{BFC8170E-7CDB-42E2-900E-D57989875574}"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136141A-14A3-415F-B94A-7586EB0FCB03}"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8654474A-8E47-4762-81BC-EDBC22F6B447}">
      <dgm:prSet/>
      <dgm:spPr/>
      <dgm:t>
        <a:bodyPr/>
        <a:lstStyle/>
        <a:p>
          <a:pPr algn="ctr"/>
          <a:r>
            <a:rPr lang="en-US" dirty="0"/>
            <a:t>New Project Delivery Method</a:t>
          </a:r>
        </a:p>
      </dgm:t>
    </dgm:pt>
    <dgm:pt modelId="{DFDDC995-FB9F-4DD8-9FEC-D03F5F42E99B}" type="parTrans" cxnId="{680E1F13-9DD5-4487-8E2D-3B22EC25BB31}">
      <dgm:prSet/>
      <dgm:spPr/>
      <dgm:t>
        <a:bodyPr/>
        <a:lstStyle/>
        <a:p>
          <a:pPr algn="ctr"/>
          <a:endParaRPr lang="en-US"/>
        </a:p>
      </dgm:t>
    </dgm:pt>
    <dgm:pt modelId="{A7B4A303-3787-4150-A7FE-6CD1A38AB070}" type="sibTrans" cxnId="{680E1F13-9DD5-4487-8E2D-3B22EC25BB31}">
      <dgm:prSet/>
      <dgm:spPr/>
      <dgm:t>
        <a:bodyPr/>
        <a:lstStyle/>
        <a:p>
          <a:pPr algn="ctr"/>
          <a:endParaRPr lang="en-US"/>
        </a:p>
      </dgm:t>
    </dgm:pt>
    <dgm:pt modelId="{12DD0E51-AC97-40E9-BE63-CC0EC613C177}" type="pres">
      <dgm:prSet presAssocID="{4136141A-14A3-415F-B94A-7586EB0FCB03}" presName="linear" presStyleCnt="0">
        <dgm:presLayoutVars>
          <dgm:animLvl val="lvl"/>
          <dgm:resizeHandles val="exact"/>
        </dgm:presLayoutVars>
      </dgm:prSet>
      <dgm:spPr/>
    </dgm:pt>
    <dgm:pt modelId="{4AF86950-CF55-4E4F-94BC-298B886EF6B6}" type="pres">
      <dgm:prSet presAssocID="{8654474A-8E47-4762-81BC-EDBC22F6B447}" presName="parentText" presStyleLbl="node1" presStyleIdx="0" presStyleCnt="1">
        <dgm:presLayoutVars>
          <dgm:chMax val="0"/>
          <dgm:bulletEnabled val="1"/>
        </dgm:presLayoutVars>
      </dgm:prSet>
      <dgm:spPr/>
    </dgm:pt>
  </dgm:ptLst>
  <dgm:cxnLst>
    <dgm:cxn modelId="{680E1F13-9DD5-4487-8E2D-3B22EC25BB31}" srcId="{4136141A-14A3-415F-B94A-7586EB0FCB03}" destId="{8654474A-8E47-4762-81BC-EDBC22F6B447}" srcOrd="0" destOrd="0" parTransId="{DFDDC995-FB9F-4DD8-9FEC-D03F5F42E99B}" sibTransId="{A7B4A303-3787-4150-A7FE-6CD1A38AB070}"/>
    <dgm:cxn modelId="{25199171-A615-4319-B904-CEB73BF31662}" type="presOf" srcId="{8654474A-8E47-4762-81BC-EDBC22F6B447}" destId="{4AF86950-CF55-4E4F-94BC-298B886EF6B6}" srcOrd="0" destOrd="0" presId="urn:microsoft.com/office/officeart/2005/8/layout/vList2"/>
    <dgm:cxn modelId="{CD457E74-46ED-4E9F-9073-7B87E220381F}" type="presOf" srcId="{4136141A-14A3-415F-B94A-7586EB0FCB03}" destId="{12DD0E51-AC97-40E9-BE63-CC0EC613C177}" srcOrd="0" destOrd="0" presId="urn:microsoft.com/office/officeart/2005/8/layout/vList2"/>
    <dgm:cxn modelId="{BD1ECA92-17E0-4399-815A-6C8ABAF2A633}" type="presParOf" srcId="{12DD0E51-AC97-40E9-BE63-CC0EC613C177}" destId="{4AF86950-CF55-4E4F-94BC-298B886EF6B6}"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D917576-A353-4731-BBDE-CA919D642A3C}" type="doc">
      <dgm:prSet loTypeId="urn:microsoft.com/office/officeart/2005/8/layout/vList2" loCatId="list" qsTypeId="urn:microsoft.com/office/officeart/2005/8/quickstyle/3d2" qsCatId="3D" csTypeId="urn:microsoft.com/office/officeart/2005/8/colors/colorful1" csCatId="colorful"/>
      <dgm:spPr/>
      <dgm:t>
        <a:bodyPr/>
        <a:lstStyle/>
        <a:p>
          <a:endParaRPr lang="en-US"/>
        </a:p>
      </dgm:t>
    </dgm:pt>
    <dgm:pt modelId="{E3C2E6F1-95E4-435D-83EB-6485A464EABC}">
      <dgm:prSet/>
      <dgm:spPr/>
      <dgm:t>
        <a:bodyPr/>
        <a:lstStyle/>
        <a:p>
          <a:r>
            <a:rPr lang="en-US"/>
            <a:t>Package Detail Page</a:t>
          </a:r>
        </a:p>
      </dgm:t>
    </dgm:pt>
    <dgm:pt modelId="{A5AEF873-9F82-41DD-BA03-740FA00FD2D2}" type="parTrans" cxnId="{FB211438-76E5-43D5-B726-D92F3C3ADA3A}">
      <dgm:prSet/>
      <dgm:spPr/>
      <dgm:t>
        <a:bodyPr/>
        <a:lstStyle/>
        <a:p>
          <a:endParaRPr lang="en-US"/>
        </a:p>
      </dgm:t>
    </dgm:pt>
    <dgm:pt modelId="{8F9E801A-37BC-47A2-9EC7-8EAA524EA6E4}" type="sibTrans" cxnId="{FB211438-76E5-43D5-B726-D92F3C3ADA3A}">
      <dgm:prSet/>
      <dgm:spPr/>
      <dgm:t>
        <a:bodyPr/>
        <a:lstStyle/>
        <a:p>
          <a:endParaRPr lang="en-US"/>
        </a:p>
      </dgm:t>
    </dgm:pt>
    <dgm:pt modelId="{89A608C8-3348-4CE7-96FE-624D2E074564}">
      <dgm:prSet/>
      <dgm:spPr/>
      <dgm:t>
        <a:bodyPr/>
        <a:lstStyle/>
        <a:p>
          <a:r>
            <a:rPr lang="en-US"/>
            <a:t>Submittal Detail Page</a:t>
          </a:r>
        </a:p>
      </dgm:t>
    </dgm:pt>
    <dgm:pt modelId="{11A9BCBA-3B2F-4FC2-9142-78C91EC43D0F}" type="parTrans" cxnId="{74C2340D-B328-4AEE-AF9A-D94ED18E28DE}">
      <dgm:prSet/>
      <dgm:spPr/>
      <dgm:t>
        <a:bodyPr/>
        <a:lstStyle/>
        <a:p>
          <a:endParaRPr lang="en-US"/>
        </a:p>
      </dgm:t>
    </dgm:pt>
    <dgm:pt modelId="{BA03A4B8-80ED-46B7-B5F9-A87A97752D25}" type="sibTrans" cxnId="{74C2340D-B328-4AEE-AF9A-D94ED18E28DE}">
      <dgm:prSet/>
      <dgm:spPr/>
      <dgm:t>
        <a:bodyPr/>
        <a:lstStyle/>
        <a:p>
          <a:endParaRPr lang="en-US"/>
        </a:p>
      </dgm:t>
    </dgm:pt>
    <dgm:pt modelId="{614E1D81-916F-4893-B131-B987BEB1D981}">
      <dgm:prSet/>
      <dgm:spPr/>
      <dgm:t>
        <a:bodyPr/>
        <a:lstStyle/>
        <a:p>
          <a:r>
            <a:rPr lang="en-US"/>
            <a:t>Change Order Detail Page</a:t>
          </a:r>
        </a:p>
      </dgm:t>
    </dgm:pt>
    <dgm:pt modelId="{386F3A6E-B8BD-4E2C-B362-2F5BFD650D29}" type="parTrans" cxnId="{39108FD3-2904-4545-AC84-773AB2C6BBD9}">
      <dgm:prSet/>
      <dgm:spPr/>
      <dgm:t>
        <a:bodyPr/>
        <a:lstStyle/>
        <a:p>
          <a:endParaRPr lang="en-US"/>
        </a:p>
      </dgm:t>
    </dgm:pt>
    <dgm:pt modelId="{7D4C092F-E29A-4255-AF67-964E194A37A3}" type="sibTrans" cxnId="{39108FD3-2904-4545-AC84-773AB2C6BBD9}">
      <dgm:prSet/>
      <dgm:spPr/>
      <dgm:t>
        <a:bodyPr/>
        <a:lstStyle/>
        <a:p>
          <a:endParaRPr lang="en-US"/>
        </a:p>
      </dgm:t>
    </dgm:pt>
    <dgm:pt modelId="{4CD339F7-24C8-4574-B8D2-4BD4A132E0F1}">
      <dgm:prSet/>
      <dgm:spPr/>
      <dgm:t>
        <a:bodyPr/>
        <a:lstStyle/>
        <a:p>
          <a:r>
            <a:rPr lang="en-US"/>
            <a:t>Construction Closeout Page</a:t>
          </a:r>
        </a:p>
      </dgm:t>
    </dgm:pt>
    <dgm:pt modelId="{2E85854B-E216-4020-8CD7-6029F5503A92}" type="parTrans" cxnId="{B707EF44-3FCE-4F52-8264-3417A5417A78}">
      <dgm:prSet/>
      <dgm:spPr/>
      <dgm:t>
        <a:bodyPr/>
        <a:lstStyle/>
        <a:p>
          <a:endParaRPr lang="en-US"/>
        </a:p>
      </dgm:t>
    </dgm:pt>
    <dgm:pt modelId="{8BA46888-366F-45B0-9AE3-6E27F73A1CA5}" type="sibTrans" cxnId="{B707EF44-3FCE-4F52-8264-3417A5417A78}">
      <dgm:prSet/>
      <dgm:spPr/>
      <dgm:t>
        <a:bodyPr/>
        <a:lstStyle/>
        <a:p>
          <a:endParaRPr lang="en-US"/>
        </a:p>
      </dgm:t>
    </dgm:pt>
    <dgm:pt modelId="{A56C5C51-6147-4F82-8539-1AF563AE6594}">
      <dgm:prSet/>
      <dgm:spPr/>
      <dgm:t>
        <a:bodyPr/>
        <a:lstStyle/>
        <a:p>
          <a:r>
            <a:rPr lang="en-US"/>
            <a:t>Contractor Detail Page</a:t>
          </a:r>
        </a:p>
      </dgm:t>
    </dgm:pt>
    <dgm:pt modelId="{50A57DF3-BDAB-4FB8-80C5-932550F6BE2D}" type="parTrans" cxnId="{B8E75235-2A31-4A2C-9984-2823DC719A6C}">
      <dgm:prSet/>
      <dgm:spPr/>
      <dgm:t>
        <a:bodyPr/>
        <a:lstStyle/>
        <a:p>
          <a:endParaRPr lang="en-US"/>
        </a:p>
      </dgm:t>
    </dgm:pt>
    <dgm:pt modelId="{DF7041C9-9594-4BF4-A9C0-2161FFFBC1B7}" type="sibTrans" cxnId="{B8E75235-2A31-4A2C-9984-2823DC719A6C}">
      <dgm:prSet/>
      <dgm:spPr/>
      <dgm:t>
        <a:bodyPr/>
        <a:lstStyle/>
        <a:p>
          <a:endParaRPr lang="en-US"/>
        </a:p>
      </dgm:t>
    </dgm:pt>
    <dgm:pt modelId="{9F0DD6FF-2D41-4FA5-AC3E-920557457093}">
      <dgm:prSet/>
      <dgm:spPr/>
      <dgm:t>
        <a:bodyPr/>
        <a:lstStyle/>
        <a:p>
          <a:r>
            <a:rPr lang="en-US"/>
            <a:t>Contractor Search Page</a:t>
          </a:r>
        </a:p>
      </dgm:t>
    </dgm:pt>
    <dgm:pt modelId="{5CB4A0F5-95CA-4FED-B885-C0B713A3AD50}" type="parTrans" cxnId="{70AD6C87-949B-4DE2-B2B0-08BD82A43CEB}">
      <dgm:prSet/>
      <dgm:spPr/>
      <dgm:t>
        <a:bodyPr/>
        <a:lstStyle/>
        <a:p>
          <a:endParaRPr lang="en-US"/>
        </a:p>
      </dgm:t>
    </dgm:pt>
    <dgm:pt modelId="{1102103B-542B-4587-9CD7-7E4CC0621A67}" type="sibTrans" cxnId="{70AD6C87-949B-4DE2-B2B0-08BD82A43CEB}">
      <dgm:prSet/>
      <dgm:spPr/>
      <dgm:t>
        <a:bodyPr/>
        <a:lstStyle/>
        <a:p>
          <a:endParaRPr lang="en-US"/>
        </a:p>
      </dgm:t>
    </dgm:pt>
    <dgm:pt modelId="{8BECDB64-AFB3-46A0-B5FE-292FAFE28643}" type="pres">
      <dgm:prSet presAssocID="{BD917576-A353-4731-BBDE-CA919D642A3C}" presName="linear" presStyleCnt="0">
        <dgm:presLayoutVars>
          <dgm:animLvl val="lvl"/>
          <dgm:resizeHandles val="exact"/>
        </dgm:presLayoutVars>
      </dgm:prSet>
      <dgm:spPr/>
    </dgm:pt>
    <dgm:pt modelId="{7CED81FF-FC89-4132-8677-7948EBC81D33}" type="pres">
      <dgm:prSet presAssocID="{E3C2E6F1-95E4-435D-83EB-6485A464EABC}" presName="parentText" presStyleLbl="node1" presStyleIdx="0" presStyleCnt="6">
        <dgm:presLayoutVars>
          <dgm:chMax val="0"/>
          <dgm:bulletEnabled val="1"/>
        </dgm:presLayoutVars>
      </dgm:prSet>
      <dgm:spPr/>
    </dgm:pt>
    <dgm:pt modelId="{62D2D360-F3B4-4742-94E8-488C74D582F9}" type="pres">
      <dgm:prSet presAssocID="{8F9E801A-37BC-47A2-9EC7-8EAA524EA6E4}" presName="spacer" presStyleCnt="0"/>
      <dgm:spPr/>
    </dgm:pt>
    <dgm:pt modelId="{4B89C490-AD3B-4504-86AD-8C5F9CC2980F}" type="pres">
      <dgm:prSet presAssocID="{89A608C8-3348-4CE7-96FE-624D2E074564}" presName="parentText" presStyleLbl="node1" presStyleIdx="1" presStyleCnt="6">
        <dgm:presLayoutVars>
          <dgm:chMax val="0"/>
          <dgm:bulletEnabled val="1"/>
        </dgm:presLayoutVars>
      </dgm:prSet>
      <dgm:spPr/>
    </dgm:pt>
    <dgm:pt modelId="{07CAE676-B226-4EC6-8148-B153E0CD9CC2}" type="pres">
      <dgm:prSet presAssocID="{BA03A4B8-80ED-46B7-B5F9-A87A97752D25}" presName="spacer" presStyleCnt="0"/>
      <dgm:spPr/>
    </dgm:pt>
    <dgm:pt modelId="{1545EF54-D612-4E61-B637-2387DABA24CB}" type="pres">
      <dgm:prSet presAssocID="{614E1D81-916F-4893-B131-B987BEB1D981}" presName="parentText" presStyleLbl="node1" presStyleIdx="2" presStyleCnt="6">
        <dgm:presLayoutVars>
          <dgm:chMax val="0"/>
          <dgm:bulletEnabled val="1"/>
        </dgm:presLayoutVars>
      </dgm:prSet>
      <dgm:spPr/>
    </dgm:pt>
    <dgm:pt modelId="{4A22B1FF-F69C-4C7C-8746-60C6BB72BF05}" type="pres">
      <dgm:prSet presAssocID="{7D4C092F-E29A-4255-AF67-964E194A37A3}" presName="spacer" presStyleCnt="0"/>
      <dgm:spPr/>
    </dgm:pt>
    <dgm:pt modelId="{A22DFC8F-073A-4E43-BC4A-2044BD659EEC}" type="pres">
      <dgm:prSet presAssocID="{4CD339F7-24C8-4574-B8D2-4BD4A132E0F1}" presName="parentText" presStyleLbl="node1" presStyleIdx="3" presStyleCnt="6">
        <dgm:presLayoutVars>
          <dgm:chMax val="0"/>
          <dgm:bulletEnabled val="1"/>
        </dgm:presLayoutVars>
      </dgm:prSet>
      <dgm:spPr/>
    </dgm:pt>
    <dgm:pt modelId="{E006D934-8845-4C5F-92F3-B23D63BCD070}" type="pres">
      <dgm:prSet presAssocID="{8BA46888-366F-45B0-9AE3-6E27F73A1CA5}" presName="spacer" presStyleCnt="0"/>
      <dgm:spPr/>
    </dgm:pt>
    <dgm:pt modelId="{325F8AEA-59B5-4B90-B6AC-E671031B2790}" type="pres">
      <dgm:prSet presAssocID="{A56C5C51-6147-4F82-8539-1AF563AE6594}" presName="parentText" presStyleLbl="node1" presStyleIdx="4" presStyleCnt="6">
        <dgm:presLayoutVars>
          <dgm:chMax val="0"/>
          <dgm:bulletEnabled val="1"/>
        </dgm:presLayoutVars>
      </dgm:prSet>
      <dgm:spPr/>
    </dgm:pt>
    <dgm:pt modelId="{ADFC2DB9-030D-477C-B6DB-38DE6D76F275}" type="pres">
      <dgm:prSet presAssocID="{DF7041C9-9594-4BF4-A9C0-2161FFFBC1B7}" presName="spacer" presStyleCnt="0"/>
      <dgm:spPr/>
    </dgm:pt>
    <dgm:pt modelId="{05E34EB0-EB44-4163-8ED4-A35244C602DF}" type="pres">
      <dgm:prSet presAssocID="{9F0DD6FF-2D41-4FA5-AC3E-920557457093}" presName="parentText" presStyleLbl="node1" presStyleIdx="5" presStyleCnt="6">
        <dgm:presLayoutVars>
          <dgm:chMax val="0"/>
          <dgm:bulletEnabled val="1"/>
        </dgm:presLayoutVars>
      </dgm:prSet>
      <dgm:spPr/>
    </dgm:pt>
  </dgm:ptLst>
  <dgm:cxnLst>
    <dgm:cxn modelId="{74C2340D-B328-4AEE-AF9A-D94ED18E28DE}" srcId="{BD917576-A353-4731-BBDE-CA919D642A3C}" destId="{89A608C8-3348-4CE7-96FE-624D2E074564}" srcOrd="1" destOrd="0" parTransId="{11A9BCBA-3B2F-4FC2-9142-78C91EC43D0F}" sibTransId="{BA03A4B8-80ED-46B7-B5F9-A87A97752D25}"/>
    <dgm:cxn modelId="{B8E75235-2A31-4A2C-9984-2823DC719A6C}" srcId="{BD917576-A353-4731-BBDE-CA919D642A3C}" destId="{A56C5C51-6147-4F82-8539-1AF563AE6594}" srcOrd="4" destOrd="0" parTransId="{50A57DF3-BDAB-4FB8-80C5-932550F6BE2D}" sibTransId="{DF7041C9-9594-4BF4-A9C0-2161FFFBC1B7}"/>
    <dgm:cxn modelId="{87EF3437-F972-48E3-B3B8-719F4598DEE0}" type="presOf" srcId="{4CD339F7-24C8-4574-B8D2-4BD4A132E0F1}" destId="{A22DFC8F-073A-4E43-BC4A-2044BD659EEC}" srcOrd="0" destOrd="0" presId="urn:microsoft.com/office/officeart/2005/8/layout/vList2"/>
    <dgm:cxn modelId="{FB211438-76E5-43D5-B726-D92F3C3ADA3A}" srcId="{BD917576-A353-4731-BBDE-CA919D642A3C}" destId="{E3C2E6F1-95E4-435D-83EB-6485A464EABC}" srcOrd="0" destOrd="0" parTransId="{A5AEF873-9F82-41DD-BA03-740FA00FD2D2}" sibTransId="{8F9E801A-37BC-47A2-9EC7-8EAA524EA6E4}"/>
    <dgm:cxn modelId="{BA05AB63-5A15-4952-95F6-DE698FE9C680}" type="presOf" srcId="{BD917576-A353-4731-BBDE-CA919D642A3C}" destId="{8BECDB64-AFB3-46A0-B5FE-292FAFE28643}" srcOrd="0" destOrd="0" presId="urn:microsoft.com/office/officeart/2005/8/layout/vList2"/>
    <dgm:cxn modelId="{B707EF44-3FCE-4F52-8264-3417A5417A78}" srcId="{BD917576-A353-4731-BBDE-CA919D642A3C}" destId="{4CD339F7-24C8-4574-B8D2-4BD4A132E0F1}" srcOrd="3" destOrd="0" parTransId="{2E85854B-E216-4020-8CD7-6029F5503A92}" sibTransId="{8BA46888-366F-45B0-9AE3-6E27F73A1CA5}"/>
    <dgm:cxn modelId="{FD729A6A-3C9A-4C7F-995F-56B94A1FEF1B}" type="presOf" srcId="{A56C5C51-6147-4F82-8539-1AF563AE6594}" destId="{325F8AEA-59B5-4B90-B6AC-E671031B2790}" srcOrd="0" destOrd="0" presId="urn:microsoft.com/office/officeart/2005/8/layout/vList2"/>
    <dgm:cxn modelId="{70AD6C87-949B-4DE2-B2B0-08BD82A43CEB}" srcId="{BD917576-A353-4731-BBDE-CA919D642A3C}" destId="{9F0DD6FF-2D41-4FA5-AC3E-920557457093}" srcOrd="5" destOrd="0" parTransId="{5CB4A0F5-95CA-4FED-B885-C0B713A3AD50}" sibTransId="{1102103B-542B-4587-9CD7-7E4CC0621A67}"/>
    <dgm:cxn modelId="{544F1CA0-5848-4BF6-AA0F-3B027FC7B000}" type="presOf" srcId="{9F0DD6FF-2D41-4FA5-AC3E-920557457093}" destId="{05E34EB0-EB44-4163-8ED4-A35244C602DF}" srcOrd="0" destOrd="0" presId="urn:microsoft.com/office/officeart/2005/8/layout/vList2"/>
    <dgm:cxn modelId="{A3C1EECA-EC46-427E-A28A-F2D7D2EDDEFF}" type="presOf" srcId="{614E1D81-916F-4893-B131-B987BEB1D981}" destId="{1545EF54-D612-4E61-B637-2387DABA24CB}" srcOrd="0" destOrd="0" presId="urn:microsoft.com/office/officeart/2005/8/layout/vList2"/>
    <dgm:cxn modelId="{39108FD3-2904-4545-AC84-773AB2C6BBD9}" srcId="{BD917576-A353-4731-BBDE-CA919D642A3C}" destId="{614E1D81-916F-4893-B131-B987BEB1D981}" srcOrd="2" destOrd="0" parTransId="{386F3A6E-B8BD-4E2C-B362-2F5BFD650D29}" sibTransId="{7D4C092F-E29A-4255-AF67-964E194A37A3}"/>
    <dgm:cxn modelId="{009566E9-D3B5-4E3B-9167-8EAC8DCB6945}" type="presOf" srcId="{89A608C8-3348-4CE7-96FE-624D2E074564}" destId="{4B89C490-AD3B-4504-86AD-8C5F9CC2980F}" srcOrd="0" destOrd="0" presId="urn:microsoft.com/office/officeart/2005/8/layout/vList2"/>
    <dgm:cxn modelId="{6D36B4F4-1B46-4ECA-9AB4-7CBB39B465D2}" type="presOf" srcId="{E3C2E6F1-95E4-435D-83EB-6485A464EABC}" destId="{7CED81FF-FC89-4132-8677-7948EBC81D33}" srcOrd="0" destOrd="0" presId="urn:microsoft.com/office/officeart/2005/8/layout/vList2"/>
    <dgm:cxn modelId="{E5D6B162-2937-43C1-A64D-28272A22FF22}" type="presParOf" srcId="{8BECDB64-AFB3-46A0-B5FE-292FAFE28643}" destId="{7CED81FF-FC89-4132-8677-7948EBC81D33}" srcOrd="0" destOrd="0" presId="urn:microsoft.com/office/officeart/2005/8/layout/vList2"/>
    <dgm:cxn modelId="{65F1AFE1-B095-4537-AB6A-A1B0DE4FC891}" type="presParOf" srcId="{8BECDB64-AFB3-46A0-B5FE-292FAFE28643}" destId="{62D2D360-F3B4-4742-94E8-488C74D582F9}" srcOrd="1" destOrd="0" presId="urn:microsoft.com/office/officeart/2005/8/layout/vList2"/>
    <dgm:cxn modelId="{B5B64BD2-FDB6-45E1-89E9-C6AF2D0FAB1E}" type="presParOf" srcId="{8BECDB64-AFB3-46A0-B5FE-292FAFE28643}" destId="{4B89C490-AD3B-4504-86AD-8C5F9CC2980F}" srcOrd="2" destOrd="0" presId="urn:microsoft.com/office/officeart/2005/8/layout/vList2"/>
    <dgm:cxn modelId="{46279045-E336-4C6B-B798-71B455CAC76C}" type="presParOf" srcId="{8BECDB64-AFB3-46A0-B5FE-292FAFE28643}" destId="{07CAE676-B226-4EC6-8148-B153E0CD9CC2}" srcOrd="3" destOrd="0" presId="urn:microsoft.com/office/officeart/2005/8/layout/vList2"/>
    <dgm:cxn modelId="{01847E82-4F2F-424F-A145-A11E4E37F132}" type="presParOf" srcId="{8BECDB64-AFB3-46A0-B5FE-292FAFE28643}" destId="{1545EF54-D612-4E61-B637-2387DABA24CB}" srcOrd="4" destOrd="0" presId="urn:microsoft.com/office/officeart/2005/8/layout/vList2"/>
    <dgm:cxn modelId="{F8EAC4A6-1F20-4144-8E86-1FADD2CACE67}" type="presParOf" srcId="{8BECDB64-AFB3-46A0-B5FE-292FAFE28643}" destId="{4A22B1FF-F69C-4C7C-8746-60C6BB72BF05}" srcOrd="5" destOrd="0" presId="urn:microsoft.com/office/officeart/2005/8/layout/vList2"/>
    <dgm:cxn modelId="{095043A8-CECD-4839-977D-50A2B1A447F6}" type="presParOf" srcId="{8BECDB64-AFB3-46A0-B5FE-292FAFE28643}" destId="{A22DFC8F-073A-4E43-BC4A-2044BD659EEC}" srcOrd="6" destOrd="0" presId="urn:microsoft.com/office/officeart/2005/8/layout/vList2"/>
    <dgm:cxn modelId="{095060EE-8844-4410-AEDF-9FCBCDE4F0DA}" type="presParOf" srcId="{8BECDB64-AFB3-46A0-B5FE-292FAFE28643}" destId="{E006D934-8845-4C5F-92F3-B23D63BCD070}" srcOrd="7" destOrd="0" presId="urn:microsoft.com/office/officeart/2005/8/layout/vList2"/>
    <dgm:cxn modelId="{F7A33991-1629-45A3-91F4-1A97A703D20E}" type="presParOf" srcId="{8BECDB64-AFB3-46A0-B5FE-292FAFE28643}" destId="{325F8AEA-59B5-4B90-B6AC-E671031B2790}" srcOrd="8" destOrd="0" presId="urn:microsoft.com/office/officeart/2005/8/layout/vList2"/>
    <dgm:cxn modelId="{8050E611-AA9C-4BD8-84DE-BA7A1F72CE53}" type="presParOf" srcId="{8BECDB64-AFB3-46A0-B5FE-292FAFE28643}" destId="{ADFC2DB9-030D-477C-B6DB-38DE6D76F275}" srcOrd="9" destOrd="0" presId="urn:microsoft.com/office/officeart/2005/8/layout/vList2"/>
    <dgm:cxn modelId="{81C35BC7-7F12-4139-B1E0-79CEF5760E4D}" type="presParOf" srcId="{8BECDB64-AFB3-46A0-B5FE-292FAFE28643}" destId="{05E34EB0-EB44-4163-8ED4-A35244C602D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62E236A-0A81-48BA-AE00-81CA687AEA81}" type="doc">
      <dgm:prSet loTypeId="urn:microsoft.com/office/officeart/2005/8/layout/venn1" loCatId="relationship" qsTypeId="urn:microsoft.com/office/officeart/2005/8/quickstyle/3d4" qsCatId="3D" csTypeId="urn:microsoft.com/office/officeart/2005/8/colors/accent6_5" csCatId="accent6"/>
      <dgm:spPr/>
      <dgm:t>
        <a:bodyPr/>
        <a:lstStyle/>
        <a:p>
          <a:endParaRPr lang="en-US"/>
        </a:p>
      </dgm:t>
    </dgm:pt>
    <dgm:pt modelId="{73961D10-5B2F-4A61-8FC6-0029B4D5AD46}">
      <dgm:prSet/>
      <dgm:spPr/>
      <dgm:t>
        <a:bodyPr/>
        <a:lstStyle/>
        <a:p>
          <a:r>
            <a:rPr lang="en-US"/>
            <a:t>Bluebeam SharePoint</a:t>
          </a:r>
        </a:p>
      </dgm:t>
    </dgm:pt>
    <dgm:pt modelId="{A23130B5-5ECC-4AA3-BBD4-FF9A0E15D93D}" type="parTrans" cxnId="{01D4C478-677E-4ACE-B4D4-1D95A2902D0C}">
      <dgm:prSet/>
      <dgm:spPr/>
      <dgm:t>
        <a:bodyPr/>
        <a:lstStyle/>
        <a:p>
          <a:endParaRPr lang="en-US"/>
        </a:p>
      </dgm:t>
    </dgm:pt>
    <dgm:pt modelId="{067B3783-A10B-48F3-8730-F957EE7FBF42}" type="sibTrans" cxnId="{01D4C478-677E-4ACE-B4D4-1D95A2902D0C}">
      <dgm:prSet/>
      <dgm:spPr/>
      <dgm:t>
        <a:bodyPr/>
        <a:lstStyle/>
        <a:p>
          <a:endParaRPr lang="en-US"/>
        </a:p>
      </dgm:t>
    </dgm:pt>
    <dgm:pt modelId="{1139CD98-7973-4FB4-AAA0-AA7B4D17C81A}" type="pres">
      <dgm:prSet presAssocID="{462E236A-0A81-48BA-AE00-81CA687AEA81}" presName="compositeShape" presStyleCnt="0">
        <dgm:presLayoutVars>
          <dgm:chMax val="7"/>
          <dgm:dir/>
          <dgm:resizeHandles val="exact"/>
        </dgm:presLayoutVars>
      </dgm:prSet>
      <dgm:spPr/>
    </dgm:pt>
    <dgm:pt modelId="{BBB2914B-775A-459E-A8D2-4AE753FA1F29}" type="pres">
      <dgm:prSet presAssocID="{73961D10-5B2F-4A61-8FC6-0029B4D5AD46}" presName="circ1TxSh" presStyleLbl="vennNode1" presStyleIdx="0" presStyleCnt="1"/>
      <dgm:spPr/>
    </dgm:pt>
  </dgm:ptLst>
  <dgm:cxnLst>
    <dgm:cxn modelId="{01D4C478-677E-4ACE-B4D4-1D95A2902D0C}" srcId="{462E236A-0A81-48BA-AE00-81CA687AEA81}" destId="{73961D10-5B2F-4A61-8FC6-0029B4D5AD46}" srcOrd="0" destOrd="0" parTransId="{A23130B5-5ECC-4AA3-BBD4-FF9A0E15D93D}" sibTransId="{067B3783-A10B-48F3-8730-F957EE7FBF42}"/>
    <dgm:cxn modelId="{C2BF5AE1-98D6-4CDC-B539-030E7A57C7D2}" type="presOf" srcId="{462E236A-0A81-48BA-AE00-81CA687AEA81}" destId="{1139CD98-7973-4FB4-AAA0-AA7B4D17C81A}" srcOrd="0" destOrd="0" presId="urn:microsoft.com/office/officeart/2005/8/layout/venn1"/>
    <dgm:cxn modelId="{70EE9DF7-DB44-4BBD-AD22-55168B036242}" type="presOf" srcId="{73961D10-5B2F-4A61-8FC6-0029B4D5AD46}" destId="{BBB2914B-775A-459E-A8D2-4AE753FA1F29}" srcOrd="0" destOrd="0" presId="urn:microsoft.com/office/officeart/2005/8/layout/venn1"/>
    <dgm:cxn modelId="{CE39E7FA-180B-4D8B-B782-2F6765CB1544}" type="presParOf" srcId="{1139CD98-7973-4FB4-AAA0-AA7B4D17C81A}" destId="{BBB2914B-775A-459E-A8D2-4AE753FA1F29}"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0_2" csCatId="mainScheme"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3B39-EA6E-4D06-8C2F-86365E6A1FA1}">
      <dsp:nvSpPr>
        <dsp:cNvPr id="0" name=""/>
        <dsp:cNvSpPr/>
      </dsp:nvSpPr>
      <dsp:spPr>
        <a:xfrm>
          <a:off x="0" y="4638"/>
          <a:ext cx="3125586"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a:t>Agenda</a:t>
          </a:r>
          <a:endParaRPr lang="en-US" sz="3300" kern="1200" dirty="0"/>
        </a:p>
      </dsp:txBody>
      <dsp:txXfrm>
        <a:off x="38638" y="43276"/>
        <a:ext cx="3048310"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A8448-D066-4CBB-92AE-4DB18E46D215}">
      <dsp:nvSpPr>
        <dsp:cNvPr id="0" name=""/>
        <dsp:cNvSpPr/>
      </dsp:nvSpPr>
      <dsp:spPr>
        <a:xfrm>
          <a:off x="2761572" y="240147"/>
          <a:ext cx="5387340" cy="182413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B4D3E-7DE2-4358-BC74-B26178320080}">
      <dsp:nvSpPr>
        <dsp:cNvPr id="0" name=""/>
        <dsp:cNvSpPr/>
      </dsp:nvSpPr>
      <dsp:spPr>
        <a:xfrm>
          <a:off x="5026945" y="4396760"/>
          <a:ext cx="886816" cy="567562"/>
        </a:xfrm>
        <a:prstGeom prst="downArrow">
          <a:avLst/>
        </a:prstGeom>
        <a:gradFill rotWithShape="0">
          <a:gsLst>
            <a:gs pos="0">
              <a:schemeClr val="accent2">
                <a:tint val="40000"/>
                <a:hueOff val="0"/>
                <a:satOff val="0"/>
                <a:lumOff val="0"/>
                <a:alphaOff val="0"/>
                <a:tint val="96000"/>
                <a:satMod val="100000"/>
                <a:lumMod val="104000"/>
              </a:schemeClr>
            </a:gs>
            <a:gs pos="78000">
              <a:schemeClr val="accent2">
                <a:tint val="4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dsp:style>
    </dsp:sp>
    <dsp:sp modelId="{F372F871-2FE8-41DF-802E-A8C911BF42F5}">
      <dsp:nvSpPr>
        <dsp:cNvPr id="0" name=""/>
        <dsp:cNvSpPr/>
      </dsp:nvSpPr>
      <dsp:spPr>
        <a:xfrm>
          <a:off x="3277319" y="4703028"/>
          <a:ext cx="4256720" cy="106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Basic Sans SF" pitchFamily="2" charset="0"/>
            </a:rPr>
            <a:t>Interscope Plus</a:t>
          </a:r>
        </a:p>
      </dsp:txBody>
      <dsp:txXfrm>
        <a:off x="3277319" y="4703028"/>
        <a:ext cx="4256720" cy="1064180"/>
      </dsp:txXfrm>
    </dsp:sp>
    <dsp:sp modelId="{A9F340A7-0A22-44AB-9E28-8B4ED3F23302}">
      <dsp:nvSpPr>
        <dsp:cNvPr id="0" name=""/>
        <dsp:cNvSpPr/>
      </dsp:nvSpPr>
      <dsp:spPr>
        <a:xfrm>
          <a:off x="4574426" y="2168291"/>
          <a:ext cx="2109263" cy="139876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Basic Sans SF" pitchFamily="2" charset="0"/>
            </a:rPr>
            <a:t>HUBSCO</a:t>
          </a:r>
        </a:p>
      </dsp:txBody>
      <dsp:txXfrm>
        <a:off x="4883320" y="2373135"/>
        <a:ext cx="1491475" cy="989075"/>
      </dsp:txXfrm>
    </dsp:sp>
    <dsp:sp modelId="{425E35C8-0C2F-4E5E-B985-6CCBB1CA5E1B}">
      <dsp:nvSpPr>
        <dsp:cNvPr id="0" name=""/>
        <dsp:cNvSpPr/>
      </dsp:nvSpPr>
      <dsp:spPr>
        <a:xfrm>
          <a:off x="2985778" y="424873"/>
          <a:ext cx="2558166" cy="2213372"/>
        </a:xfrm>
        <a:prstGeom prst="ellipse">
          <a:avLst/>
        </a:prstGeom>
        <a:gradFill rotWithShape="0">
          <a:gsLst>
            <a:gs pos="0">
              <a:schemeClr val="accent2">
                <a:hueOff val="574745"/>
                <a:satOff val="-9386"/>
                <a:lumOff val="588"/>
                <a:alphaOff val="0"/>
                <a:tint val="96000"/>
                <a:satMod val="100000"/>
                <a:lumMod val="104000"/>
              </a:schemeClr>
            </a:gs>
            <a:gs pos="78000">
              <a:schemeClr val="accent2">
                <a:hueOff val="574745"/>
                <a:satOff val="-9386"/>
                <a:lumOff val="588"/>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asic Sans SF" pitchFamily="2" charset="0"/>
            </a:rPr>
            <a:t>Capstat</a:t>
          </a:r>
          <a:endParaRPr lang="en-US" sz="4000" kern="1200" dirty="0">
            <a:latin typeface="Basic Sans SF" pitchFamily="2" charset="0"/>
          </a:endParaRPr>
        </a:p>
      </dsp:txBody>
      <dsp:txXfrm>
        <a:off x="3360413" y="749014"/>
        <a:ext cx="1808896" cy="1565090"/>
      </dsp:txXfrm>
    </dsp:sp>
    <dsp:sp modelId="{43261623-CB77-48B7-B293-A5880A03C643}">
      <dsp:nvSpPr>
        <dsp:cNvPr id="0" name=""/>
        <dsp:cNvSpPr/>
      </dsp:nvSpPr>
      <dsp:spPr>
        <a:xfrm>
          <a:off x="5381391" y="498768"/>
          <a:ext cx="2564312" cy="1847890"/>
        </a:xfrm>
        <a:prstGeom prst="ellipse">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Basic Sans SF" pitchFamily="2" charset="0"/>
            </a:rPr>
            <a:t>Interscope </a:t>
          </a:r>
        </a:p>
      </dsp:txBody>
      <dsp:txXfrm>
        <a:off x="5756926" y="769385"/>
        <a:ext cx="1813242" cy="1306656"/>
      </dsp:txXfrm>
    </dsp:sp>
    <dsp:sp modelId="{135916FB-035B-4725-8114-9EF9BDB3D4A2}">
      <dsp:nvSpPr>
        <dsp:cNvPr id="0" name=""/>
        <dsp:cNvSpPr/>
      </dsp:nvSpPr>
      <dsp:spPr>
        <a:xfrm>
          <a:off x="2422368" y="157759"/>
          <a:ext cx="6095928" cy="448115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6B2C-6692-4ABF-9D06-D1900C565A2B}">
      <dsp:nvSpPr>
        <dsp:cNvPr id="0" name=""/>
        <dsp:cNvSpPr/>
      </dsp:nvSpPr>
      <dsp:spPr>
        <a:xfrm>
          <a:off x="3963125" y="1605"/>
          <a:ext cx="2743469" cy="161886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Track the life cycle of Capital Projects </a:t>
          </a:r>
        </a:p>
      </dsp:txBody>
      <dsp:txXfrm>
        <a:off x="4364897" y="238682"/>
        <a:ext cx="1939925" cy="1144708"/>
      </dsp:txXfrm>
    </dsp:sp>
    <dsp:sp modelId="{6CD71417-A01E-412E-BD3E-68D66AA6A547}">
      <dsp:nvSpPr>
        <dsp:cNvPr id="0" name=""/>
        <dsp:cNvSpPr/>
      </dsp:nvSpPr>
      <dsp:spPr>
        <a:xfrm rot="1752983">
          <a:off x="6485889" y="1327073"/>
          <a:ext cx="520332" cy="5463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6495818" y="1398249"/>
        <a:ext cx="364232" cy="327819"/>
      </dsp:txXfrm>
    </dsp:sp>
    <dsp:sp modelId="{953D4E8A-2F65-4A8A-BEE7-85D3E6C05E08}">
      <dsp:nvSpPr>
        <dsp:cNvPr id="0" name=""/>
        <dsp:cNvSpPr/>
      </dsp:nvSpPr>
      <dsp:spPr>
        <a:xfrm>
          <a:off x="6910535" y="1506598"/>
          <a:ext cx="2554337" cy="17998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From Authorization </a:t>
          </a:r>
          <a:br>
            <a:rPr lang="en-US" sz="2000" b="1" kern="1200" dirty="0"/>
          </a:br>
          <a:endParaRPr lang="en-US" sz="2000" b="1" kern="1200" dirty="0"/>
        </a:p>
      </dsp:txBody>
      <dsp:txXfrm>
        <a:off x="7284609" y="1770175"/>
        <a:ext cx="1806189" cy="1272664"/>
      </dsp:txXfrm>
    </dsp:sp>
    <dsp:sp modelId="{AE23FC2D-AC4F-4D9C-9BA2-2AB73DD07883}">
      <dsp:nvSpPr>
        <dsp:cNvPr id="0" name=""/>
        <dsp:cNvSpPr/>
      </dsp:nvSpPr>
      <dsp:spPr>
        <a:xfrm rot="7599376">
          <a:off x="7069807" y="3240059"/>
          <a:ext cx="378622" cy="5463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rot="10800000">
        <a:off x="7160507" y="3303770"/>
        <a:ext cx="265035" cy="327819"/>
      </dsp:txXfrm>
    </dsp:sp>
    <dsp:sp modelId="{4E7854D0-2525-4554-8BAD-31BE4FF21BAA}">
      <dsp:nvSpPr>
        <dsp:cNvPr id="0" name=""/>
        <dsp:cNvSpPr/>
      </dsp:nvSpPr>
      <dsp:spPr>
        <a:xfrm>
          <a:off x="5674135" y="3741514"/>
          <a:ext cx="2215639" cy="161886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latin typeface="+mj-lt"/>
            </a:rPr>
            <a:t>Until closed out </a:t>
          </a:r>
          <a:br>
            <a:rPr lang="en-US" sz="1800" b="1" kern="1200" dirty="0"/>
          </a:br>
          <a:endParaRPr lang="en-US" sz="1800" b="1" kern="1200" dirty="0"/>
        </a:p>
      </dsp:txBody>
      <dsp:txXfrm>
        <a:off x="5998608" y="3978591"/>
        <a:ext cx="1566693" cy="1144708"/>
      </dsp:txXfrm>
    </dsp:sp>
    <dsp:sp modelId="{2F7179C8-E347-4A72-9963-C3AF774700EF}">
      <dsp:nvSpPr>
        <dsp:cNvPr id="0" name=""/>
        <dsp:cNvSpPr/>
      </dsp:nvSpPr>
      <dsp:spPr>
        <a:xfrm rot="10800000">
          <a:off x="4921538" y="4277762"/>
          <a:ext cx="531834" cy="5463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rot="10800000">
        <a:off x="5081088" y="4387035"/>
        <a:ext cx="372284" cy="327819"/>
      </dsp:txXfrm>
    </dsp:sp>
    <dsp:sp modelId="{50D801BC-4064-42CD-A435-0D14406576D9}">
      <dsp:nvSpPr>
        <dsp:cNvPr id="0" name=""/>
        <dsp:cNvSpPr/>
      </dsp:nvSpPr>
      <dsp:spPr>
        <a:xfrm>
          <a:off x="2102737" y="3741514"/>
          <a:ext cx="2567936" cy="16188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mj-lt"/>
          </a:endParaRPr>
        </a:p>
        <a:p>
          <a:pPr marL="0" lvl="0" indent="0" algn="ctr" defTabSz="800100">
            <a:lnSpc>
              <a:spcPct val="90000"/>
            </a:lnSpc>
            <a:spcBef>
              <a:spcPct val="0"/>
            </a:spcBef>
            <a:spcAft>
              <a:spcPct val="35000"/>
            </a:spcAft>
            <a:buNone/>
          </a:pPr>
          <a:r>
            <a:rPr lang="en-US" sz="1800" b="1" kern="1200" dirty="0">
              <a:latin typeface="+mj-lt"/>
            </a:rPr>
            <a:t>Tracks funding sources </a:t>
          </a:r>
          <a:br>
            <a:rPr lang="en-US" sz="1800" b="1" kern="1200" dirty="0"/>
          </a:br>
          <a:endParaRPr lang="en-US" sz="1800" b="1" kern="1200" dirty="0"/>
        </a:p>
      </dsp:txBody>
      <dsp:txXfrm>
        <a:off x="2478803" y="3978591"/>
        <a:ext cx="1815804" cy="1144708"/>
      </dsp:txXfrm>
    </dsp:sp>
    <dsp:sp modelId="{77BBBA6A-67B9-42CC-A6B5-07ECE4EAC48D}">
      <dsp:nvSpPr>
        <dsp:cNvPr id="0" name=""/>
        <dsp:cNvSpPr/>
      </dsp:nvSpPr>
      <dsp:spPr>
        <a:xfrm rot="14822462">
          <a:off x="2710522" y="3156619"/>
          <a:ext cx="402465" cy="5463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rot="10800000">
        <a:off x="2794440" y="3321479"/>
        <a:ext cx="281726" cy="327819"/>
      </dsp:txXfrm>
    </dsp:sp>
    <dsp:sp modelId="{832726D8-6F20-4A03-BCD4-9D252927DBBF}">
      <dsp:nvSpPr>
        <dsp:cNvPr id="0" name=""/>
        <dsp:cNvSpPr/>
      </dsp:nvSpPr>
      <dsp:spPr>
        <a:xfrm>
          <a:off x="1211808" y="1481163"/>
          <a:ext cx="2434687" cy="161886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mj-lt"/>
            </a:rPr>
            <a:t>Tracks HUB data</a:t>
          </a:r>
          <a:endParaRPr lang="en-US" sz="1800" b="1" kern="1200" dirty="0">
            <a:latin typeface="+mj-lt"/>
          </a:endParaRPr>
        </a:p>
      </dsp:txBody>
      <dsp:txXfrm>
        <a:off x="1568360" y="1718240"/>
        <a:ext cx="1721583" cy="1144708"/>
      </dsp:txXfrm>
    </dsp:sp>
    <dsp:sp modelId="{8568A099-F1B9-4ADE-AA6A-F34C47CD0763}">
      <dsp:nvSpPr>
        <dsp:cNvPr id="0" name=""/>
        <dsp:cNvSpPr/>
      </dsp:nvSpPr>
      <dsp:spPr>
        <a:xfrm rot="19980915">
          <a:off x="3564639" y="1302850"/>
          <a:ext cx="535682" cy="5463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3573387" y="1448583"/>
        <a:ext cx="374977" cy="3278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2327545"/>
            <a:satOff val="7755"/>
            <a:lumOff val="88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is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2327545"/>
            <a:satOff val="7755"/>
            <a:lumOff val="882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1624032" y="1628576"/>
          <a:ext cx="5052291" cy="179513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010457"/>
        <a:ext cx="1795137" cy="3031375"/>
      </dsp:txXfrm>
    </dsp:sp>
    <dsp:sp modelId="{9A62D78D-3997-4BF9-89E2-B296D98A132A}">
      <dsp:nvSpPr>
        <dsp:cNvPr id="0" name=""/>
        <dsp:cNvSpPr/>
      </dsp:nvSpPr>
      <dsp:spPr>
        <a:xfrm rot="16200000">
          <a:off x="305740" y="1628576"/>
          <a:ext cx="5052291" cy="1795137"/>
        </a:xfrm>
        <a:prstGeom prst="flowChartManualOperation">
          <a:avLst/>
        </a:prstGeom>
        <a:solidFill>
          <a:schemeClr val="accent5">
            <a:hueOff val="465509"/>
            <a:satOff val="1551"/>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7" y="1010457"/>
        <a:ext cx="1795137" cy="3031375"/>
      </dsp:txXfrm>
    </dsp:sp>
    <dsp:sp modelId="{C77BFA83-0DDB-4967-B100-4E7B374C2F60}">
      <dsp:nvSpPr>
        <dsp:cNvPr id="0" name=""/>
        <dsp:cNvSpPr/>
      </dsp:nvSpPr>
      <dsp:spPr>
        <a:xfrm rot="16200000">
          <a:off x="2235513" y="1628576"/>
          <a:ext cx="5052291" cy="1795137"/>
        </a:xfrm>
        <a:prstGeom prst="flowChartManualOperation">
          <a:avLst/>
        </a:prstGeom>
        <a:solidFill>
          <a:schemeClr val="accent5">
            <a:hueOff val="931018"/>
            <a:satOff val="3102"/>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010457"/>
        <a:ext cx="1795137" cy="3031375"/>
      </dsp:txXfrm>
    </dsp:sp>
    <dsp:sp modelId="{33D18318-869C-47E9-AD4D-F5906252C1CA}">
      <dsp:nvSpPr>
        <dsp:cNvPr id="0" name=""/>
        <dsp:cNvSpPr/>
      </dsp:nvSpPr>
      <dsp:spPr>
        <a:xfrm rot="16200000">
          <a:off x="4165287" y="1628576"/>
          <a:ext cx="5052291" cy="1795137"/>
        </a:xfrm>
        <a:prstGeom prst="flowChartManualOperation">
          <a:avLst/>
        </a:prstGeom>
        <a:solidFill>
          <a:schemeClr val="accent5">
            <a:hueOff val="1396527"/>
            <a:satOff val="4653"/>
            <a:lumOff val="5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010457"/>
        <a:ext cx="1795137" cy="3031375"/>
      </dsp:txXfrm>
    </dsp:sp>
    <dsp:sp modelId="{7B1B750B-F333-4FAC-9428-7FC83E836D13}">
      <dsp:nvSpPr>
        <dsp:cNvPr id="0" name=""/>
        <dsp:cNvSpPr/>
      </dsp:nvSpPr>
      <dsp:spPr>
        <a:xfrm rot="16200000">
          <a:off x="6095060" y="1628576"/>
          <a:ext cx="5052291" cy="1795137"/>
        </a:xfrm>
        <a:prstGeom prst="flowChartManualOperation">
          <a:avLst/>
        </a:prstGeom>
        <a:solidFill>
          <a:schemeClr val="accent5">
            <a:hueOff val="1862036"/>
            <a:satOff val="6204"/>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010457"/>
        <a:ext cx="1795137" cy="3031375"/>
      </dsp:txXfrm>
    </dsp:sp>
    <dsp:sp modelId="{AF2A752F-9520-4E9E-9A7E-D6678C487770}">
      <dsp:nvSpPr>
        <dsp:cNvPr id="0" name=""/>
        <dsp:cNvSpPr/>
      </dsp:nvSpPr>
      <dsp:spPr>
        <a:xfrm rot="16200000">
          <a:off x="8024833" y="1628576"/>
          <a:ext cx="5052291" cy="1795137"/>
        </a:xfrm>
        <a:prstGeom prst="flowChartManualOperation">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010457"/>
        <a:ext cx="1795137" cy="3031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mj-lt"/>
            </a:rPr>
            <a:t>What Can Interscope+ Do?</a:t>
          </a:r>
          <a:endParaRPr lang="en-US" sz="48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7BCC-E1A3-4D76-84AB-5F8A69A0BB19}">
      <dsp:nvSpPr>
        <dsp:cNvPr id="0" name=""/>
        <dsp:cNvSpPr/>
      </dsp:nvSpPr>
      <dsp:spPr>
        <a:xfrm>
          <a:off x="0" y="520058"/>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funding sources and budgets</a:t>
          </a:r>
        </a:p>
      </dsp:txBody>
      <dsp:txXfrm>
        <a:off x="0" y="520058"/>
        <a:ext cx="3437106" cy="2062263"/>
      </dsp:txXfrm>
    </dsp:sp>
    <dsp:sp modelId="{3C55B0B2-4E08-4E4B-B78B-4B968AB1C33B}">
      <dsp:nvSpPr>
        <dsp:cNvPr id="0" name=""/>
        <dsp:cNvSpPr/>
      </dsp:nvSpPr>
      <dsp:spPr>
        <a:xfrm>
          <a:off x="3780816" y="520058"/>
          <a:ext cx="3437106" cy="206226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commitments</a:t>
          </a:r>
        </a:p>
      </dsp:txBody>
      <dsp:txXfrm>
        <a:off x="3780816" y="520058"/>
        <a:ext cx="3437106" cy="2062263"/>
      </dsp:txXfrm>
    </dsp:sp>
    <dsp:sp modelId="{0F00BBE0-2D90-4D5C-9178-F2372223ECDB}">
      <dsp:nvSpPr>
        <dsp:cNvPr id="0" name=""/>
        <dsp:cNvSpPr/>
      </dsp:nvSpPr>
      <dsp:spPr>
        <a:xfrm>
          <a:off x="7561633" y="520058"/>
          <a:ext cx="3437106" cy="206226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Reduce conflicting data</a:t>
          </a:r>
        </a:p>
      </dsp:txBody>
      <dsp:txXfrm>
        <a:off x="7561633" y="520058"/>
        <a:ext cx="3437106" cy="2062263"/>
      </dsp:txXfrm>
    </dsp:sp>
    <dsp:sp modelId="{1A0C183C-E6FD-4D1F-8684-DDC819A73FC7}">
      <dsp:nvSpPr>
        <dsp:cNvPr id="0" name=""/>
        <dsp:cNvSpPr/>
      </dsp:nvSpPr>
      <dsp:spPr>
        <a:xfrm>
          <a:off x="0" y="2926032"/>
          <a:ext cx="3437106" cy="2062263"/>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Provide consistent reporting</a:t>
          </a:r>
        </a:p>
      </dsp:txBody>
      <dsp:txXfrm>
        <a:off x="0" y="2926032"/>
        <a:ext cx="3437106" cy="2062263"/>
      </dsp:txXfrm>
    </dsp:sp>
    <dsp:sp modelId="{9B817B4E-FF06-426E-99E1-98AB3CE0C11D}">
      <dsp:nvSpPr>
        <dsp:cNvPr id="0" name=""/>
        <dsp:cNvSpPr/>
      </dsp:nvSpPr>
      <dsp:spPr>
        <a:xfrm>
          <a:off x="3780816" y="2926032"/>
          <a:ext cx="3437106" cy="2062263"/>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Replace HUBSCO for reporting HUB data</a:t>
          </a:r>
        </a:p>
      </dsp:txBody>
      <dsp:txXfrm>
        <a:off x="3780816" y="2926032"/>
        <a:ext cx="3437106" cy="2062263"/>
      </dsp:txXfrm>
    </dsp:sp>
    <dsp:sp modelId="{214349EE-A1CE-4465-BCFF-B536B8023962}">
      <dsp:nvSpPr>
        <dsp:cNvPr id="0" name=""/>
        <dsp:cNvSpPr/>
      </dsp:nvSpPr>
      <dsp:spPr>
        <a:xfrm>
          <a:off x="7561633" y="2926032"/>
          <a:ext cx="3437106" cy="20622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Integrates Primavera P6 schedule data</a:t>
          </a:r>
          <a:endParaRPr lang="en-US" sz="2800" kern="1200" dirty="0">
            <a:latin typeface="+mj-lt"/>
          </a:endParaRPr>
        </a:p>
      </dsp:txBody>
      <dsp:txXfrm>
        <a:off x="7561633" y="2926032"/>
        <a:ext cx="3437106" cy="20622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449056" cy="81553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Authorization</a:t>
          </a:r>
        </a:p>
        <a:p>
          <a:pPr marL="171450" lvl="1" indent="-171450" algn="l" defTabSz="711200">
            <a:lnSpc>
              <a:spcPct val="90000"/>
            </a:lnSpc>
            <a:spcBef>
              <a:spcPct val="0"/>
            </a:spcBef>
            <a:spcAft>
              <a:spcPct val="15000"/>
            </a:spcAft>
            <a:buChar char="•"/>
          </a:pPr>
          <a:r>
            <a:rPr lang="en-US" sz="1600" kern="1200"/>
            <a:t>Allocate Funds</a:t>
          </a:r>
        </a:p>
      </dsp:txBody>
      <dsp:txXfrm>
        <a:off x="23886" y="23886"/>
        <a:ext cx="7473618" cy="767758"/>
      </dsp:txXfrm>
    </dsp:sp>
    <dsp:sp modelId="{86C8E874-A196-4DDE-802B-12515B2F3B3D}">
      <dsp:nvSpPr>
        <dsp:cNvPr id="0" name=""/>
        <dsp:cNvSpPr/>
      </dsp:nvSpPr>
      <dsp:spPr>
        <a:xfrm>
          <a:off x="630936" y="928798"/>
          <a:ext cx="8449056" cy="81553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a:t>
          </a:r>
        </a:p>
        <a:p>
          <a:pPr marL="171450" lvl="1" indent="-171450" algn="l" defTabSz="711200">
            <a:lnSpc>
              <a:spcPct val="90000"/>
            </a:lnSpc>
            <a:spcBef>
              <a:spcPct val="0"/>
            </a:spcBef>
            <a:spcAft>
              <a:spcPct val="15000"/>
            </a:spcAft>
            <a:buChar char="•"/>
          </a:pPr>
          <a:r>
            <a:rPr lang="en-US" sz="1600" kern="1200"/>
            <a:t>Assign Funds</a:t>
          </a:r>
        </a:p>
      </dsp:txBody>
      <dsp:txXfrm>
        <a:off x="654822" y="952684"/>
        <a:ext cx="7240253" cy="767758"/>
      </dsp:txXfrm>
    </dsp:sp>
    <dsp:sp modelId="{271D9BEF-3373-4C41-BD5F-EEA6EA790407}">
      <dsp:nvSpPr>
        <dsp:cNvPr id="0" name=""/>
        <dsp:cNvSpPr/>
      </dsp:nvSpPr>
      <dsp:spPr>
        <a:xfrm>
          <a:off x="1261871" y="1857597"/>
          <a:ext cx="8449056" cy="81553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Project</a:t>
          </a:r>
        </a:p>
        <a:p>
          <a:pPr marL="171450" lvl="1" indent="-171450" algn="l" defTabSz="711200">
            <a:lnSpc>
              <a:spcPct val="90000"/>
            </a:lnSpc>
            <a:spcBef>
              <a:spcPct val="0"/>
            </a:spcBef>
            <a:spcAft>
              <a:spcPct val="15000"/>
            </a:spcAft>
            <a:buChar char="•"/>
          </a:pPr>
          <a:r>
            <a:rPr lang="en-US" sz="1600" kern="1200"/>
            <a:t>Commit Funds</a:t>
          </a:r>
        </a:p>
      </dsp:txBody>
      <dsp:txXfrm>
        <a:off x="1285757" y="1881483"/>
        <a:ext cx="7240253" cy="767758"/>
      </dsp:txXfrm>
    </dsp:sp>
    <dsp:sp modelId="{BEB45BEE-F780-4F07-9089-87FF5B5F4777}">
      <dsp:nvSpPr>
        <dsp:cNvPr id="0" name=""/>
        <dsp:cNvSpPr/>
      </dsp:nvSpPr>
      <dsp:spPr>
        <a:xfrm>
          <a:off x="1892808" y="2786395"/>
          <a:ext cx="8449056" cy="81553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Design Contract</a:t>
          </a:r>
        </a:p>
      </dsp:txBody>
      <dsp:txXfrm>
        <a:off x="1916694" y="2810281"/>
        <a:ext cx="7240253" cy="767758"/>
      </dsp:txXfrm>
    </dsp:sp>
    <dsp:sp modelId="{9C76745F-8527-48E8-94AF-BC32499928E5}">
      <dsp:nvSpPr>
        <dsp:cNvPr id="0" name=""/>
        <dsp:cNvSpPr/>
      </dsp:nvSpPr>
      <dsp:spPr>
        <a:xfrm>
          <a:off x="2523743" y="3715194"/>
          <a:ext cx="8449056" cy="815530"/>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Interscope Package</a:t>
          </a:r>
        </a:p>
      </dsp:txBody>
      <dsp:txXfrm>
        <a:off x="2547629" y="3739080"/>
        <a:ext cx="7240253" cy="767758"/>
      </dsp:txXfrm>
    </dsp:sp>
    <dsp:sp modelId="{D8E53F74-2BAA-4198-A682-364A81A3C4EA}">
      <dsp:nvSpPr>
        <dsp:cNvPr id="0" name=""/>
        <dsp:cNvSpPr/>
      </dsp:nvSpPr>
      <dsp:spPr>
        <a:xfrm>
          <a:off x="7918961"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038232" y="595790"/>
        <a:ext cx="291552" cy="398896"/>
      </dsp:txXfrm>
    </dsp:sp>
    <dsp:sp modelId="{01A6D263-5035-43B3-A4CA-14C63A8B19C6}">
      <dsp:nvSpPr>
        <dsp:cNvPr id="0" name=""/>
        <dsp:cNvSpPr/>
      </dsp:nvSpPr>
      <dsp:spPr>
        <a:xfrm>
          <a:off x="8549897" y="1524588"/>
          <a:ext cx="530094" cy="53009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69168" y="1524588"/>
        <a:ext cx="291552" cy="398896"/>
      </dsp:txXfrm>
    </dsp:sp>
    <dsp:sp modelId="{A15CE485-DFD3-4E67-8157-6320F0A2C0F2}">
      <dsp:nvSpPr>
        <dsp:cNvPr id="0" name=""/>
        <dsp:cNvSpPr/>
      </dsp:nvSpPr>
      <dsp:spPr>
        <a:xfrm>
          <a:off x="9180833" y="2439795"/>
          <a:ext cx="530094" cy="53009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00104" y="2439795"/>
        <a:ext cx="291552" cy="398896"/>
      </dsp:txXfrm>
    </dsp:sp>
    <dsp:sp modelId="{7CBD371F-9281-4D38-AE95-14EB367094DF}">
      <dsp:nvSpPr>
        <dsp:cNvPr id="0" name=""/>
        <dsp:cNvSpPr/>
      </dsp:nvSpPr>
      <dsp:spPr>
        <a:xfrm>
          <a:off x="9811769" y="3377655"/>
          <a:ext cx="530094" cy="53009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931040" y="3377655"/>
        <a:ext cx="291552" cy="3988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602099" y="0"/>
          <a:ext cx="5463096" cy="5463096"/>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309316" y="273154"/>
        <a:ext cx="2048661" cy="546309"/>
      </dsp:txXfrm>
    </dsp:sp>
    <dsp:sp modelId="{AFBDBD8D-C76D-4FBA-A18A-10118F3A9211}">
      <dsp:nvSpPr>
        <dsp:cNvPr id="0" name=""/>
        <dsp:cNvSpPr/>
      </dsp:nvSpPr>
      <dsp:spPr>
        <a:xfrm>
          <a:off x="918357" y="819464"/>
          <a:ext cx="4643631" cy="464363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38890" y="1086473"/>
        <a:ext cx="2002566" cy="534017"/>
      </dsp:txXfrm>
    </dsp:sp>
    <dsp:sp modelId="{47E57413-0895-4567-8837-1015F19B048F}">
      <dsp:nvSpPr>
        <dsp:cNvPr id="0" name=""/>
        <dsp:cNvSpPr/>
      </dsp:nvSpPr>
      <dsp:spPr>
        <a:xfrm>
          <a:off x="1328089" y="1610362"/>
          <a:ext cx="3824167" cy="382416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50670" y="1874229"/>
        <a:ext cx="1979006" cy="527735"/>
      </dsp:txXfrm>
    </dsp:sp>
    <dsp:sp modelId="{2FF11C8A-1080-4942-B2B8-8142C7BB59B3}">
      <dsp:nvSpPr>
        <dsp:cNvPr id="0" name=""/>
        <dsp:cNvSpPr/>
      </dsp:nvSpPr>
      <dsp:spPr>
        <a:xfrm>
          <a:off x="1737822" y="2458393"/>
          <a:ext cx="3004702" cy="300470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28903" y="2728816"/>
        <a:ext cx="1622539" cy="540846"/>
      </dsp:txXfrm>
    </dsp:sp>
    <dsp:sp modelId="{66EA0116-20B3-4083-8AC7-C7661E535335}">
      <dsp:nvSpPr>
        <dsp:cNvPr id="0" name=""/>
        <dsp:cNvSpPr/>
      </dsp:nvSpPr>
      <dsp:spPr>
        <a:xfrm>
          <a:off x="2147554" y="3277857"/>
          <a:ext cx="2185238" cy="218523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29971" y="3551012"/>
        <a:ext cx="1420404" cy="546309"/>
      </dsp:txXfrm>
    </dsp:sp>
    <dsp:sp modelId="{34ACCFD7-C266-4013-B059-451E926FE0AB}">
      <dsp:nvSpPr>
        <dsp:cNvPr id="0" name=""/>
        <dsp:cNvSpPr/>
      </dsp:nvSpPr>
      <dsp:spPr>
        <a:xfrm>
          <a:off x="2464850" y="4020784"/>
          <a:ext cx="1365774" cy="13657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64863" y="4362227"/>
        <a:ext cx="965748" cy="682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3631" y="597292"/>
          <a:ext cx="2341977" cy="5854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16</a:t>
          </a:r>
        </a:p>
      </dsp:txBody>
      <dsp:txXfrm>
        <a:off x="20780" y="614441"/>
        <a:ext cx="2307679" cy="551196"/>
      </dsp:txXfrm>
    </dsp:sp>
    <dsp:sp modelId="{FA975D4D-9EA9-4FEF-8D52-1A5ED569FEBC}">
      <dsp:nvSpPr>
        <dsp:cNvPr id="0" name=""/>
        <dsp:cNvSpPr/>
      </dsp:nvSpPr>
      <dsp:spPr>
        <a:xfrm rot="5400000">
          <a:off x="1123389" y="1234017"/>
          <a:ext cx="102461" cy="10246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3631" y="1387710"/>
          <a:ext cx="2341977" cy="113504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6875" y="1420954"/>
        <a:ext cx="2275489" cy="1068557"/>
      </dsp:txXfrm>
    </dsp:sp>
    <dsp:sp modelId="{DC90C82D-4312-4027-821B-EA048BE701CD}">
      <dsp:nvSpPr>
        <dsp:cNvPr id="0" name=""/>
        <dsp:cNvSpPr/>
      </dsp:nvSpPr>
      <dsp:spPr>
        <a:xfrm>
          <a:off x="2673486" y="597292"/>
          <a:ext cx="2341977" cy="5854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02222</a:t>
          </a:r>
        </a:p>
      </dsp:txBody>
      <dsp:txXfrm>
        <a:off x="2690635" y="614441"/>
        <a:ext cx="2307679" cy="551196"/>
      </dsp:txXfrm>
    </dsp:sp>
    <dsp:sp modelId="{1A6F81CF-2A99-4771-8C32-C7927CA261E1}">
      <dsp:nvSpPr>
        <dsp:cNvPr id="0" name=""/>
        <dsp:cNvSpPr/>
      </dsp:nvSpPr>
      <dsp:spPr>
        <a:xfrm rot="5400000">
          <a:off x="3793244" y="1234017"/>
          <a:ext cx="102461" cy="10246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673486" y="1387710"/>
          <a:ext cx="2341977" cy="122611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709398" y="1423622"/>
        <a:ext cx="2270153" cy="1154289"/>
      </dsp:txXfrm>
    </dsp:sp>
    <dsp:sp modelId="{FF2254DD-CA40-4BB2-B9DC-D5A2EE291903}">
      <dsp:nvSpPr>
        <dsp:cNvPr id="0" name=""/>
        <dsp:cNvSpPr/>
      </dsp:nvSpPr>
      <dsp:spPr>
        <a:xfrm>
          <a:off x="5447710" y="605952"/>
          <a:ext cx="2341977" cy="5854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02</a:t>
          </a:r>
        </a:p>
      </dsp:txBody>
      <dsp:txXfrm>
        <a:off x="5464859" y="623101"/>
        <a:ext cx="2307679" cy="551196"/>
      </dsp:txXfrm>
    </dsp:sp>
    <dsp:sp modelId="{08388523-9307-4AB3-B587-6371BA9B10CC}">
      <dsp:nvSpPr>
        <dsp:cNvPr id="0" name=""/>
        <dsp:cNvSpPr/>
      </dsp:nvSpPr>
      <dsp:spPr>
        <a:xfrm rot="5476374">
          <a:off x="6560936" y="1238347"/>
          <a:ext cx="98155" cy="10246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343340" y="1387710"/>
          <a:ext cx="2498772" cy="1359746"/>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383166" y="1427536"/>
        <a:ext cx="2419120" cy="1280094"/>
      </dsp:txXfrm>
    </dsp:sp>
    <dsp:sp modelId="{D8C549B4-A4F4-410D-9EFB-F11F532C9E98}">
      <dsp:nvSpPr>
        <dsp:cNvPr id="0" name=""/>
        <dsp:cNvSpPr/>
      </dsp:nvSpPr>
      <dsp:spPr>
        <a:xfrm>
          <a:off x="8169990" y="597292"/>
          <a:ext cx="2341977" cy="5854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a:t>
          </a:r>
        </a:p>
      </dsp:txBody>
      <dsp:txXfrm>
        <a:off x="8187139" y="614441"/>
        <a:ext cx="2307679" cy="551196"/>
      </dsp:txXfrm>
    </dsp:sp>
    <dsp:sp modelId="{9C28E0D9-B489-4A15-93C6-BA48B60C5ED1}">
      <dsp:nvSpPr>
        <dsp:cNvPr id="0" name=""/>
        <dsp:cNvSpPr/>
      </dsp:nvSpPr>
      <dsp:spPr>
        <a:xfrm rot="5400000">
          <a:off x="9289748" y="1234017"/>
          <a:ext cx="102461" cy="10246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169990" y="1387710"/>
          <a:ext cx="2341977" cy="1195761"/>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Package ID</a:t>
          </a:r>
        </a:p>
        <a:p>
          <a:pPr marL="171450" lvl="1" indent="-171450" algn="l" defTabSz="711200">
            <a:lnSpc>
              <a:spcPct val="90000"/>
            </a:lnSpc>
            <a:spcBef>
              <a:spcPct val="0"/>
            </a:spcBef>
            <a:spcAft>
              <a:spcPct val="15000"/>
            </a:spcAft>
            <a:buChar char="•"/>
          </a:pPr>
          <a:r>
            <a:rPr lang="en-US" sz="1600" b="1" kern="1200" dirty="0"/>
            <a:t>Process container for Design and Construction</a:t>
          </a:r>
        </a:p>
      </dsp:txBody>
      <dsp:txXfrm>
        <a:off x="8205013" y="1422733"/>
        <a:ext cx="2271931" cy="11257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9C56A-99F5-423E-B1BA-0371A56581FD}">
      <dsp:nvSpPr>
        <dsp:cNvPr id="0" name=""/>
        <dsp:cNvSpPr/>
      </dsp:nvSpPr>
      <dsp:spPr>
        <a:xfrm>
          <a:off x="0" y="51134"/>
          <a:ext cx="10142430" cy="69556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Welcome</a:t>
          </a:r>
        </a:p>
      </dsp:txBody>
      <dsp:txXfrm>
        <a:off x="33955" y="85089"/>
        <a:ext cx="10074520" cy="627655"/>
      </dsp:txXfrm>
    </dsp:sp>
    <dsp:sp modelId="{5251BCC8-F21B-470E-9210-F593EA09350B}">
      <dsp:nvSpPr>
        <dsp:cNvPr id="0" name=""/>
        <dsp:cNvSpPr/>
      </dsp:nvSpPr>
      <dsp:spPr>
        <a:xfrm>
          <a:off x="0" y="846845"/>
          <a:ext cx="10142430" cy="695565"/>
        </a:xfrm>
        <a:prstGeom prst="roundRect">
          <a:avLst/>
        </a:prstGeom>
        <a:solidFill>
          <a:schemeClr val="accent4">
            <a:hueOff val="949922"/>
            <a:satOff val="2402"/>
            <a:lumOff val="-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eVP</a:t>
          </a:r>
        </a:p>
      </dsp:txBody>
      <dsp:txXfrm>
        <a:off x="33955" y="880800"/>
        <a:ext cx="10074520" cy="627655"/>
      </dsp:txXfrm>
    </dsp:sp>
    <dsp:sp modelId="{D78C31D8-BE21-4564-B0DA-9B86B9675F77}">
      <dsp:nvSpPr>
        <dsp:cNvPr id="0" name=""/>
        <dsp:cNvSpPr/>
      </dsp:nvSpPr>
      <dsp:spPr>
        <a:xfrm>
          <a:off x="0" y="1625930"/>
          <a:ext cx="10142430" cy="695565"/>
        </a:xfrm>
        <a:prstGeom prst="roundRect">
          <a:avLst/>
        </a:prstGeom>
        <a:solidFill>
          <a:schemeClr val="accent4">
            <a:hueOff val="1899843"/>
            <a:satOff val="4804"/>
            <a:lumOff val="-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Why Do we have Interscope</a:t>
          </a:r>
        </a:p>
      </dsp:txBody>
      <dsp:txXfrm>
        <a:off x="33955" y="1659885"/>
        <a:ext cx="10074520" cy="627655"/>
      </dsp:txXfrm>
    </dsp:sp>
    <dsp:sp modelId="{498A455E-888F-4FCD-9106-E9484DECD6D8}">
      <dsp:nvSpPr>
        <dsp:cNvPr id="0" name=""/>
        <dsp:cNvSpPr/>
      </dsp:nvSpPr>
      <dsp:spPr>
        <a:xfrm>
          <a:off x="0" y="2405015"/>
          <a:ext cx="10142430" cy="695565"/>
        </a:xfrm>
        <a:prstGeom prst="roundRect">
          <a:avLst/>
        </a:prstGeom>
        <a:solidFill>
          <a:schemeClr val="accent4">
            <a:hueOff val="2849765"/>
            <a:satOff val="7207"/>
            <a:lumOff val="-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We use Interscope</a:t>
          </a:r>
        </a:p>
      </dsp:txBody>
      <dsp:txXfrm>
        <a:off x="33955" y="2438970"/>
        <a:ext cx="10074520" cy="627655"/>
      </dsp:txXfrm>
    </dsp:sp>
    <dsp:sp modelId="{CCFD97BE-A2C2-4EF7-AB14-AF0119964BE8}">
      <dsp:nvSpPr>
        <dsp:cNvPr id="0" name=""/>
        <dsp:cNvSpPr/>
      </dsp:nvSpPr>
      <dsp:spPr>
        <a:xfrm>
          <a:off x="0" y="3184101"/>
          <a:ext cx="10142430" cy="695565"/>
        </a:xfrm>
        <a:prstGeom prst="roundRect">
          <a:avLst/>
        </a:prstGeom>
        <a:solidFill>
          <a:schemeClr val="accent4">
            <a:hueOff val="3799686"/>
            <a:satOff val="9609"/>
            <a:lumOff val="-6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Terminology</a:t>
          </a:r>
        </a:p>
      </dsp:txBody>
      <dsp:txXfrm>
        <a:off x="33955" y="3218056"/>
        <a:ext cx="10074520" cy="627655"/>
      </dsp:txXfrm>
    </dsp:sp>
    <dsp:sp modelId="{552BC377-F72C-4E69-B5C4-A9EB3B5F9202}">
      <dsp:nvSpPr>
        <dsp:cNvPr id="0" name=""/>
        <dsp:cNvSpPr/>
      </dsp:nvSpPr>
      <dsp:spPr>
        <a:xfrm>
          <a:off x="0" y="3963186"/>
          <a:ext cx="10142430" cy="695565"/>
        </a:xfrm>
        <a:prstGeom prst="roundRect">
          <a:avLst/>
        </a:prstGeom>
        <a:solidFill>
          <a:schemeClr val="accent4">
            <a:hueOff val="4749608"/>
            <a:satOff val="12011"/>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Hands On Training</a:t>
          </a:r>
        </a:p>
      </dsp:txBody>
      <dsp:txXfrm>
        <a:off x="33955" y="3997141"/>
        <a:ext cx="10074520" cy="6276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1683-5239-4095-B35B-00DDDACA421C}">
      <dsp:nvSpPr>
        <dsp:cNvPr id="0" name=""/>
        <dsp:cNvSpPr/>
      </dsp:nvSpPr>
      <dsp:spPr>
        <a:xfrm>
          <a:off x="2167" y="56729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244600">
            <a:lnSpc>
              <a:spcPct val="90000"/>
            </a:lnSpc>
            <a:spcBef>
              <a:spcPct val="0"/>
            </a:spcBef>
            <a:spcAft>
              <a:spcPct val="35000"/>
            </a:spcAft>
            <a:buNone/>
          </a:pPr>
          <a:r>
            <a:rPr lang="en-US" sz="2800" b="1" kern="1200" cap="none" spc="0" dirty="0">
              <a:ln/>
              <a:effectLst/>
              <a:latin typeface="+mj-lt"/>
            </a:rPr>
            <a:t>Please be sure you include the full SCO ID Number on your all of your documents.  </a:t>
          </a:r>
        </a:p>
      </dsp:txBody>
      <dsp:txXfrm>
        <a:off x="621026" y="1186153"/>
        <a:ext cx="2988113" cy="2988113"/>
      </dsp:txXfrm>
    </dsp:sp>
    <dsp:sp modelId="{4006BFAB-52B7-4B81-98D6-FF39454C4EF3}">
      <dsp:nvSpPr>
        <dsp:cNvPr id="0" name=""/>
        <dsp:cNvSpPr/>
      </dsp:nvSpPr>
      <dsp:spPr>
        <a:xfrm rot="23805">
          <a:off x="4012596" y="458036"/>
          <a:ext cx="2619353"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a:off x="4012601" y="741799"/>
        <a:ext cx="2191488" cy="855730"/>
      </dsp:txXfrm>
    </dsp:sp>
    <dsp:sp modelId="{31D4E170-1AD7-43BC-8657-DCB41CC751B5}">
      <dsp:nvSpPr>
        <dsp:cNvPr id="0" name=""/>
        <dsp:cNvSpPr/>
      </dsp:nvSpPr>
      <dsp:spPr>
        <a:xfrm>
          <a:off x="6352064" y="611234"/>
          <a:ext cx="4225831" cy="4225831"/>
        </a:xfrm>
        <a:prstGeom prst="ellipse">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For example: submittals, plans, correspondence and any documents </a:t>
          </a:r>
        </a:p>
      </dsp:txBody>
      <dsp:txXfrm>
        <a:off x="6970923" y="1230093"/>
        <a:ext cx="2988113" cy="2988113"/>
      </dsp:txXfrm>
    </dsp:sp>
    <dsp:sp modelId="{7AAB0367-1AD8-476A-AB8E-24346807032E}">
      <dsp:nvSpPr>
        <dsp:cNvPr id="0" name=""/>
        <dsp:cNvSpPr/>
      </dsp:nvSpPr>
      <dsp:spPr>
        <a:xfrm rot="10823773">
          <a:off x="4026784" y="3991298"/>
          <a:ext cx="2648648" cy="1426218"/>
        </a:xfrm>
        <a:prstGeom prst="rightArrow">
          <a:avLst>
            <a:gd name="adj1" fmla="val 60000"/>
            <a:gd name="adj2" fmla="val 50000"/>
          </a:avLst>
        </a:prstGeom>
        <a:gradFill rotWithShape="0">
          <a:gsLst>
            <a:gs pos="0">
              <a:schemeClr val="accent6">
                <a:tint val="60000"/>
                <a:hueOff val="0"/>
                <a:satOff val="0"/>
                <a:lumOff val="0"/>
                <a:alphaOff val="0"/>
                <a:tint val="96000"/>
                <a:satMod val="100000"/>
                <a:lumMod val="104000"/>
              </a:schemeClr>
            </a:gs>
            <a:gs pos="78000">
              <a:schemeClr val="accent6">
                <a:tint val="6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latin typeface="+mj-lt"/>
          </a:endParaRPr>
        </a:p>
      </dsp:txBody>
      <dsp:txXfrm rot="10800000">
        <a:off x="4454644" y="4278021"/>
        <a:ext cx="2220783" cy="8557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4750593" y="-728163"/>
          <a:ext cx="5658438" cy="5658438"/>
        </a:xfrm>
        <a:prstGeom prst="blockArc">
          <a:avLst>
            <a:gd name="adj1" fmla="val 18900000"/>
            <a:gd name="adj2" fmla="val 2700000"/>
            <a:gd name="adj3" fmla="val 382"/>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397300" y="262547"/>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Agencies</a:t>
          </a:r>
        </a:p>
      </dsp:txBody>
      <dsp:txXfrm>
        <a:off x="397300" y="262547"/>
        <a:ext cx="5939781" cy="525432"/>
      </dsp:txXfrm>
    </dsp:sp>
    <dsp:sp modelId="{708E8094-6696-49B9-A92A-BF163C89FD06}">
      <dsp:nvSpPr>
        <dsp:cNvPr id="0" name=""/>
        <dsp:cNvSpPr/>
      </dsp:nvSpPr>
      <dsp:spPr>
        <a:xfrm>
          <a:off x="68905" y="196868"/>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773809" y="1050443"/>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Download logon request for Universities</a:t>
          </a:r>
        </a:p>
      </dsp:txBody>
      <dsp:txXfrm>
        <a:off x="773809" y="1050443"/>
        <a:ext cx="5563272" cy="525432"/>
      </dsp:txXfrm>
    </dsp:sp>
    <dsp:sp modelId="{4AC46C49-1E76-4C9C-B1CE-283A9A94534C}">
      <dsp:nvSpPr>
        <dsp:cNvPr id="0" name=""/>
        <dsp:cNvSpPr/>
      </dsp:nvSpPr>
      <dsp:spPr>
        <a:xfrm>
          <a:off x="445414" y="984764"/>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889367" y="1838339"/>
          <a:ext cx="5447714"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Download logon request for Community Colleges</a:t>
          </a:r>
        </a:p>
      </dsp:txBody>
      <dsp:txXfrm>
        <a:off x="889367" y="1838339"/>
        <a:ext cx="5447714" cy="525432"/>
      </dsp:txXfrm>
    </dsp:sp>
    <dsp:sp modelId="{1AEFEDF5-0F02-4519-8D60-D2663F5738D2}">
      <dsp:nvSpPr>
        <dsp:cNvPr id="0" name=""/>
        <dsp:cNvSpPr/>
      </dsp:nvSpPr>
      <dsp:spPr>
        <a:xfrm>
          <a:off x="560972" y="1772660"/>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773809" y="2626235"/>
          <a:ext cx="5563272"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Designer and Contractor logon requests</a:t>
          </a:r>
        </a:p>
      </dsp:txBody>
      <dsp:txXfrm>
        <a:off x="773809" y="2626235"/>
        <a:ext cx="5563272" cy="525432"/>
      </dsp:txXfrm>
    </dsp:sp>
    <dsp:sp modelId="{7C62BFEC-BA1B-41DF-8905-218AD54944F1}">
      <dsp:nvSpPr>
        <dsp:cNvPr id="0" name=""/>
        <dsp:cNvSpPr/>
      </dsp:nvSpPr>
      <dsp:spPr>
        <a:xfrm>
          <a:off x="445414" y="2560556"/>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397300" y="3414131"/>
          <a:ext cx="5939781" cy="525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06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Forgot user name or password</a:t>
          </a:r>
        </a:p>
      </dsp:txBody>
      <dsp:txXfrm>
        <a:off x="397300" y="3414131"/>
        <a:ext cx="5939781" cy="525432"/>
      </dsp:txXfrm>
    </dsp:sp>
    <dsp:sp modelId="{7867492C-1D93-4ECF-8F5B-AC04AF3FA722}">
      <dsp:nvSpPr>
        <dsp:cNvPr id="0" name=""/>
        <dsp:cNvSpPr/>
      </dsp:nvSpPr>
      <dsp:spPr>
        <a:xfrm>
          <a:off x="68905" y="3348452"/>
          <a:ext cx="656790" cy="6567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AC37-A4B5-46FB-AB0C-781DAB0FECD8}">
      <dsp:nvSpPr>
        <dsp:cNvPr id="0" name=""/>
        <dsp:cNvSpPr/>
      </dsp:nvSpPr>
      <dsp:spPr>
        <a:xfrm>
          <a:off x="2735985" y="2051231"/>
          <a:ext cx="5602366" cy="184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0" i="0" kern="1200" dirty="0"/>
        </a:p>
        <a:p>
          <a:pPr marL="0" lvl="0" indent="0" algn="ctr" defTabSz="1422400">
            <a:lnSpc>
              <a:spcPct val="90000"/>
            </a:lnSpc>
            <a:spcBef>
              <a:spcPct val="0"/>
            </a:spcBef>
            <a:spcAft>
              <a:spcPct val="35000"/>
            </a:spcAft>
            <a:buNone/>
          </a:pPr>
          <a:r>
            <a:rPr lang="en-US" sz="3200" b="0" i="0" kern="1200" dirty="0"/>
            <a:t>Definitions and Terminology</a:t>
          </a:r>
          <a:br>
            <a:rPr lang="en-US" sz="3200" b="0" i="0" kern="1200" dirty="0"/>
          </a:br>
          <a:endParaRPr lang="en-US" sz="3200" kern="1200" dirty="0"/>
        </a:p>
      </dsp:txBody>
      <dsp:txXfrm>
        <a:off x="2735985" y="2051231"/>
        <a:ext cx="5602366" cy="1846234"/>
      </dsp:txXfrm>
    </dsp:sp>
    <dsp:sp modelId="{A851F6C1-F318-495D-A08B-47EDCC422F71}">
      <dsp:nvSpPr>
        <dsp:cNvPr id="0" name=""/>
        <dsp:cNvSpPr/>
      </dsp:nvSpPr>
      <dsp:spPr>
        <a:xfrm>
          <a:off x="2729619" y="148972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C319D-48BF-4C35-8852-D778F6EB71CD}">
      <dsp:nvSpPr>
        <dsp:cNvPr id="0" name=""/>
        <dsp:cNvSpPr/>
      </dsp:nvSpPr>
      <dsp:spPr>
        <a:xfrm>
          <a:off x="3041569" y="865821"/>
          <a:ext cx="445642" cy="44564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7D2EE2-F68D-4B00-8A53-3FC8F55D2C1B}">
      <dsp:nvSpPr>
        <dsp:cNvPr id="0" name=""/>
        <dsp:cNvSpPr/>
      </dsp:nvSpPr>
      <dsp:spPr>
        <a:xfrm>
          <a:off x="3790248" y="990601"/>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C1DB8-4AF3-420D-8FFD-8CCA541A0C4C}">
      <dsp:nvSpPr>
        <dsp:cNvPr id="0" name=""/>
        <dsp:cNvSpPr/>
      </dsp:nvSpPr>
      <dsp:spPr>
        <a:xfrm>
          <a:off x="4414148" y="3043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B3E6E-5064-4667-AC39-9CC78ED476A5}">
      <dsp:nvSpPr>
        <dsp:cNvPr id="0" name=""/>
        <dsp:cNvSpPr/>
      </dsp:nvSpPr>
      <dsp:spPr>
        <a:xfrm>
          <a:off x="5225218" y="54751"/>
          <a:ext cx="445642" cy="445642"/>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E149D-6CB7-4598-BFB9-B19F24410713}">
      <dsp:nvSpPr>
        <dsp:cNvPr id="0" name=""/>
        <dsp:cNvSpPr/>
      </dsp:nvSpPr>
      <dsp:spPr>
        <a:xfrm>
          <a:off x="6223458" y="491481"/>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E817D-374D-4359-BB11-2B077C7B0DBE}">
      <dsp:nvSpPr>
        <dsp:cNvPr id="0" name=""/>
        <dsp:cNvSpPr/>
      </dsp:nvSpPr>
      <dsp:spPr>
        <a:xfrm>
          <a:off x="6847358" y="803431"/>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A14E9-C94E-44DD-8409-D0CB0ED8E251}">
      <dsp:nvSpPr>
        <dsp:cNvPr id="0" name=""/>
        <dsp:cNvSpPr/>
      </dsp:nvSpPr>
      <dsp:spPr>
        <a:xfrm>
          <a:off x="7720818" y="1489721"/>
          <a:ext cx="445642" cy="44564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E249-075C-43D4-A832-7B56E8F35A9E}">
      <dsp:nvSpPr>
        <dsp:cNvPr id="0" name=""/>
        <dsp:cNvSpPr/>
      </dsp:nvSpPr>
      <dsp:spPr>
        <a:xfrm>
          <a:off x="8095157" y="2176011"/>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D30C7E-9CDF-4582-8417-015E479E70B9}">
      <dsp:nvSpPr>
        <dsp:cNvPr id="0" name=""/>
        <dsp:cNvSpPr/>
      </dsp:nvSpPr>
      <dsp:spPr>
        <a:xfrm>
          <a:off x="4850878" y="865821"/>
          <a:ext cx="1145938" cy="1145938"/>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21397C-7512-45CB-B544-CE7C1B7A0E82}">
      <dsp:nvSpPr>
        <dsp:cNvPr id="0" name=""/>
        <dsp:cNvSpPr/>
      </dsp:nvSpPr>
      <dsp:spPr>
        <a:xfrm>
          <a:off x="2417669" y="323664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888EC-C325-4F8D-8475-6D3CD2E1ABAD}">
      <dsp:nvSpPr>
        <dsp:cNvPr id="0" name=""/>
        <dsp:cNvSpPr/>
      </dsp:nvSpPr>
      <dsp:spPr>
        <a:xfrm>
          <a:off x="2792009" y="3798150"/>
          <a:ext cx="700295" cy="70029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1DC86-F146-42DE-8405-501E008A96D6}">
      <dsp:nvSpPr>
        <dsp:cNvPr id="0" name=""/>
        <dsp:cNvSpPr/>
      </dsp:nvSpPr>
      <dsp:spPr>
        <a:xfrm>
          <a:off x="3727858" y="4297270"/>
          <a:ext cx="1018612" cy="1018612"/>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B5BA0-86C8-400E-A0FA-760F8F5704E7}">
      <dsp:nvSpPr>
        <dsp:cNvPr id="0" name=""/>
        <dsp:cNvSpPr/>
      </dsp:nvSpPr>
      <dsp:spPr>
        <a:xfrm>
          <a:off x="5038048" y="5108340"/>
          <a:ext cx="445642" cy="445642"/>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4450CE-8E79-4845-8174-23BF4DED8651}">
      <dsp:nvSpPr>
        <dsp:cNvPr id="0" name=""/>
        <dsp:cNvSpPr/>
      </dsp:nvSpPr>
      <dsp:spPr>
        <a:xfrm>
          <a:off x="5287608" y="4297270"/>
          <a:ext cx="700295" cy="700295"/>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006ED9-7500-473C-B945-1EC8E338310B}">
      <dsp:nvSpPr>
        <dsp:cNvPr id="0" name=""/>
        <dsp:cNvSpPr/>
      </dsp:nvSpPr>
      <dsp:spPr>
        <a:xfrm>
          <a:off x="5911508" y="5170730"/>
          <a:ext cx="445642" cy="445642"/>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4DFBA-9942-4192-B2D1-38391744F421}">
      <dsp:nvSpPr>
        <dsp:cNvPr id="0" name=""/>
        <dsp:cNvSpPr/>
      </dsp:nvSpPr>
      <dsp:spPr>
        <a:xfrm>
          <a:off x="6473018" y="4172490"/>
          <a:ext cx="1018612" cy="1018612"/>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E33F3-B628-4DA7-AF39-A532F89F9A11}">
      <dsp:nvSpPr>
        <dsp:cNvPr id="0" name=""/>
        <dsp:cNvSpPr/>
      </dsp:nvSpPr>
      <dsp:spPr>
        <a:xfrm>
          <a:off x="7845598" y="3922930"/>
          <a:ext cx="700295" cy="700295"/>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Amendment</a:t>
          </a:r>
          <a:endParaRPr lang="en-US" sz="24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gradFill rotWithShape="0">
          <a:gsLst>
            <a:gs pos="0">
              <a:schemeClr val="dk2">
                <a:alpha val="50000"/>
                <a:hueOff val="0"/>
                <a:satOff val="0"/>
                <a:lumOff val="0"/>
                <a:alphaOff val="0"/>
                <a:tint val="96000"/>
                <a:satMod val="100000"/>
                <a:lumMod val="104000"/>
              </a:schemeClr>
            </a:gs>
            <a:gs pos="78000">
              <a:schemeClr val="dk2">
                <a:alpha val="50000"/>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a:t>A change to a design contract.</a:t>
          </a:r>
        </a:p>
      </dsp:txBody>
      <dsp:txXfrm>
        <a:off x="6073874" y="654105"/>
        <a:ext cx="3125750" cy="4142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a:t>Assign</a:t>
          </a:r>
          <a:endParaRPr lang="en-US" sz="31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115645"/>
          <a:ext cx="11009745" cy="1485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72528" y="188173"/>
        <a:ext cx="10864689" cy="1340689"/>
      </dsp:txXfrm>
    </dsp:sp>
    <dsp:sp modelId="{AD88B39D-1467-417C-9718-95D2A43FA570}">
      <dsp:nvSpPr>
        <dsp:cNvPr id="0" name=""/>
        <dsp:cNvSpPr/>
      </dsp:nvSpPr>
      <dsp:spPr>
        <a:xfrm>
          <a:off x="0" y="1682031"/>
          <a:ext cx="11009745" cy="3798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2800" kern="1200"/>
          </a:br>
          <a:r>
            <a:rPr lang="en-US" sz="2800" kern="1200"/>
            <a:t>authorizations approved by the County. </a:t>
          </a:r>
          <a:br>
            <a:rPr lang="en-US" sz="2800" kern="1200"/>
          </a:br>
          <a:r>
            <a:rPr lang="en-US" sz="2800" kern="1200"/>
            <a:t>Authorizations may be allocated to one or more Programs.</a:t>
          </a:r>
        </a:p>
      </dsp:txBody>
      <dsp:txXfrm>
        <a:off x="185409" y="1867440"/>
        <a:ext cx="10638927" cy="34272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b="1" kern="1200"/>
            <a:t>Change Order</a:t>
          </a:r>
          <a:endParaRPr lang="en-US" sz="2300" kern="120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2700" cap="flat" cmpd="sng" algn="ctr">
          <a:solidFill>
            <a:schemeClr val="accent4">
              <a:hueOff val="2374804"/>
              <a:satOff val="6006"/>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443872"/>
          <a:ext cx="10424194" cy="2105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b="1" kern="1200" dirty="0"/>
            <a:t>Construction</a:t>
          </a:r>
          <a:endParaRPr lang="en-US" sz="5300" kern="1200" dirty="0"/>
        </a:p>
      </dsp:txBody>
      <dsp:txXfrm>
        <a:off x="183118" y="546651"/>
        <a:ext cx="10218636" cy="1899875"/>
      </dsp:txXfrm>
    </dsp:sp>
    <dsp:sp modelId="{48223236-D5BE-46FB-A1F6-1031492A9ABF}">
      <dsp:nvSpPr>
        <dsp:cNvPr id="0" name=""/>
        <dsp:cNvSpPr/>
      </dsp:nvSpPr>
      <dsp:spPr>
        <a:xfrm>
          <a:off x="0" y="2701945"/>
          <a:ext cx="10584873" cy="210543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Represents the estimated cost of all construction contracts </a:t>
          </a:r>
        </a:p>
      </dsp:txBody>
      <dsp:txXfrm>
        <a:off x="102779" y="2804724"/>
        <a:ext cx="10379315" cy="1899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150916"/>
                <a:satOff val="-1914"/>
                <a:lumOff val="-381"/>
                <a:alphaOff val="0"/>
                <a:tint val="96000"/>
                <a:satMod val="100000"/>
                <a:lumMod val="104000"/>
              </a:schemeClr>
            </a:gs>
            <a:gs pos="78000">
              <a:schemeClr val="accent3">
                <a:hueOff val="150916"/>
                <a:satOff val="-1914"/>
                <a:lumOff val="-38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301831"/>
                <a:satOff val="-3827"/>
                <a:lumOff val="-761"/>
                <a:alphaOff val="0"/>
                <a:tint val="96000"/>
                <a:satMod val="100000"/>
                <a:lumMod val="104000"/>
              </a:schemeClr>
            </a:gs>
            <a:gs pos="78000">
              <a:schemeClr val="accent3">
                <a:hueOff val="301831"/>
                <a:satOff val="-3827"/>
                <a:lumOff val="-761"/>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452747"/>
                <a:satOff val="-5741"/>
                <a:lumOff val="-1142"/>
                <a:alphaOff val="0"/>
                <a:tint val="96000"/>
                <a:satMod val="100000"/>
                <a:lumMod val="104000"/>
              </a:schemeClr>
            </a:gs>
            <a:gs pos="78000">
              <a:schemeClr val="accent3">
                <a:hueOff val="452747"/>
                <a:satOff val="-5741"/>
                <a:lumOff val="-114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603663"/>
                <a:satOff val="-7655"/>
                <a:lumOff val="-1522"/>
                <a:alphaOff val="0"/>
                <a:tint val="96000"/>
                <a:satMod val="100000"/>
                <a:lumMod val="104000"/>
              </a:schemeClr>
            </a:gs>
            <a:gs pos="78000">
              <a:schemeClr val="accent3">
                <a:hueOff val="603663"/>
                <a:satOff val="-7655"/>
                <a:lumOff val="-1522"/>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754579"/>
                <a:satOff val="-9568"/>
                <a:lumOff val="-1903"/>
                <a:alphaOff val="0"/>
                <a:tint val="96000"/>
                <a:satMod val="100000"/>
                <a:lumMod val="104000"/>
              </a:schemeClr>
            </a:gs>
            <a:gs pos="78000">
              <a:schemeClr val="accent3">
                <a:hueOff val="754579"/>
                <a:satOff val="-9568"/>
                <a:lumOff val="-190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905494"/>
                <a:satOff val="-11482"/>
                <a:lumOff val="-2284"/>
                <a:alphaOff val="0"/>
                <a:tint val="96000"/>
                <a:satMod val="100000"/>
                <a:lumMod val="104000"/>
              </a:schemeClr>
            </a:gs>
            <a:gs pos="78000">
              <a:schemeClr val="accent3">
                <a:hueOff val="905494"/>
                <a:satOff val="-11482"/>
                <a:lumOff val="-228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1056410"/>
                <a:satOff val="-13396"/>
                <a:lumOff val="-2664"/>
                <a:alphaOff val="0"/>
                <a:tint val="96000"/>
                <a:satMod val="100000"/>
                <a:lumMod val="104000"/>
              </a:schemeClr>
            </a:gs>
            <a:gs pos="78000">
              <a:schemeClr val="accent3">
                <a:hueOff val="1056410"/>
                <a:satOff val="-13396"/>
                <a:lumOff val="-266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1207326"/>
                <a:satOff val="-15309"/>
                <a:lumOff val="-3045"/>
                <a:alphaOff val="0"/>
                <a:tint val="96000"/>
                <a:satMod val="100000"/>
                <a:lumMod val="104000"/>
              </a:schemeClr>
            </a:gs>
            <a:gs pos="78000">
              <a:schemeClr val="accent3">
                <a:hueOff val="1207326"/>
                <a:satOff val="-15309"/>
                <a:lumOff val="-304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1358241"/>
                <a:satOff val="-17223"/>
                <a:lumOff val="-3425"/>
                <a:alphaOff val="0"/>
                <a:tint val="96000"/>
                <a:satMod val="100000"/>
                <a:lumMod val="104000"/>
              </a:schemeClr>
            </a:gs>
            <a:gs pos="78000">
              <a:schemeClr val="accent3">
                <a:hueOff val="1358241"/>
                <a:satOff val="-17223"/>
                <a:lumOff val="-342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1509157"/>
                <a:satOff val="-19136"/>
                <a:lumOff val="-3806"/>
                <a:alphaOff val="0"/>
                <a:tint val="96000"/>
                <a:satMod val="100000"/>
                <a:lumMod val="104000"/>
              </a:schemeClr>
            </a:gs>
            <a:gs pos="78000">
              <a:schemeClr val="accent3">
                <a:hueOff val="1509157"/>
                <a:satOff val="-19136"/>
                <a:lumOff val="-380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1660073"/>
                <a:satOff val="-21050"/>
                <a:lumOff val="-4186"/>
                <a:alphaOff val="0"/>
                <a:tint val="96000"/>
                <a:satMod val="100000"/>
                <a:lumMod val="104000"/>
              </a:schemeClr>
            </a:gs>
            <a:gs pos="78000">
              <a:schemeClr val="accent3">
                <a:hueOff val="1660073"/>
                <a:satOff val="-21050"/>
                <a:lumOff val="-418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1810989"/>
                <a:satOff val="-22964"/>
                <a:lumOff val="-4567"/>
                <a:alphaOff val="0"/>
                <a:tint val="96000"/>
                <a:satMod val="100000"/>
                <a:lumMod val="104000"/>
              </a:schemeClr>
            </a:gs>
            <a:gs pos="78000">
              <a:schemeClr val="accent3">
                <a:hueOff val="1810989"/>
                <a:satOff val="-22964"/>
                <a:lumOff val="-4567"/>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1961904"/>
                <a:satOff val="-24877"/>
                <a:lumOff val="-4948"/>
                <a:alphaOff val="0"/>
                <a:tint val="96000"/>
                <a:satMod val="100000"/>
                <a:lumMod val="104000"/>
              </a:schemeClr>
            </a:gs>
            <a:gs pos="78000">
              <a:schemeClr val="accent3">
                <a:hueOff val="1961904"/>
                <a:satOff val="-24877"/>
                <a:lumOff val="-494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2112820"/>
                <a:satOff val="-26791"/>
                <a:lumOff val="-5328"/>
                <a:alphaOff val="0"/>
                <a:tint val="96000"/>
                <a:satMod val="100000"/>
                <a:lumMod val="104000"/>
              </a:schemeClr>
            </a:gs>
            <a:gs pos="78000">
              <a:schemeClr val="accent3">
                <a:hueOff val="2112820"/>
                <a:satOff val="-26791"/>
                <a:lumOff val="-532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2263736"/>
                <a:satOff val="-28705"/>
                <a:lumOff val="-5709"/>
                <a:alphaOff val="0"/>
                <a:tint val="96000"/>
                <a:satMod val="100000"/>
                <a:lumMod val="104000"/>
              </a:schemeClr>
            </a:gs>
            <a:gs pos="78000">
              <a:schemeClr val="accent3">
                <a:hueOff val="2263736"/>
                <a:satOff val="-28705"/>
                <a:lumOff val="-570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2414651"/>
                <a:satOff val="-30618"/>
                <a:lumOff val="-6089"/>
                <a:alphaOff val="0"/>
                <a:tint val="96000"/>
                <a:satMod val="100000"/>
                <a:lumMod val="104000"/>
              </a:schemeClr>
            </a:gs>
            <a:gs pos="78000">
              <a:schemeClr val="accent3">
                <a:hueOff val="2414651"/>
                <a:satOff val="-30618"/>
                <a:lumOff val="-6089"/>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67391"/>
          <a:ext cx="11046690" cy="21848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kern="1200"/>
            <a:t>Contingency</a:t>
          </a:r>
          <a:r>
            <a:rPr lang="en-US" sz="5500" kern="1200"/>
            <a:t> </a:t>
          </a:r>
        </a:p>
      </dsp:txBody>
      <dsp:txXfrm>
        <a:off x="106657" y="374048"/>
        <a:ext cx="10833376" cy="1971569"/>
      </dsp:txXfrm>
    </dsp:sp>
    <dsp:sp modelId="{06737AF9-D7FF-4C2D-8925-DB530554BDBB}">
      <dsp:nvSpPr>
        <dsp:cNvPr id="0" name=""/>
        <dsp:cNvSpPr/>
      </dsp:nvSpPr>
      <dsp:spPr>
        <a:xfrm>
          <a:off x="0" y="2610675"/>
          <a:ext cx="11046690" cy="2184883"/>
        </a:xfrm>
        <a:prstGeom prst="roundRect">
          <a:avLst/>
        </a:prstGeom>
        <a:solidFill>
          <a:schemeClr val="accent3">
            <a:hueOff val="2565567"/>
            <a:satOff val="-32532"/>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Represents the estimated cost of construction contingency </a:t>
          </a:r>
        </a:p>
      </dsp:txBody>
      <dsp:txXfrm>
        <a:off x="106657" y="2717332"/>
        <a:ext cx="10833376" cy="19715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5997"/>
          <a:ext cx="10982036" cy="2329543"/>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Commitment</a:t>
          </a:r>
          <a:endParaRPr lang="en-US" sz="4200" kern="1200"/>
        </a:p>
      </dsp:txBody>
      <dsp:txXfrm>
        <a:off x="113719" y="139716"/>
        <a:ext cx="10754598" cy="2102105"/>
      </dsp:txXfrm>
    </dsp:sp>
    <dsp:sp modelId="{3B639725-90BD-4D2A-B6F9-53A9253A097E}">
      <dsp:nvSpPr>
        <dsp:cNvPr id="0" name=""/>
        <dsp:cNvSpPr/>
      </dsp:nvSpPr>
      <dsp:spPr>
        <a:xfrm>
          <a:off x="0" y="2476500"/>
          <a:ext cx="10982036" cy="2329543"/>
        </a:xfrm>
        <a:prstGeom prst="roundRect">
          <a:avLst/>
        </a:prstGeom>
        <a:solidFill>
          <a:schemeClr val="accent6">
            <a:shade val="80000"/>
            <a:hueOff val="340729"/>
            <a:satOff val="5844"/>
            <a:lumOff val="245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19" y="2590219"/>
        <a:ext cx="10754598" cy="210210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a:t>Design</a:t>
          </a:r>
          <a:endParaRPr lang="en-US" sz="54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Represents the estimated cost of the design contract</a:t>
          </a:r>
        </a:p>
      </dsp:txBody>
      <dsp:txXfrm>
        <a:off x="678174" y="2679120"/>
        <a:ext cx="9570269" cy="220009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Estimated Cost</a:t>
          </a:r>
          <a:endParaRPr lang="en-US" sz="32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Total estimated cost of the project, broken down by category. Typically this would come from the State Construction Office OC-25 form or</a:t>
          </a:r>
          <a:r>
            <a:rPr lang="en-US" sz="2300" b="1" kern="1200" dirty="0"/>
            <a:t>, for Community Colleges the NCCCS 3-1 Form.</a:t>
          </a:r>
          <a:endParaRPr lang="en-US" sz="23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dk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858425"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Expenditure</a:t>
          </a:r>
          <a:endParaRPr lang="en-US" sz="3700" kern="1200"/>
        </a:p>
      </dsp:txBody>
      <dsp:txXfrm>
        <a:off x="958008" y="1629551"/>
        <a:ext cx="4281480" cy="1840792"/>
      </dsp:txXfrm>
    </dsp:sp>
    <dsp:sp modelId="{466594F5-360E-4C93-8575-58D974225A7F}">
      <dsp:nvSpPr>
        <dsp:cNvPr id="0" name=""/>
        <dsp:cNvSpPr/>
      </dsp:nvSpPr>
      <dsp:spPr>
        <a:xfrm>
          <a:off x="5606018" y="1529968"/>
          <a:ext cx="4480646" cy="2039958"/>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 dollar amount that has actually been paid.</a:t>
          </a:r>
        </a:p>
      </dsp:txBody>
      <dsp:txXfrm>
        <a:off x="5705601" y="1629551"/>
        <a:ext cx="4281480" cy="18407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33541"/>
          <a:ext cx="10935854" cy="24160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17942" y="151483"/>
        <a:ext cx="10699970" cy="2180166"/>
      </dsp:txXfrm>
    </dsp:sp>
    <dsp:sp modelId="{73A13F74-7791-4659-9D0A-F953185A6C4C}">
      <dsp:nvSpPr>
        <dsp:cNvPr id="0" name=""/>
        <dsp:cNvSpPr/>
      </dsp:nvSpPr>
      <dsp:spPr>
        <a:xfrm>
          <a:off x="0" y="2530231"/>
          <a:ext cx="10935854" cy="2416050"/>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17942" y="2648173"/>
        <a:ext cx="10699970" cy="218016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B1ED-67D0-4CC9-9CC7-F170F0A58199}">
      <dsp:nvSpPr>
        <dsp:cNvPr id="0" name=""/>
        <dsp:cNvSpPr/>
      </dsp:nvSpPr>
      <dsp:spPr>
        <a:xfrm>
          <a:off x="625269"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728819" y="1694478"/>
        <a:ext cx="4560768" cy="1914138"/>
      </dsp:txXfrm>
    </dsp:sp>
    <dsp:sp modelId="{5AD1480C-025C-4AA2-9105-C266AC907F61}">
      <dsp:nvSpPr>
        <dsp:cNvPr id="0" name=""/>
        <dsp:cNvSpPr/>
      </dsp:nvSpPr>
      <dsp:spPr>
        <a:xfrm>
          <a:off x="5662788" y="1590928"/>
          <a:ext cx="4767868"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3-digit number assigned by OSBM in combination with the code to form a unique identifier for an authorized capital project. Item numbers are assigned sequentially within each fiscal year.</a:t>
          </a:r>
        </a:p>
      </dsp:txBody>
      <dsp:txXfrm>
        <a:off x="5766338" y="1694478"/>
        <a:ext cx="4560768" cy="191413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463981"/>
          <a:ext cx="10963562" cy="1986257"/>
        </a:xfrm>
        <a:prstGeom prst="roundRect">
          <a:avLst/>
        </a:prstGeom>
        <a:gradFill rotWithShape="0">
          <a:gsLst>
            <a:gs pos="0">
              <a:schemeClr val="accent6">
                <a:alpha val="90000"/>
                <a:hueOff val="0"/>
                <a:satOff val="0"/>
                <a:lumOff val="0"/>
                <a:alphaOff val="0"/>
                <a:tint val="96000"/>
                <a:satMod val="100000"/>
                <a:lumMod val="104000"/>
              </a:schemeClr>
            </a:gs>
            <a:gs pos="78000">
              <a:schemeClr val="accent6">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a:t>Milestone</a:t>
          </a:r>
          <a:endParaRPr lang="en-US" sz="5000" kern="1200"/>
        </a:p>
      </dsp:txBody>
      <dsp:txXfrm>
        <a:off x="96961" y="560942"/>
        <a:ext cx="10769640" cy="1792335"/>
      </dsp:txXfrm>
    </dsp:sp>
    <dsp:sp modelId="{7B65ABBA-7963-4AF2-B386-2BE4E5E5F427}">
      <dsp:nvSpPr>
        <dsp:cNvPr id="0" name=""/>
        <dsp:cNvSpPr/>
      </dsp:nvSpPr>
      <dsp:spPr>
        <a:xfrm>
          <a:off x="0" y="2594239"/>
          <a:ext cx="10963562" cy="1986257"/>
        </a:xfrm>
        <a:prstGeom prst="roundRect">
          <a:avLst/>
        </a:prstGeom>
        <a:gradFill rotWithShape="0">
          <a:gsLst>
            <a:gs pos="0">
              <a:schemeClr val="accent6">
                <a:alpha val="90000"/>
                <a:hueOff val="0"/>
                <a:satOff val="0"/>
                <a:lumOff val="0"/>
                <a:alphaOff val="-40000"/>
                <a:tint val="96000"/>
                <a:satMod val="100000"/>
                <a:lumMod val="104000"/>
              </a:schemeClr>
            </a:gs>
            <a:gs pos="78000">
              <a:schemeClr val="accent6">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Key date that is used to measure progress of a contract or project.</a:t>
          </a:r>
        </a:p>
      </dsp:txBody>
      <dsp:txXfrm>
        <a:off x="96961" y="2691200"/>
        <a:ext cx="10769640" cy="179233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420005"/>
          <a:ext cx="2882502" cy="5403769"/>
        </a:xfrm>
        <a:prstGeom prst="roundRect">
          <a:avLst>
            <a:gd name="adj" fmla="val 10000"/>
          </a:avLst>
        </a:prstGeom>
        <a:gradFill rotWithShape="0">
          <a:gsLst>
            <a:gs pos="0">
              <a:schemeClr val="accent4">
                <a:alpha val="90000"/>
                <a:hueOff val="0"/>
                <a:satOff val="0"/>
                <a:lumOff val="0"/>
                <a:alphaOff val="0"/>
                <a:tint val="96000"/>
                <a:satMod val="100000"/>
                <a:lumMod val="104000"/>
              </a:schemeClr>
            </a:gs>
            <a:gs pos="78000">
              <a:schemeClr val="accent4">
                <a:alpha val="9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504431"/>
        <a:ext cx="2713650" cy="5234917"/>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420005"/>
          <a:ext cx="2882502" cy="5403769"/>
        </a:xfrm>
        <a:prstGeom prst="roundRect">
          <a:avLst>
            <a:gd name="adj" fmla="val 10000"/>
          </a:avLst>
        </a:prstGeom>
        <a:gradFill rotWithShape="0">
          <a:gsLst>
            <a:gs pos="0">
              <a:schemeClr val="accent4">
                <a:alpha val="90000"/>
                <a:hueOff val="0"/>
                <a:satOff val="0"/>
                <a:lumOff val="0"/>
                <a:alphaOff val="-20000"/>
                <a:tint val="96000"/>
                <a:satMod val="100000"/>
                <a:lumMod val="104000"/>
              </a:schemeClr>
            </a:gs>
            <a:gs pos="78000">
              <a:schemeClr val="accent4">
                <a:alpha val="90000"/>
                <a:hueOff val="0"/>
                <a:satOff val="0"/>
                <a:lumOff val="0"/>
                <a:alphaOff val="-2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504431"/>
        <a:ext cx="2713650" cy="5234917"/>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443925"/>
            <a:satOff val="-13454"/>
            <a:lumOff val="3441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420005"/>
          <a:ext cx="2882502" cy="5403769"/>
        </a:xfrm>
        <a:prstGeom prst="roundRect">
          <a:avLst>
            <a:gd name="adj" fmla="val 10000"/>
          </a:avLst>
        </a:prstGeom>
        <a:gradFill rotWithShape="0">
          <a:gsLst>
            <a:gs pos="0">
              <a:schemeClr val="accent4">
                <a:alpha val="90000"/>
                <a:hueOff val="0"/>
                <a:satOff val="0"/>
                <a:lumOff val="0"/>
                <a:alphaOff val="-40000"/>
                <a:tint val="96000"/>
                <a:satMod val="100000"/>
                <a:lumMod val="104000"/>
              </a:schemeClr>
            </a:gs>
            <a:gs pos="78000">
              <a:schemeClr val="accent4">
                <a:alpha val="90000"/>
                <a:hueOff val="0"/>
                <a:satOff val="0"/>
                <a:lumOff val="0"/>
                <a:alphaOff val="-4000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504431"/>
        <a:ext cx="2713650" cy="523491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a:t>NCAS Center</a:t>
          </a:r>
          <a:endParaRPr lang="en-US" sz="33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6000"/>
                <a:satMod val="100000"/>
                <a:lumMod val="104000"/>
              </a:schemeClr>
            </a:gs>
            <a:gs pos="78000">
              <a:schemeClr val="accent5">
                <a:alpha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3408-476D-4A37-8D88-984ECD4B0EA5}">
      <dsp:nvSpPr>
        <dsp:cNvPr id="0" name=""/>
        <dsp:cNvSpPr/>
      </dsp:nvSpPr>
      <dsp:spPr>
        <a:xfrm>
          <a:off x="2143"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Where vendors register to do business with the State of North Carolina</a:t>
          </a:r>
        </a:p>
      </dsp:txBody>
      <dsp:txXfrm>
        <a:off x="82457" y="974612"/>
        <a:ext cx="4409586" cy="2581500"/>
      </dsp:txXfrm>
    </dsp:sp>
    <dsp:sp modelId="{234B25AF-33F8-497F-80E1-99AD1253987B}">
      <dsp:nvSpPr>
        <dsp:cNvPr id="0" name=""/>
        <dsp:cNvSpPr/>
      </dsp:nvSpPr>
      <dsp:spPr>
        <a:xfrm>
          <a:off x="5029378" y="1698655"/>
          <a:ext cx="968885" cy="113341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029378" y="1925338"/>
        <a:ext cx="678220" cy="680047"/>
      </dsp:txXfrm>
    </dsp:sp>
    <dsp:sp modelId="{62AAE3F6-2AA1-4C6E-B9D4-EBCD38D4925E}">
      <dsp:nvSpPr>
        <dsp:cNvPr id="0" name=""/>
        <dsp:cNvSpPr/>
      </dsp:nvSpPr>
      <dsp:spPr>
        <a:xfrm>
          <a:off x="6400442" y="894298"/>
          <a:ext cx="4570214" cy="2742128"/>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Consolidation of IPS and E-Procurement</a:t>
          </a:r>
        </a:p>
      </dsp:txBody>
      <dsp:txXfrm>
        <a:off x="6480756" y="974612"/>
        <a:ext cx="4409586" cy="2581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b="1" kern="1200"/>
            <a:t>Non-Code-Item Project</a:t>
          </a:r>
          <a:endParaRPr lang="en-US" sz="27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3137" bIns="0" numCol="1" spcCol="1270" anchor="ctr" anchorCtr="0">
          <a:noAutofit/>
        </a:bodyPr>
        <a:lstStyle/>
        <a:p>
          <a:pPr marL="0" lvl="0" indent="0" algn="ctr" defTabSz="1200150">
            <a:lnSpc>
              <a:spcPct val="90000"/>
            </a:lnSpc>
            <a:spcBef>
              <a:spcPct val="0"/>
            </a:spcBef>
            <a:spcAft>
              <a:spcPct val="35000"/>
            </a:spcAft>
            <a:buNone/>
          </a:pPr>
          <a:r>
            <a:rPr lang="en-US" sz="27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b="1" kern="1200"/>
            <a:t>Primavera P6</a:t>
          </a:r>
          <a:endParaRPr lang="en-US" sz="32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2251" bIns="0" numCol="1" spcCol="1270" anchor="ctr" anchorCtr="0">
          <a:noAutofit/>
        </a:bodyPr>
        <a:lstStyle/>
        <a:p>
          <a:pPr marL="0" lvl="0" indent="0" algn="ctr" defTabSz="1422400">
            <a:lnSpc>
              <a:spcPct val="90000"/>
            </a:lnSpc>
            <a:spcBef>
              <a:spcPct val="0"/>
            </a:spcBef>
            <a:spcAft>
              <a:spcPct val="35000"/>
            </a:spcAft>
            <a:buNone/>
          </a:pPr>
          <a:r>
            <a:rPr lang="en-US" sz="3200" kern="1200"/>
            <a:t>Statewide project scheduling system. Schedules are required for projects with estimated costs over $500,000, based on Project Type.</a:t>
          </a:r>
        </a:p>
      </dsp:txBody>
      <dsp:txXfrm rot="5400000">
        <a:off x="5670149" y="1053231"/>
        <a:ext cx="5269462" cy="315969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1758"/>
          <a:ext cx="10963564" cy="2845105"/>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38887" y="140645"/>
        <a:ext cx="10685790" cy="2567331"/>
      </dsp:txXfrm>
    </dsp:sp>
    <dsp:sp modelId="{14BEEDDB-8CD4-4BA2-98E7-42042B7390EB}">
      <dsp:nvSpPr>
        <dsp:cNvPr id="0" name=""/>
        <dsp:cNvSpPr/>
      </dsp:nvSpPr>
      <dsp:spPr>
        <a:xfrm>
          <a:off x="0" y="2861207"/>
          <a:ext cx="10963564" cy="2845105"/>
        </a:xfrm>
        <a:prstGeom prst="round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38887" y="3000094"/>
        <a:ext cx="10685790" cy="256733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E5B16-E1D2-4675-B838-AF3D0C5FA4B5}">
      <dsp:nvSpPr>
        <dsp:cNvPr id="0" name=""/>
        <dsp:cNvSpPr/>
      </dsp:nvSpPr>
      <dsp:spPr>
        <a:xfrm>
          <a:off x="797259" y="0"/>
          <a:ext cx="9035611" cy="5136841"/>
        </a:xfrm>
        <a:prstGeom prst="rightArrow">
          <a:avLst/>
        </a:prstGeom>
        <a:solidFill>
          <a:schemeClr val="accent6">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1E958A3-8F4D-4ABC-8808-C0FC460CB158}">
      <dsp:nvSpPr>
        <dsp:cNvPr id="0" name=""/>
        <dsp:cNvSpPr/>
      </dsp:nvSpPr>
      <dsp:spPr>
        <a:xfrm>
          <a:off x="807600" y="1513313"/>
          <a:ext cx="4584243" cy="2054736"/>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a:off x="907904" y="1613617"/>
        <a:ext cx="4383635" cy="1854128"/>
      </dsp:txXfrm>
    </dsp:sp>
    <dsp:sp modelId="{05D56F1C-231D-4122-9CC2-52DE3EABDFAC}">
      <dsp:nvSpPr>
        <dsp:cNvPr id="0" name=""/>
        <dsp:cNvSpPr/>
      </dsp:nvSpPr>
      <dsp:spPr>
        <a:xfrm>
          <a:off x="5444698" y="569511"/>
          <a:ext cx="4584243" cy="3997818"/>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000" kern="1200" dirty="0"/>
          </a:br>
          <a:r>
            <a:rPr lang="en-US" sz="2000" kern="1200" dirty="0"/>
            <a:t>Program from which they will be funded.</a:t>
          </a:r>
        </a:p>
      </dsp:txBody>
      <dsp:txXfrm>
        <a:off x="5639855" y="764668"/>
        <a:ext cx="4193929" cy="360750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a:t>
          </a:r>
        </a:p>
      </dsp:txBody>
      <dsp:txXfrm>
        <a:off x="2748973" y="1181526"/>
        <a:ext cx="1113646" cy="55682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5">
            <a:hueOff val="387924"/>
            <a:satOff val="1292"/>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5">
            <a:hueOff val="775848"/>
            <a:satOff val="258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5">
            <a:hueOff val="1163773"/>
            <a:satOff val="3877"/>
            <a:lumOff val="4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5">
            <a:hueOff val="1551697"/>
            <a:satOff val="517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5">
            <a:hueOff val="1939621"/>
            <a:satOff val="6462"/>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5">
            <a:hueOff val="2327545"/>
            <a:satOff val="7755"/>
            <a:lumOff val="88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22D7-E0FE-483C-863D-2EA5478D780F}">
      <dsp:nvSpPr>
        <dsp:cNvPr id="0" name=""/>
        <dsp:cNvSpPr/>
      </dsp:nvSpPr>
      <dsp:spPr>
        <a:xfrm>
          <a:off x="880772" y="0"/>
          <a:ext cx="9982086" cy="4494068"/>
        </a:xfrm>
        <a:prstGeom prst="rightArrow">
          <a:avLst/>
        </a:prstGeom>
        <a:solidFill>
          <a:schemeClr val="accent4">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CD6A065-2565-4B2E-838B-A89F205BF46F}">
      <dsp:nvSpPr>
        <dsp:cNvPr id="0" name=""/>
        <dsp:cNvSpPr/>
      </dsp:nvSpPr>
      <dsp:spPr>
        <a:xfrm>
          <a:off x="0" y="1348220"/>
          <a:ext cx="3523089" cy="1797627"/>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Standard Project </a:t>
          </a:r>
          <a:r>
            <a:rPr lang="en-US" sz="1800" kern="1200" dirty="0"/>
            <a:t>- Default project type that will apply to most Capital projects.</a:t>
          </a:r>
        </a:p>
      </dsp:txBody>
      <dsp:txXfrm>
        <a:off x="87753" y="1435973"/>
        <a:ext cx="3347583" cy="1622121"/>
      </dsp:txXfrm>
    </dsp:sp>
    <dsp:sp modelId="{4BB1B1CE-D2C8-4027-B266-EC46430CC09A}">
      <dsp:nvSpPr>
        <dsp:cNvPr id="0" name=""/>
        <dsp:cNvSpPr/>
      </dsp:nvSpPr>
      <dsp:spPr>
        <a:xfrm>
          <a:off x="4110270" y="1348220"/>
          <a:ext cx="3523089" cy="1797627"/>
        </a:xfrm>
        <a:prstGeom prst="roundRect">
          <a:avLst/>
        </a:prstGeom>
        <a:gradFill rotWithShape="0">
          <a:gsLst>
            <a:gs pos="0">
              <a:schemeClr val="accent4">
                <a:hueOff val="2374804"/>
                <a:satOff val="6006"/>
                <a:lumOff val="-392"/>
                <a:alphaOff val="0"/>
                <a:tint val="96000"/>
                <a:satMod val="100000"/>
                <a:lumMod val="104000"/>
              </a:schemeClr>
            </a:gs>
            <a:gs pos="78000">
              <a:schemeClr val="accent4">
                <a:hueOff val="2374804"/>
                <a:satOff val="6006"/>
                <a:lumOff val="-392"/>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Performance Contract </a:t>
          </a:r>
          <a:r>
            <a:rPr lang="en-US" sz="1800" kern="1200" dirty="0"/>
            <a:t>- Applies to Guaranteed Energy Savings Performance Contracts</a:t>
          </a:r>
        </a:p>
      </dsp:txBody>
      <dsp:txXfrm>
        <a:off x="4198023" y="1435973"/>
        <a:ext cx="3347583" cy="1622121"/>
      </dsp:txXfrm>
    </dsp:sp>
    <dsp:sp modelId="{A4940369-4050-415D-A484-C19197069D5A}">
      <dsp:nvSpPr>
        <dsp:cNvPr id="0" name=""/>
        <dsp:cNvSpPr/>
      </dsp:nvSpPr>
      <dsp:spPr>
        <a:xfrm>
          <a:off x="8220541" y="1348220"/>
          <a:ext cx="3523089" cy="1797627"/>
        </a:xfrm>
        <a:prstGeom prst="roundRect">
          <a:avLst/>
        </a:prstGeom>
        <a:gradFill rotWithShape="0">
          <a:gsLst>
            <a:gs pos="0">
              <a:schemeClr val="accent4">
                <a:hueOff val="4749608"/>
                <a:satOff val="12011"/>
                <a:lumOff val="-784"/>
                <a:alphaOff val="0"/>
                <a:tint val="96000"/>
                <a:satMod val="100000"/>
                <a:lumMod val="104000"/>
              </a:schemeClr>
            </a:gs>
            <a:gs pos="78000">
              <a:schemeClr val="accent4">
                <a:hueOff val="4749608"/>
                <a:satOff val="12011"/>
                <a:lumOff val="-784"/>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Foundation/Other Projects </a:t>
          </a:r>
          <a:r>
            <a:rPr lang="en-US" sz="1600" kern="1200" dirty="0"/>
            <a:t>- Projects that are designed/constructed by a foundation or Public Private Partnerships, but must be reviewed by SCO</a:t>
          </a:r>
        </a:p>
      </dsp:txBody>
      <dsp:txXfrm>
        <a:off x="8308294" y="1435973"/>
        <a:ext cx="3347583" cy="1622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06BA9-EAC5-4A4F-80F0-04DB6A4A306C}">
      <dsp:nvSpPr>
        <dsp:cNvPr id="0" name=""/>
        <dsp:cNvSpPr/>
      </dsp:nvSpPr>
      <dsp:spPr>
        <a:xfrm>
          <a:off x="0" y="10911"/>
          <a:ext cx="10820400" cy="1271205"/>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baseline="0"/>
            <a:t>Design Build</a:t>
          </a:r>
          <a:endParaRPr lang="en-US" sz="5300" kern="1200"/>
        </a:p>
      </dsp:txBody>
      <dsp:txXfrm>
        <a:off x="62055" y="72966"/>
        <a:ext cx="10696290" cy="1147095"/>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FE81-6F3F-47FD-AD7F-5053E6FBDA18}">
      <dsp:nvSpPr>
        <dsp:cNvPr id="0" name=""/>
        <dsp:cNvSpPr/>
      </dsp:nvSpPr>
      <dsp:spPr>
        <a:xfrm>
          <a:off x="811529" y="0"/>
          <a:ext cx="9197340" cy="5005492"/>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FABF8A5-9657-4E5A-A22D-D5872F45CA67}">
      <dsp:nvSpPr>
        <dsp:cNvPr id="0" name=""/>
        <dsp:cNvSpPr/>
      </dsp:nvSpPr>
      <dsp:spPr>
        <a:xfrm>
          <a:off x="710088" y="1501647"/>
          <a:ext cx="9400222" cy="2002196"/>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u="sng" kern="1200" dirty="0"/>
            <a:t>Design Build, Design Build with Bridging- </a:t>
          </a:r>
          <a:r>
            <a:rPr lang="en-US" sz="2300" kern="1200" dirty="0"/>
            <a:t>A project delivery method that has one contract, Design Build.  A separate Design Contract and Construction contract are not present.  The contractor takes on the responsibility of selecting the design firm and the project is designed and built simultaneously.</a:t>
          </a:r>
        </a:p>
      </dsp:txBody>
      <dsp:txXfrm>
        <a:off x="807827" y="1599386"/>
        <a:ext cx="9204744" cy="180671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a:t>Non-Code-Item (HUB Only) </a:t>
          </a:r>
          <a:r>
            <a:rPr lang="en-US" sz="2500" kern="1200"/>
            <a:t>– Small Non-Code-Item projects that do not require a design contract, package or code review.  Example: Painting</a:t>
          </a:r>
        </a:p>
      </dsp:txBody>
      <dsp:txXfrm>
        <a:off x="5758834" y="1722636"/>
        <a:ext cx="5173675" cy="194594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1583203"/>
            <a:satOff val="4004"/>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2700" cap="flat" cmpd="sng" algn="ctr">
          <a:solidFill>
            <a:schemeClr val="accent4">
              <a:hueOff val="1583203"/>
              <a:satOff val="4004"/>
              <a:lumOff val="-261"/>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3166405"/>
            <a:satOff val="8007"/>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2700" cap="flat" cmpd="sng" algn="ctr">
          <a:solidFill>
            <a:schemeClr val="accent4">
              <a:hueOff val="3166405"/>
              <a:satOff val="8007"/>
              <a:lumOff val="-523"/>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1E835-A86C-47A2-8798-C01B7E938F09}">
      <dsp:nvSpPr>
        <dsp:cNvPr id="0" name=""/>
        <dsp:cNvSpPr/>
      </dsp:nvSpPr>
      <dsp:spPr>
        <a:xfrm>
          <a:off x="2679480" y="2075675"/>
          <a:ext cx="5669128" cy="186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baseline="0"/>
            <a:t>System Releases</a:t>
          </a:r>
          <a:endParaRPr lang="en-US" sz="6100" kern="1200"/>
        </a:p>
      </dsp:txBody>
      <dsp:txXfrm>
        <a:off x="2679480" y="2075675"/>
        <a:ext cx="5669128" cy="1868235"/>
      </dsp:txXfrm>
    </dsp:sp>
    <dsp:sp modelId="{339AD0E4-0C7E-4E2F-B020-CC4C59CC6972}">
      <dsp:nvSpPr>
        <dsp:cNvPr id="0" name=""/>
        <dsp:cNvSpPr/>
      </dsp:nvSpPr>
      <dsp:spPr>
        <a:xfrm>
          <a:off x="2673037" y="1507474"/>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E5C573-CB5B-41C3-81D5-313125BCD874}">
      <dsp:nvSpPr>
        <dsp:cNvPr id="0" name=""/>
        <dsp:cNvSpPr/>
      </dsp:nvSpPr>
      <dsp:spPr>
        <a:xfrm>
          <a:off x="2988705" y="876139"/>
          <a:ext cx="450953" cy="450953"/>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79B23A-6779-4FF8-ACB6-34615E577A83}">
      <dsp:nvSpPr>
        <dsp:cNvPr id="0" name=""/>
        <dsp:cNvSpPr/>
      </dsp:nvSpPr>
      <dsp:spPr>
        <a:xfrm>
          <a:off x="3746307" y="1002406"/>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1F6CB3C-FAD6-4B2C-B4E5-3657A9676EC6}">
      <dsp:nvSpPr>
        <dsp:cNvPr id="0" name=""/>
        <dsp:cNvSpPr/>
      </dsp:nvSpPr>
      <dsp:spPr>
        <a:xfrm>
          <a:off x="4377641" y="307938"/>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FC534C-AFF2-4042-9F92-8D838AE48E82}">
      <dsp:nvSpPr>
        <dsp:cNvPr id="0" name=""/>
        <dsp:cNvSpPr/>
      </dsp:nvSpPr>
      <dsp:spPr>
        <a:xfrm>
          <a:off x="5198377" y="55404"/>
          <a:ext cx="450953" cy="450953"/>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C8F136-FB14-4D9A-BDA4-4BEF9C0405D0}">
      <dsp:nvSpPr>
        <dsp:cNvPr id="0" name=""/>
        <dsp:cNvSpPr/>
      </dsp:nvSpPr>
      <dsp:spPr>
        <a:xfrm>
          <a:off x="6208512" y="497338"/>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5BEAE7-6C94-429B-877A-592BFFD84E48}">
      <dsp:nvSpPr>
        <dsp:cNvPr id="0" name=""/>
        <dsp:cNvSpPr/>
      </dsp:nvSpPr>
      <dsp:spPr>
        <a:xfrm>
          <a:off x="6839847" y="813005"/>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60A858-4B09-4513-AEBB-C524C8CE0BE6}">
      <dsp:nvSpPr>
        <dsp:cNvPr id="0" name=""/>
        <dsp:cNvSpPr/>
      </dsp:nvSpPr>
      <dsp:spPr>
        <a:xfrm>
          <a:off x="7723716" y="1507474"/>
          <a:ext cx="450953" cy="450953"/>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CE21A2-08EB-4100-B9F8-0AE237B213F6}">
      <dsp:nvSpPr>
        <dsp:cNvPr id="0" name=""/>
        <dsp:cNvSpPr/>
      </dsp:nvSpPr>
      <dsp:spPr>
        <a:xfrm>
          <a:off x="8102517" y="2201942"/>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7581AE-C212-4E98-9E58-120284F8BD00}">
      <dsp:nvSpPr>
        <dsp:cNvPr id="0" name=""/>
        <dsp:cNvSpPr/>
      </dsp:nvSpPr>
      <dsp:spPr>
        <a:xfrm>
          <a:off x="4819576" y="876139"/>
          <a:ext cx="1159594" cy="1159594"/>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ECB1EC-0F44-4708-B275-5CDD45C7F285}">
      <dsp:nvSpPr>
        <dsp:cNvPr id="0" name=""/>
        <dsp:cNvSpPr/>
      </dsp:nvSpPr>
      <dsp:spPr>
        <a:xfrm>
          <a:off x="2357370" y="3275211"/>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FF576E-B9FA-4D89-BAFC-F61E3BCBCFD3}">
      <dsp:nvSpPr>
        <dsp:cNvPr id="0" name=""/>
        <dsp:cNvSpPr/>
      </dsp:nvSpPr>
      <dsp:spPr>
        <a:xfrm>
          <a:off x="2736171" y="3843412"/>
          <a:ext cx="708641" cy="708641"/>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FD71AB-5D53-408F-8FFE-9A896621465C}">
      <dsp:nvSpPr>
        <dsp:cNvPr id="0" name=""/>
        <dsp:cNvSpPr/>
      </dsp:nvSpPr>
      <dsp:spPr>
        <a:xfrm>
          <a:off x="3683173" y="4348480"/>
          <a:ext cx="1030750" cy="1030750"/>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7E3F8D-7F09-4500-907C-D521D719119C}">
      <dsp:nvSpPr>
        <dsp:cNvPr id="0" name=""/>
        <dsp:cNvSpPr/>
      </dsp:nvSpPr>
      <dsp:spPr>
        <a:xfrm>
          <a:off x="5008976" y="5169215"/>
          <a:ext cx="450953" cy="450953"/>
        </a:xfrm>
        <a:prstGeom prst="ellips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7F154-6810-4A4A-987B-718A1B6AA78B}">
      <dsp:nvSpPr>
        <dsp:cNvPr id="0" name=""/>
        <dsp:cNvSpPr/>
      </dsp:nvSpPr>
      <dsp:spPr>
        <a:xfrm>
          <a:off x="5261510" y="4348480"/>
          <a:ext cx="708641" cy="708641"/>
        </a:xfrm>
        <a:prstGeom prst="ellipse">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5F04D0-82BF-47BB-8990-8EA5D92471C9}">
      <dsp:nvSpPr>
        <dsp:cNvPr id="0" name=""/>
        <dsp:cNvSpPr/>
      </dsp:nvSpPr>
      <dsp:spPr>
        <a:xfrm>
          <a:off x="5892845" y="5232349"/>
          <a:ext cx="450953" cy="450953"/>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399F63-6695-4EFF-AE86-8E637EB2D19B}">
      <dsp:nvSpPr>
        <dsp:cNvPr id="0" name=""/>
        <dsp:cNvSpPr/>
      </dsp:nvSpPr>
      <dsp:spPr>
        <a:xfrm>
          <a:off x="6461046" y="4222213"/>
          <a:ext cx="1030750" cy="1030750"/>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40E21E-6157-4C77-97B7-A874790FFB56}">
      <dsp:nvSpPr>
        <dsp:cNvPr id="0" name=""/>
        <dsp:cNvSpPr/>
      </dsp:nvSpPr>
      <dsp:spPr>
        <a:xfrm>
          <a:off x="7849983" y="3969679"/>
          <a:ext cx="708641" cy="708641"/>
        </a:xfrm>
        <a:prstGeom prst="ellips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DDA7-4A15-45F3-B9DC-F3A75B586352}">
      <dsp:nvSpPr>
        <dsp:cNvPr id="0" name=""/>
        <dsp:cNvSpPr/>
      </dsp:nvSpPr>
      <dsp:spPr>
        <a:xfrm>
          <a:off x="761690" y="0"/>
          <a:ext cx="2790000" cy="6557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7-13-2018 Release</a:t>
          </a:r>
          <a:endParaRPr lang="en-US" sz="2400" kern="1200" dirty="0"/>
        </a:p>
      </dsp:txBody>
      <dsp:txXfrm>
        <a:off x="761690" y="0"/>
        <a:ext cx="2790000" cy="65578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31023-9EFD-4F4C-B3CC-530CBD0609AF}">
      <dsp:nvSpPr>
        <dsp:cNvPr id="0" name=""/>
        <dsp:cNvSpPr/>
      </dsp:nvSpPr>
      <dsp:spPr>
        <a:xfrm>
          <a:off x="6191" y="95735"/>
          <a:ext cx="2934755" cy="1467377"/>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OC-25 Estimate Form</a:t>
          </a:r>
        </a:p>
      </dsp:txBody>
      <dsp:txXfrm>
        <a:off x="49169" y="138713"/>
        <a:ext cx="2848799" cy="1381421"/>
      </dsp:txXfrm>
    </dsp:sp>
    <dsp:sp modelId="{47966AFA-07E0-4E78-AAA3-5E2F89D94EDA}">
      <dsp:nvSpPr>
        <dsp:cNvPr id="0" name=""/>
        <dsp:cNvSpPr/>
      </dsp:nvSpPr>
      <dsp:spPr>
        <a:xfrm>
          <a:off x="2940947" y="803189"/>
          <a:ext cx="1173902" cy="52470"/>
        </a:xfrm>
        <a:custGeom>
          <a:avLst/>
          <a:gdLst/>
          <a:ahLst/>
          <a:cxnLst/>
          <a:rect l="0" t="0" r="0" b="0"/>
          <a:pathLst>
            <a:path>
              <a:moveTo>
                <a:pt x="0" y="26235"/>
              </a:moveTo>
              <a:lnTo>
                <a:pt x="1173902" y="26235"/>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550" y="800077"/>
        <a:ext cx="58695" cy="58695"/>
      </dsp:txXfrm>
    </dsp:sp>
    <dsp:sp modelId="{9245CC1F-5254-4B8B-A90F-1CFEFC9ED7CE}">
      <dsp:nvSpPr>
        <dsp:cNvPr id="0" name=""/>
        <dsp:cNvSpPr/>
      </dsp:nvSpPr>
      <dsp:spPr>
        <a:xfrm>
          <a:off x="4114849" y="95735"/>
          <a:ext cx="2934755" cy="1467377"/>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New System parameters for OC-25 Escalation</a:t>
          </a:r>
        </a:p>
      </dsp:txBody>
      <dsp:txXfrm>
        <a:off x="4157827" y="138713"/>
        <a:ext cx="2848799" cy="1381421"/>
      </dsp:txXfrm>
    </dsp:sp>
    <dsp:sp modelId="{B1A916FF-7DC1-4005-863B-5E79EDD51A28}">
      <dsp:nvSpPr>
        <dsp:cNvPr id="0" name=""/>
        <dsp:cNvSpPr/>
      </dsp:nvSpPr>
      <dsp:spPr>
        <a:xfrm>
          <a:off x="6191" y="1783220"/>
          <a:ext cx="2934755" cy="1467377"/>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Project detail to allow project type to be updated after the project is created</a:t>
          </a:r>
        </a:p>
      </dsp:txBody>
      <dsp:txXfrm>
        <a:off x="49169" y="1826198"/>
        <a:ext cx="2848799" cy="1381421"/>
      </dsp:txXfrm>
    </dsp:sp>
    <dsp:sp modelId="{C5D711C2-C8CA-4CDD-BE0C-077071EB7051}">
      <dsp:nvSpPr>
        <dsp:cNvPr id="0" name=""/>
        <dsp:cNvSpPr/>
      </dsp:nvSpPr>
      <dsp:spPr>
        <a:xfrm>
          <a:off x="6191" y="3470705"/>
          <a:ext cx="2934755" cy="1467377"/>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Electrical Inspections</a:t>
          </a:r>
        </a:p>
      </dsp:txBody>
      <dsp:txXfrm>
        <a:off x="49169" y="3513683"/>
        <a:ext cx="2848799" cy="1381421"/>
      </dsp:txXfrm>
    </dsp:sp>
    <dsp:sp modelId="{54506DD6-0CFC-4D6D-9D27-F64285A090D5}">
      <dsp:nvSpPr>
        <dsp:cNvPr id="0" name=""/>
        <dsp:cNvSpPr/>
      </dsp:nvSpPr>
      <dsp:spPr>
        <a:xfrm>
          <a:off x="2940947" y="4178158"/>
          <a:ext cx="1173902" cy="52470"/>
        </a:xfrm>
        <a:custGeom>
          <a:avLst/>
          <a:gdLst/>
          <a:ahLst/>
          <a:cxnLst/>
          <a:rect l="0" t="0" r="0" b="0"/>
          <a:pathLst>
            <a:path>
              <a:moveTo>
                <a:pt x="0" y="26235"/>
              </a:moveTo>
              <a:lnTo>
                <a:pt x="1173902" y="26235"/>
              </a:lnTo>
            </a:path>
          </a:pathLst>
        </a:cu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550" y="4175046"/>
        <a:ext cx="58695" cy="58695"/>
      </dsp:txXfrm>
    </dsp:sp>
    <dsp:sp modelId="{5D732BE7-3245-4EAC-824D-8A5DDFEC0749}">
      <dsp:nvSpPr>
        <dsp:cNvPr id="0" name=""/>
        <dsp:cNvSpPr/>
      </dsp:nvSpPr>
      <dsp:spPr>
        <a:xfrm>
          <a:off x="4114849" y="3470705"/>
          <a:ext cx="2934755" cy="1467377"/>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Now longer allow inspections or certificates to be issued if project is not “Under Construction” in Interscope</a:t>
          </a:r>
        </a:p>
      </dsp:txBody>
      <dsp:txXfrm>
        <a:off x="4157827" y="3513683"/>
        <a:ext cx="2848799" cy="1381421"/>
      </dsp:txXfrm>
    </dsp:sp>
    <dsp:sp modelId="{6E7775B4-EFF3-46B3-9E9A-94F2FC97189E}">
      <dsp:nvSpPr>
        <dsp:cNvPr id="0" name=""/>
        <dsp:cNvSpPr/>
      </dsp:nvSpPr>
      <dsp:spPr>
        <a:xfrm>
          <a:off x="7049605" y="4178158"/>
          <a:ext cx="1173902" cy="52470"/>
        </a:xfrm>
        <a:custGeom>
          <a:avLst/>
          <a:gdLst/>
          <a:ahLst/>
          <a:cxnLst/>
          <a:rect l="0" t="0" r="0" b="0"/>
          <a:pathLst>
            <a:path>
              <a:moveTo>
                <a:pt x="0" y="26235"/>
              </a:moveTo>
              <a:lnTo>
                <a:pt x="1173902" y="26235"/>
              </a:lnTo>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7209" y="4175046"/>
        <a:ext cx="58695" cy="58695"/>
      </dsp:txXfrm>
    </dsp:sp>
    <dsp:sp modelId="{2AC05433-71AE-4013-A5EA-1A580EF82931}">
      <dsp:nvSpPr>
        <dsp:cNvPr id="0" name=""/>
        <dsp:cNvSpPr/>
      </dsp:nvSpPr>
      <dsp:spPr>
        <a:xfrm>
          <a:off x="8223507" y="3470705"/>
          <a:ext cx="2934755" cy="1467377"/>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This is only for formal projects</a:t>
          </a:r>
        </a:p>
      </dsp:txBody>
      <dsp:txXfrm>
        <a:off x="8266485" y="3513683"/>
        <a:ext cx="2848799" cy="138142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86E43-1F14-4314-84A8-291115BEB258}">
      <dsp:nvSpPr>
        <dsp:cNvPr id="0" name=""/>
        <dsp:cNvSpPr/>
      </dsp:nvSpPr>
      <dsp:spPr>
        <a:xfrm>
          <a:off x="503383" y="0"/>
          <a:ext cx="1805705" cy="74583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baseline="0" dirty="0"/>
            <a:t>7-31-18 Release</a:t>
          </a:r>
          <a:endParaRPr lang="en-US" sz="2100" kern="1200" dirty="0"/>
        </a:p>
      </dsp:txBody>
      <dsp:txXfrm>
        <a:off x="539792" y="36409"/>
        <a:ext cx="1732887" cy="67301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097D3-99F6-421C-A5AD-A21DA07AEEEE}">
      <dsp:nvSpPr>
        <dsp:cNvPr id="0" name=""/>
        <dsp:cNvSpPr/>
      </dsp:nvSpPr>
      <dsp:spPr>
        <a:xfrm>
          <a:off x="858735" y="1760"/>
          <a:ext cx="4087822" cy="204391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Changes to HUB Firm Profiles</a:t>
          </a:r>
        </a:p>
      </dsp:txBody>
      <dsp:txXfrm>
        <a:off x="918599" y="61624"/>
        <a:ext cx="3968094" cy="1924183"/>
      </dsp:txXfrm>
    </dsp:sp>
    <dsp:sp modelId="{A444BEC6-986C-4FFA-A4BC-2F740991C8C0}">
      <dsp:nvSpPr>
        <dsp:cNvPr id="0" name=""/>
        <dsp:cNvSpPr/>
      </dsp:nvSpPr>
      <dsp:spPr>
        <a:xfrm>
          <a:off x="1267518"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2B5924-DC8A-4F37-AA60-9FBD7C4B55D9}">
      <dsp:nvSpPr>
        <dsp:cNvPr id="0" name=""/>
        <dsp:cNvSpPr/>
      </dsp:nvSpPr>
      <dsp:spPr>
        <a:xfrm>
          <a:off x="1676300"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t" anchorCtr="0">
          <a:noAutofit/>
        </a:bodyPr>
        <a:lstStyle/>
        <a:p>
          <a:pPr marL="0" lvl="0" indent="0" algn="l" defTabSz="1022350">
            <a:lnSpc>
              <a:spcPct val="90000"/>
            </a:lnSpc>
            <a:spcBef>
              <a:spcPct val="0"/>
            </a:spcBef>
            <a:spcAft>
              <a:spcPct val="35000"/>
            </a:spcAft>
            <a:buNone/>
          </a:pPr>
          <a:r>
            <a:rPr lang="en-US" sz="2300" kern="1200"/>
            <a:t>HUB Contract Participation</a:t>
          </a:r>
        </a:p>
        <a:p>
          <a:pPr marL="171450" lvl="1" indent="-171450" algn="l" defTabSz="800100">
            <a:lnSpc>
              <a:spcPct val="90000"/>
            </a:lnSpc>
            <a:spcBef>
              <a:spcPct val="0"/>
            </a:spcBef>
            <a:spcAft>
              <a:spcPct val="15000"/>
            </a:spcAft>
            <a:buChar char="•"/>
          </a:pPr>
          <a:r>
            <a:rPr lang="en-US" sz="1800" kern="1200"/>
            <a:t>Shows Prime and subcontractor participation on a project</a:t>
          </a:r>
        </a:p>
      </dsp:txBody>
      <dsp:txXfrm>
        <a:off x="1736164" y="2616513"/>
        <a:ext cx="3150530" cy="1924183"/>
      </dsp:txXfrm>
    </dsp:sp>
    <dsp:sp modelId="{4D6D6545-E4CD-4EA7-935A-5618A8F45517}">
      <dsp:nvSpPr>
        <dsp:cNvPr id="0" name=""/>
        <dsp:cNvSpPr/>
      </dsp:nvSpPr>
      <dsp:spPr>
        <a:xfrm>
          <a:off x="5968514" y="1760"/>
          <a:ext cx="4087822" cy="204391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a:t>Bug Fixes</a:t>
          </a:r>
        </a:p>
      </dsp:txBody>
      <dsp:txXfrm>
        <a:off x="6028378" y="61624"/>
        <a:ext cx="3968094" cy="1924183"/>
      </dsp:txXfrm>
    </dsp:sp>
    <dsp:sp modelId="{9FCE9144-0A4F-4E3F-83FC-A6B7BC448A2D}">
      <dsp:nvSpPr>
        <dsp:cNvPr id="0" name=""/>
        <dsp:cNvSpPr/>
      </dsp:nvSpPr>
      <dsp:spPr>
        <a:xfrm>
          <a:off x="6377296" y="2045671"/>
          <a:ext cx="408782" cy="1532933"/>
        </a:xfrm>
        <a:custGeom>
          <a:avLst/>
          <a:gdLst/>
          <a:ahLst/>
          <a:cxnLst/>
          <a:rect l="0" t="0" r="0" b="0"/>
          <a:pathLst>
            <a:path>
              <a:moveTo>
                <a:pt x="0" y="0"/>
              </a:moveTo>
              <a:lnTo>
                <a:pt x="0" y="1532933"/>
              </a:lnTo>
              <a:lnTo>
                <a:pt x="408782" y="1532933"/>
              </a:lnTo>
            </a:path>
          </a:pathLst>
        </a:custGeom>
        <a:noFill/>
        <a:ln w="127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8A3B03-65FD-496A-A688-1455E9600CE6}">
      <dsp:nvSpPr>
        <dsp:cNvPr id="0" name=""/>
        <dsp:cNvSpPr/>
      </dsp:nvSpPr>
      <dsp:spPr>
        <a:xfrm>
          <a:off x="6786078" y="2556649"/>
          <a:ext cx="3270258" cy="20439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FCAP reporting and searches</a:t>
          </a:r>
        </a:p>
      </dsp:txBody>
      <dsp:txXfrm>
        <a:off x="6845942" y="2616513"/>
        <a:ext cx="3150530" cy="1924183"/>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CF7A-B80B-46FD-95F1-7F2C2D39AEAD}">
      <dsp:nvSpPr>
        <dsp:cNvPr id="0" name=""/>
        <dsp:cNvSpPr/>
      </dsp:nvSpPr>
      <dsp:spPr>
        <a:xfrm>
          <a:off x="574596" y="393"/>
          <a:ext cx="1513189" cy="756594"/>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10-26-18 Release</a:t>
          </a:r>
          <a:endParaRPr lang="en-US" sz="2300" kern="1200" dirty="0"/>
        </a:p>
      </dsp:txBody>
      <dsp:txXfrm>
        <a:off x="596756" y="22553"/>
        <a:ext cx="1468869" cy="712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1320801" y="1686"/>
          <a:ext cx="3817950"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1320801" y="1686"/>
        <a:ext cx="3817950" cy="2089546"/>
      </dsp:txXfrm>
    </dsp:sp>
    <dsp:sp modelId="{1F1EEFC1-DDA2-44EC-870D-230496153FFC}">
      <dsp:nvSpPr>
        <dsp:cNvPr id="0" name=""/>
        <dsp:cNvSpPr/>
      </dsp:nvSpPr>
      <dsp:spPr>
        <a:xfrm>
          <a:off x="5487009" y="1686"/>
          <a:ext cx="416498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009" y="1686"/>
        <a:ext cx="4164989" cy="2089546"/>
      </dsp:txXfrm>
    </dsp:sp>
    <dsp:sp modelId="{EADEB45D-EDD8-404F-A417-E2FC13D28CB0}">
      <dsp:nvSpPr>
        <dsp:cNvPr id="0" name=""/>
        <dsp:cNvSpPr/>
      </dsp:nvSpPr>
      <dsp:spPr>
        <a:xfrm>
          <a:off x="1587740" y="2430610"/>
          <a:ext cx="4072979"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1587740" y="2430610"/>
        <a:ext cx="4072979" cy="2089546"/>
      </dsp:txXfrm>
    </dsp:sp>
    <dsp:sp modelId="{436B37FF-5B83-45D3-BCFC-4D6BA32A6E32}">
      <dsp:nvSpPr>
        <dsp:cNvPr id="0" name=""/>
        <dsp:cNvSpPr/>
      </dsp:nvSpPr>
      <dsp:spPr>
        <a:xfrm>
          <a:off x="5955729" y="2439491"/>
          <a:ext cx="3482578" cy="208954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5955729" y="2439491"/>
        <a:ext cx="3482578" cy="2089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4924E-0A5A-439E-868F-8E29A4529E5A}">
      <dsp:nvSpPr>
        <dsp:cNvPr id="0" name=""/>
        <dsp:cNvSpPr/>
      </dsp:nvSpPr>
      <dsp:spPr>
        <a:xfrm>
          <a:off x="0" y="331572"/>
          <a:ext cx="11321472" cy="7229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Contractor Profile Merge</a:t>
          </a:r>
        </a:p>
      </dsp:txBody>
      <dsp:txXfrm>
        <a:off x="0" y="331572"/>
        <a:ext cx="11321472" cy="722925"/>
      </dsp:txXfrm>
    </dsp:sp>
    <dsp:sp modelId="{236F2182-91F9-4C29-BB25-D66B597C9E08}">
      <dsp:nvSpPr>
        <dsp:cNvPr id="0" name=""/>
        <dsp:cNvSpPr/>
      </dsp:nvSpPr>
      <dsp:spPr>
        <a:xfrm>
          <a:off x="566073" y="80652"/>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dirty="0"/>
            <a:t>System Administration</a:t>
          </a:r>
        </a:p>
      </dsp:txBody>
      <dsp:txXfrm>
        <a:off x="590571" y="105150"/>
        <a:ext cx="7876034" cy="452844"/>
      </dsp:txXfrm>
    </dsp:sp>
    <dsp:sp modelId="{1265211F-4007-47A8-B5D2-7E018309BE54}">
      <dsp:nvSpPr>
        <dsp:cNvPr id="0" name=""/>
        <dsp:cNvSpPr/>
      </dsp:nvSpPr>
      <dsp:spPr>
        <a:xfrm>
          <a:off x="0" y="1397217"/>
          <a:ext cx="11321472" cy="7229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Removed paging from Lists in clipboards and searches</a:t>
          </a:r>
        </a:p>
      </dsp:txBody>
      <dsp:txXfrm>
        <a:off x="0" y="1397217"/>
        <a:ext cx="11321472" cy="722925"/>
      </dsp:txXfrm>
    </dsp:sp>
    <dsp:sp modelId="{692ABCCA-F04F-46EE-9E03-0496FA2C9157}">
      <dsp:nvSpPr>
        <dsp:cNvPr id="0" name=""/>
        <dsp:cNvSpPr/>
      </dsp:nvSpPr>
      <dsp:spPr>
        <a:xfrm>
          <a:off x="566073" y="1146297"/>
          <a:ext cx="792503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User Interface-Single Sign on (SSO)</a:t>
          </a:r>
        </a:p>
      </dsp:txBody>
      <dsp:txXfrm>
        <a:off x="590571" y="1170795"/>
        <a:ext cx="7876034" cy="452844"/>
      </dsp:txXfrm>
    </dsp:sp>
    <dsp:sp modelId="{BCE936E9-2A96-44DA-B10E-0130C7E038B7}">
      <dsp:nvSpPr>
        <dsp:cNvPr id="0" name=""/>
        <dsp:cNvSpPr/>
      </dsp:nvSpPr>
      <dsp:spPr>
        <a:xfrm>
          <a:off x="0" y="2462862"/>
          <a:ext cx="11321472" cy="7229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Change Designer/Contractor on existing contracts</a:t>
          </a:r>
        </a:p>
      </dsp:txBody>
      <dsp:txXfrm>
        <a:off x="0" y="2462862"/>
        <a:ext cx="11321472" cy="722925"/>
      </dsp:txXfrm>
    </dsp:sp>
    <dsp:sp modelId="{0E2D8BCA-FC64-4EA3-A821-EC9EE0D86FD9}">
      <dsp:nvSpPr>
        <dsp:cNvPr id="0" name=""/>
        <dsp:cNvSpPr/>
      </dsp:nvSpPr>
      <dsp:spPr>
        <a:xfrm>
          <a:off x="566073" y="2211943"/>
          <a:ext cx="792503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Contracts</a:t>
          </a:r>
        </a:p>
      </dsp:txBody>
      <dsp:txXfrm>
        <a:off x="590571" y="2236441"/>
        <a:ext cx="7876034" cy="452844"/>
      </dsp:txXfrm>
    </dsp:sp>
    <dsp:sp modelId="{B30ED25E-61D9-4CCC-83A5-5F3207F3FD10}">
      <dsp:nvSpPr>
        <dsp:cNvPr id="0" name=""/>
        <dsp:cNvSpPr/>
      </dsp:nvSpPr>
      <dsp:spPr>
        <a:xfrm>
          <a:off x="0" y="3528507"/>
          <a:ext cx="11321472"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A4EFE-8E4C-4078-907F-235E528541E3}">
      <dsp:nvSpPr>
        <dsp:cNvPr id="0" name=""/>
        <dsp:cNvSpPr/>
      </dsp:nvSpPr>
      <dsp:spPr>
        <a:xfrm>
          <a:off x="566073" y="3277587"/>
          <a:ext cx="792503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Contractor search now shows HUB Minority &amp; Certification Status</a:t>
          </a:r>
        </a:p>
      </dsp:txBody>
      <dsp:txXfrm>
        <a:off x="590571" y="3302085"/>
        <a:ext cx="7876034" cy="452844"/>
      </dsp:txXfrm>
    </dsp:sp>
    <dsp:sp modelId="{C86D1384-4500-4382-9B21-5F05E09F86F7}">
      <dsp:nvSpPr>
        <dsp:cNvPr id="0" name=""/>
        <dsp:cNvSpPr/>
      </dsp:nvSpPr>
      <dsp:spPr>
        <a:xfrm>
          <a:off x="0" y="4299627"/>
          <a:ext cx="11321472" cy="72292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8672" tIns="354076" rIns="8786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Favorites now has an “Agency” column</a:t>
          </a:r>
        </a:p>
      </dsp:txBody>
      <dsp:txXfrm>
        <a:off x="0" y="4299627"/>
        <a:ext cx="11321472" cy="722925"/>
      </dsp:txXfrm>
    </dsp:sp>
    <dsp:sp modelId="{C15A0303-29B9-429D-8AA7-86115FCA14DA}">
      <dsp:nvSpPr>
        <dsp:cNvPr id="0" name=""/>
        <dsp:cNvSpPr/>
      </dsp:nvSpPr>
      <dsp:spPr>
        <a:xfrm>
          <a:off x="566073" y="4048707"/>
          <a:ext cx="792503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Home now has Problem Reports tab</a:t>
          </a:r>
        </a:p>
      </dsp:txBody>
      <dsp:txXfrm>
        <a:off x="590571" y="4073205"/>
        <a:ext cx="7876034" cy="452844"/>
      </dsp:txXfrm>
    </dsp:sp>
    <dsp:sp modelId="{5EC2D7E6-7E50-4D60-BDE9-C261F34EAAFF}">
      <dsp:nvSpPr>
        <dsp:cNvPr id="0" name=""/>
        <dsp:cNvSpPr/>
      </dsp:nvSpPr>
      <dsp:spPr>
        <a:xfrm>
          <a:off x="0" y="5365273"/>
          <a:ext cx="1132147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B0B7F-0C84-410B-90A5-040777FF4B0B}">
      <dsp:nvSpPr>
        <dsp:cNvPr id="0" name=""/>
        <dsp:cNvSpPr/>
      </dsp:nvSpPr>
      <dsp:spPr>
        <a:xfrm>
          <a:off x="566073" y="5114353"/>
          <a:ext cx="792503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547" tIns="0" rIns="299547" bIns="0" numCol="1" spcCol="1270" anchor="ctr" anchorCtr="0">
          <a:noAutofit/>
        </a:bodyPr>
        <a:lstStyle/>
        <a:p>
          <a:pPr marL="0" lvl="0" indent="0" algn="l" defTabSz="755650">
            <a:lnSpc>
              <a:spcPct val="90000"/>
            </a:lnSpc>
            <a:spcBef>
              <a:spcPct val="0"/>
            </a:spcBef>
            <a:spcAft>
              <a:spcPct val="35000"/>
            </a:spcAft>
            <a:buNone/>
          </a:pPr>
          <a:r>
            <a:rPr lang="en-US" sz="1700" kern="1200"/>
            <a:t>Reporting-Sunsetting of legacy reports</a:t>
          </a:r>
        </a:p>
      </dsp:txBody>
      <dsp:txXfrm>
        <a:off x="590571" y="5138851"/>
        <a:ext cx="7876034" cy="45284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94A87-2D70-4E50-BDB6-846C20506073}">
      <dsp:nvSpPr>
        <dsp:cNvPr id="0" name=""/>
        <dsp:cNvSpPr/>
      </dsp:nvSpPr>
      <dsp:spPr>
        <a:xfrm>
          <a:off x="0" y="0"/>
          <a:ext cx="1673352" cy="91494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1-31-2019</a:t>
          </a:r>
          <a:br>
            <a:rPr lang="en-US" sz="2300" kern="1200" baseline="0" dirty="0"/>
          </a:br>
          <a:r>
            <a:rPr lang="en-US" sz="2300" kern="1200" baseline="0" dirty="0"/>
            <a:t>Release</a:t>
          </a:r>
          <a:endParaRPr lang="en-US" sz="2300" kern="1200" dirty="0"/>
        </a:p>
      </dsp:txBody>
      <dsp:txXfrm>
        <a:off x="44664" y="44664"/>
        <a:ext cx="1584024" cy="82561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712B4-A46B-4F8F-8A26-E80041B5EBC6}">
      <dsp:nvSpPr>
        <dsp:cNvPr id="0" name=""/>
        <dsp:cNvSpPr/>
      </dsp:nvSpPr>
      <dsp:spPr>
        <a:xfrm>
          <a:off x="1748" y="638"/>
          <a:ext cx="10816902" cy="187058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Design Build, Design Build with Bridging</a:t>
          </a:r>
        </a:p>
      </dsp:txBody>
      <dsp:txXfrm>
        <a:off x="56536" y="55426"/>
        <a:ext cx="10707326" cy="1761013"/>
      </dsp:txXfrm>
    </dsp:sp>
    <dsp:sp modelId="{9F9ADC38-9191-46CF-98A3-4423586A6E7E}">
      <dsp:nvSpPr>
        <dsp:cNvPr id="0" name=""/>
        <dsp:cNvSpPr/>
      </dsp:nvSpPr>
      <dsp:spPr>
        <a:xfrm>
          <a:off x="1748" y="2152896"/>
          <a:ext cx="2543956" cy="187058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Project Search Page</a:t>
          </a:r>
        </a:p>
      </dsp:txBody>
      <dsp:txXfrm>
        <a:off x="56536" y="2207684"/>
        <a:ext cx="2434380" cy="1761013"/>
      </dsp:txXfrm>
    </dsp:sp>
    <dsp:sp modelId="{1B6F72D5-32AA-4D05-81A2-F64800FFDDED}">
      <dsp:nvSpPr>
        <dsp:cNvPr id="0" name=""/>
        <dsp:cNvSpPr/>
      </dsp:nvSpPr>
      <dsp:spPr>
        <a:xfrm>
          <a:off x="2759397" y="2152896"/>
          <a:ext cx="2543956" cy="187058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Project Detail Page</a:t>
          </a:r>
        </a:p>
      </dsp:txBody>
      <dsp:txXfrm>
        <a:off x="2814185" y="2207684"/>
        <a:ext cx="2434380" cy="1761013"/>
      </dsp:txXfrm>
    </dsp:sp>
    <dsp:sp modelId="{F6729A92-FB3A-48CB-B1E9-2688D4315A2A}">
      <dsp:nvSpPr>
        <dsp:cNvPr id="0" name=""/>
        <dsp:cNvSpPr/>
      </dsp:nvSpPr>
      <dsp:spPr>
        <a:xfrm>
          <a:off x="5517046" y="2152896"/>
          <a:ext cx="2543956" cy="187058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Project Contracts Tab</a:t>
          </a:r>
        </a:p>
      </dsp:txBody>
      <dsp:txXfrm>
        <a:off x="5571834" y="2207684"/>
        <a:ext cx="2434380" cy="1761013"/>
      </dsp:txXfrm>
    </dsp:sp>
    <dsp:sp modelId="{2946F9D0-A067-42A7-873B-D5280A20DC12}">
      <dsp:nvSpPr>
        <dsp:cNvPr id="0" name=""/>
        <dsp:cNvSpPr/>
      </dsp:nvSpPr>
      <dsp:spPr>
        <a:xfrm>
          <a:off x="8274694" y="2152896"/>
          <a:ext cx="2543956" cy="187058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Design Build Contract Detail</a:t>
          </a:r>
        </a:p>
      </dsp:txBody>
      <dsp:txXfrm>
        <a:off x="8329482" y="2207684"/>
        <a:ext cx="2434380" cy="176101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86950-CF55-4E4F-94BC-298B886EF6B6}">
      <dsp:nvSpPr>
        <dsp:cNvPr id="0" name=""/>
        <dsp:cNvSpPr/>
      </dsp:nvSpPr>
      <dsp:spPr>
        <a:xfrm>
          <a:off x="0" y="6547"/>
          <a:ext cx="10747248" cy="695565"/>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New Project Delivery Method</a:t>
          </a:r>
        </a:p>
      </dsp:txBody>
      <dsp:txXfrm>
        <a:off x="33955" y="40502"/>
        <a:ext cx="10679338" cy="627655"/>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D81FF-FC89-4132-8677-7948EBC81D33}">
      <dsp:nvSpPr>
        <dsp:cNvPr id="0" name=""/>
        <dsp:cNvSpPr/>
      </dsp:nvSpPr>
      <dsp:spPr>
        <a:xfrm>
          <a:off x="0" y="23170"/>
          <a:ext cx="10902696" cy="76752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Package Detail Page</a:t>
          </a:r>
        </a:p>
      </dsp:txBody>
      <dsp:txXfrm>
        <a:off x="37467" y="60637"/>
        <a:ext cx="10827762" cy="692586"/>
      </dsp:txXfrm>
    </dsp:sp>
    <dsp:sp modelId="{4B89C490-AD3B-4504-86AD-8C5F9CC2980F}">
      <dsp:nvSpPr>
        <dsp:cNvPr id="0" name=""/>
        <dsp:cNvSpPr/>
      </dsp:nvSpPr>
      <dsp:spPr>
        <a:xfrm>
          <a:off x="0" y="882850"/>
          <a:ext cx="10902696" cy="76752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Submittal Detail Page</a:t>
          </a:r>
        </a:p>
      </dsp:txBody>
      <dsp:txXfrm>
        <a:off x="37467" y="920317"/>
        <a:ext cx="10827762" cy="692586"/>
      </dsp:txXfrm>
    </dsp:sp>
    <dsp:sp modelId="{1545EF54-D612-4E61-B637-2387DABA24CB}">
      <dsp:nvSpPr>
        <dsp:cNvPr id="0" name=""/>
        <dsp:cNvSpPr/>
      </dsp:nvSpPr>
      <dsp:spPr>
        <a:xfrm>
          <a:off x="0" y="1742530"/>
          <a:ext cx="10902696" cy="76752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Change Order Detail Page</a:t>
          </a:r>
        </a:p>
      </dsp:txBody>
      <dsp:txXfrm>
        <a:off x="37467" y="1779997"/>
        <a:ext cx="10827762" cy="692586"/>
      </dsp:txXfrm>
    </dsp:sp>
    <dsp:sp modelId="{A22DFC8F-073A-4E43-BC4A-2044BD659EEC}">
      <dsp:nvSpPr>
        <dsp:cNvPr id="0" name=""/>
        <dsp:cNvSpPr/>
      </dsp:nvSpPr>
      <dsp:spPr>
        <a:xfrm>
          <a:off x="0" y="2602210"/>
          <a:ext cx="10902696" cy="767520"/>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Construction Closeout Page</a:t>
          </a:r>
        </a:p>
      </dsp:txBody>
      <dsp:txXfrm>
        <a:off x="37467" y="2639677"/>
        <a:ext cx="10827762" cy="692586"/>
      </dsp:txXfrm>
    </dsp:sp>
    <dsp:sp modelId="{325F8AEA-59B5-4B90-B6AC-E671031B2790}">
      <dsp:nvSpPr>
        <dsp:cNvPr id="0" name=""/>
        <dsp:cNvSpPr/>
      </dsp:nvSpPr>
      <dsp:spPr>
        <a:xfrm>
          <a:off x="0" y="3461890"/>
          <a:ext cx="10902696" cy="767520"/>
        </a:xfrm>
        <a:prstGeom prst="round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Contractor Detail Page</a:t>
          </a:r>
        </a:p>
      </dsp:txBody>
      <dsp:txXfrm>
        <a:off x="37467" y="3499357"/>
        <a:ext cx="10827762" cy="692586"/>
      </dsp:txXfrm>
    </dsp:sp>
    <dsp:sp modelId="{05E34EB0-EB44-4163-8ED4-A35244C602DF}">
      <dsp:nvSpPr>
        <dsp:cNvPr id="0" name=""/>
        <dsp:cNvSpPr/>
      </dsp:nvSpPr>
      <dsp:spPr>
        <a:xfrm>
          <a:off x="0" y="4321570"/>
          <a:ext cx="10902696" cy="76752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Contractor Search Page</a:t>
          </a:r>
        </a:p>
      </dsp:txBody>
      <dsp:txXfrm>
        <a:off x="37467" y="4359037"/>
        <a:ext cx="10827762" cy="69258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2914B-775A-459E-A8D2-4AE753FA1F29}">
      <dsp:nvSpPr>
        <dsp:cNvPr id="0" name=""/>
        <dsp:cNvSpPr/>
      </dsp:nvSpPr>
      <dsp:spPr>
        <a:xfrm>
          <a:off x="3087241" y="0"/>
          <a:ext cx="4645917" cy="4645917"/>
        </a:xfrm>
        <a:prstGeom prst="ellipse">
          <a:avLst/>
        </a:prstGeom>
        <a:solidFill>
          <a:schemeClr val="accent6">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en-US" sz="5000" kern="1200"/>
            <a:t>Bluebeam SharePoint</a:t>
          </a:r>
        </a:p>
      </dsp:txBody>
      <dsp:txXfrm>
        <a:off x="3767620" y="680379"/>
        <a:ext cx="3285159" cy="328515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386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Basic Sans SF" pitchFamily="2" charset="0"/>
            </a:rPr>
            <a:t>Training Resources</a:t>
          </a:r>
        </a:p>
      </dsp:txBody>
      <dsp:txXfrm>
        <a:off x="49004" y="49004"/>
        <a:ext cx="10884028" cy="90585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latin typeface="Basic Sans SF" pitchFamily="2" charset="0"/>
              <a:hlinkClick xmlns:r="http://schemas.openxmlformats.org/officeDocument/2006/relationships" r:id="rId1"/>
            </a:rPr>
            <a:t>Website</a:t>
          </a:r>
          <a:endParaRPr lang="en-US" sz="62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n-US" sz="4000" kern="1200" baseline="0" dirty="0">
              <a:latin typeface="Basic Sans SF" pitchFamily="2" charset="0"/>
            </a:rPr>
            <a:t>Training Materials Library</a:t>
          </a:r>
          <a:endParaRPr lang="en-US" sz="40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1282783"/>
                <a:satOff val="-16266"/>
                <a:lumOff val="-3235"/>
                <a:alphaOff val="0"/>
                <a:tint val="96000"/>
                <a:satMod val="100000"/>
                <a:lumMod val="104000"/>
              </a:schemeClr>
            </a:gs>
            <a:gs pos="78000">
              <a:schemeClr val="accent3">
                <a:hueOff val="1282783"/>
                <a:satOff val="-16266"/>
                <a:lumOff val="-3235"/>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n-US" sz="4000" kern="1200" baseline="0" dirty="0">
              <a:latin typeface="Basic Sans SF" pitchFamily="2" charset="0"/>
            </a:rPr>
            <a:t>Training Dates</a:t>
          </a:r>
          <a:endParaRPr lang="en-US" sz="40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6000"/>
                <a:satMod val="100000"/>
                <a:lumMod val="104000"/>
              </a:schemeClr>
            </a:gs>
            <a:gs pos="78000">
              <a:schemeClr val="accent3">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latin typeface="Basic Sans SF" pitchFamily="2" charset="0"/>
              <a:hlinkClick xmlns:r="http://schemas.openxmlformats.org/officeDocument/2006/relationships" r:id="rId2"/>
            </a:rPr>
            <a:t>Interscope</a:t>
          </a:r>
          <a:endParaRPr lang="en-US" sz="62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76200" rIns="101600" bIns="76200" numCol="1" spcCol="1270" anchor="t" anchorCtr="0">
          <a:noAutofit/>
        </a:bodyPr>
        <a:lstStyle/>
        <a:p>
          <a:pPr marL="0" lvl="0" indent="0" algn="l" defTabSz="1778000">
            <a:lnSpc>
              <a:spcPct val="90000"/>
            </a:lnSpc>
            <a:spcBef>
              <a:spcPct val="0"/>
            </a:spcBef>
            <a:spcAft>
              <a:spcPct val="35000"/>
            </a:spcAft>
            <a:buNone/>
          </a:pPr>
          <a:r>
            <a:rPr lang="en-US" sz="4000" kern="1200" baseline="0" dirty="0">
              <a:latin typeface="Basic Sans SF" pitchFamily="2" charset="0"/>
            </a:rPr>
            <a:t>Help Tab</a:t>
          </a:r>
          <a:endParaRPr lang="en-US" sz="4000" kern="1200" dirty="0">
            <a:latin typeface="Basic Sans SF" pitchFamily="2" charset="0"/>
          </a:endParaRPr>
        </a:p>
        <a:p>
          <a:pPr marL="285750" lvl="1" indent="-285750" algn="l" defTabSz="1377950">
            <a:lnSpc>
              <a:spcPct val="90000"/>
            </a:lnSpc>
            <a:spcBef>
              <a:spcPct val="0"/>
            </a:spcBef>
            <a:spcAft>
              <a:spcPct val="15000"/>
            </a:spcAft>
            <a:buChar char="•"/>
          </a:pPr>
          <a:r>
            <a:rPr lang="en-US" sz="3100" kern="1200">
              <a:latin typeface="Basic Sans SF" pitchFamily="2" charset="0"/>
            </a:rPr>
            <a:t>User Manual</a:t>
          </a:r>
        </a:p>
        <a:p>
          <a:pPr marL="285750" lvl="1" indent="-285750" algn="l" defTabSz="1377950">
            <a:lnSpc>
              <a:spcPct val="90000"/>
            </a:lnSpc>
            <a:spcBef>
              <a:spcPct val="0"/>
            </a:spcBef>
            <a:spcAft>
              <a:spcPct val="15000"/>
            </a:spcAft>
            <a:buChar char="•"/>
          </a:pPr>
          <a:r>
            <a:rPr lang="en-US" sz="3100" kern="1200">
              <a:latin typeface="Basic Sans SF" pitchFamily="2" charset="0"/>
            </a:rPr>
            <a:t>User Training  Tutorials</a:t>
          </a:r>
        </a:p>
      </dsp:txBody>
      <dsp:txXfrm>
        <a:off x="6188686" y="1348907"/>
        <a:ext cx="3994107" cy="2587245"/>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1146"/>
          <a:ext cx="11009745" cy="132327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rPr>
            <a:t>Additional Resources</a:t>
          </a:r>
        </a:p>
      </dsp:txBody>
      <dsp:txXfrm>
        <a:off x="64597" y="65743"/>
        <a:ext cx="10880551" cy="1194076"/>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Basic Sans SF" pitchFamily="2" charset="0"/>
              <a:hlinkClick xmlns:r="http://schemas.openxmlformats.org/officeDocument/2006/relationships" r:id="rId1"/>
            </a:rPr>
            <a:t>Connect NC Bond Mapping Project</a:t>
          </a:r>
          <a:endParaRPr lang="en-US" sz="5400" kern="1200" dirty="0">
            <a:latin typeface="Basic Sans SF" pitchFamily="2" charset="0"/>
          </a:endParaRPr>
        </a:p>
        <a:p>
          <a:pPr marL="0" lvl="0" indent="0" algn="ctr" defTabSz="2400300">
            <a:lnSpc>
              <a:spcPct val="90000"/>
            </a:lnSpc>
            <a:spcBef>
              <a:spcPct val="0"/>
            </a:spcBef>
            <a:spcAft>
              <a:spcPct val="35000"/>
            </a:spcAft>
            <a:buNone/>
          </a:pPr>
          <a:r>
            <a:rPr lang="en-US" sz="5400" kern="1200" dirty="0">
              <a:latin typeface="Basic Sans SF" pitchFamily="2" charset="0"/>
            </a:rPr>
            <a:t>Found on State Construction </a:t>
          </a:r>
          <a:r>
            <a:rPr lang="en-US" sz="5400" kern="1200">
              <a:latin typeface="Basic Sans SF" pitchFamily="2" charset="0"/>
            </a:rPr>
            <a:t>Website Landing Page</a:t>
          </a:r>
          <a:endParaRPr lang="en-US" sz="5400" kern="1200" dirty="0">
            <a:latin typeface="Basic Sans SF" pitchFamily="2" charset="0"/>
          </a:endParaRPr>
        </a:p>
      </dsp:txBody>
      <dsp:txXfrm>
        <a:off x="108210" y="108210"/>
        <a:ext cx="10793325" cy="34781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964787"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IPS</a:t>
          </a:r>
        </a:p>
        <a:p>
          <a:pPr marL="171450" lvl="1" indent="-171450" algn="l" defTabSz="755650">
            <a:lnSpc>
              <a:spcPct val="90000"/>
            </a:lnSpc>
            <a:spcBef>
              <a:spcPct val="0"/>
            </a:spcBef>
            <a:spcAft>
              <a:spcPct val="15000"/>
            </a:spcAft>
            <a:buChar char="•"/>
          </a:pPr>
          <a:r>
            <a:rPr lang="en-US" sz="1700" kern="1200"/>
            <a:t>Interactive Purchasing System</a:t>
          </a:r>
        </a:p>
      </dsp:txBody>
      <dsp:txXfrm rot="5400000">
        <a:off x="2645" y="906145"/>
        <a:ext cx="2595860" cy="2718435"/>
      </dsp:txXfrm>
    </dsp:sp>
    <dsp:sp modelId="{39D3D8F0-9697-4CE7-BBAE-0356C0D2C4D3}">
      <dsp:nvSpPr>
        <dsp:cNvPr id="0" name=""/>
        <dsp:cNvSpPr/>
      </dsp:nvSpPr>
      <dsp:spPr>
        <a:xfrm rot="16200000">
          <a:off x="18257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Must be registered in IPS to be in Interscope</a:t>
          </a:r>
        </a:p>
      </dsp:txBody>
      <dsp:txXfrm rot="5400000">
        <a:off x="2793194" y="906145"/>
        <a:ext cx="2595860" cy="2718435"/>
      </dsp:txXfrm>
    </dsp:sp>
    <dsp:sp modelId="{9795412D-CAD9-4A5C-B9C4-CA93B06D0921}">
      <dsp:nvSpPr>
        <dsp:cNvPr id="0" name=""/>
        <dsp:cNvSpPr/>
      </dsp:nvSpPr>
      <dsp:spPr>
        <a:xfrm rot="16200000">
          <a:off x="461631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ctr" anchorCtr="0">
          <a:noAutofit/>
        </a:bodyPr>
        <a:lstStyle/>
        <a:p>
          <a:pPr marL="0" lvl="0" indent="0" algn="ctr" defTabSz="977900">
            <a:lnSpc>
              <a:spcPct val="90000"/>
            </a:lnSpc>
            <a:spcBef>
              <a:spcPct val="0"/>
            </a:spcBef>
            <a:spcAft>
              <a:spcPct val="35000"/>
            </a:spcAft>
            <a:buNone/>
          </a:pPr>
          <a:r>
            <a:rPr lang="en-US" sz="2200" kern="1200"/>
            <a:t>Free email notifications for bidding opportunities</a:t>
          </a:r>
        </a:p>
      </dsp:txBody>
      <dsp:txXfrm rot="5400000">
        <a:off x="5583744" y="906145"/>
        <a:ext cx="2595860" cy="2718435"/>
      </dsp:txXfrm>
    </dsp:sp>
    <dsp:sp modelId="{BCAD59F7-BF6E-45A6-83E7-D149A97E3E72}">
      <dsp:nvSpPr>
        <dsp:cNvPr id="0" name=""/>
        <dsp:cNvSpPr/>
      </dsp:nvSpPr>
      <dsp:spPr>
        <a:xfrm rot="16200000">
          <a:off x="7406862" y="967432"/>
          <a:ext cx="4530725" cy="2595860"/>
        </a:xfrm>
        <a:prstGeom prst="flowChartManualOperation">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910" bIns="0" numCol="1" spcCol="1270" anchor="t" anchorCtr="0">
          <a:noAutofit/>
        </a:bodyPr>
        <a:lstStyle/>
        <a:p>
          <a:pPr marL="0" lvl="0" indent="0" algn="l" defTabSz="977900">
            <a:lnSpc>
              <a:spcPct val="90000"/>
            </a:lnSpc>
            <a:spcBef>
              <a:spcPct val="0"/>
            </a:spcBef>
            <a:spcAft>
              <a:spcPct val="35000"/>
            </a:spcAft>
            <a:buNone/>
          </a:pPr>
          <a:r>
            <a:rPr lang="en-US" sz="2200" kern="1200"/>
            <a:t>IPS advertises solicitations from</a:t>
          </a:r>
        </a:p>
        <a:p>
          <a:pPr marL="171450" lvl="1" indent="-171450" algn="l" defTabSz="755650">
            <a:lnSpc>
              <a:spcPct val="90000"/>
            </a:lnSpc>
            <a:spcBef>
              <a:spcPct val="0"/>
            </a:spcBef>
            <a:spcAft>
              <a:spcPct val="15000"/>
            </a:spcAft>
            <a:buChar char="•"/>
          </a:pPr>
          <a:r>
            <a:rPr lang="en-US" sz="1700" kern="1200"/>
            <a:t>all state agencies</a:t>
          </a:r>
        </a:p>
        <a:p>
          <a:pPr marL="171450" lvl="1" indent="-171450" algn="l" defTabSz="755650">
            <a:lnSpc>
              <a:spcPct val="90000"/>
            </a:lnSpc>
            <a:spcBef>
              <a:spcPct val="0"/>
            </a:spcBef>
            <a:spcAft>
              <a:spcPct val="15000"/>
            </a:spcAft>
            <a:buChar char="•"/>
          </a:pPr>
          <a:r>
            <a:rPr lang="en-US" sz="1700" kern="1200"/>
            <a:t>Community colleges</a:t>
          </a:r>
        </a:p>
        <a:p>
          <a:pPr marL="171450" lvl="1" indent="-171450" algn="l" defTabSz="755650">
            <a:lnSpc>
              <a:spcPct val="90000"/>
            </a:lnSpc>
            <a:spcBef>
              <a:spcPct val="0"/>
            </a:spcBef>
            <a:spcAft>
              <a:spcPct val="15000"/>
            </a:spcAft>
            <a:buChar char="•"/>
          </a:pPr>
          <a:r>
            <a:rPr lang="en-US" sz="1700" kern="1200"/>
            <a:t>Universities</a:t>
          </a:r>
        </a:p>
        <a:p>
          <a:pPr marL="171450" lvl="1" indent="-171450" algn="l" defTabSz="755650">
            <a:lnSpc>
              <a:spcPct val="90000"/>
            </a:lnSpc>
            <a:spcBef>
              <a:spcPct val="0"/>
            </a:spcBef>
            <a:spcAft>
              <a:spcPct val="15000"/>
            </a:spcAft>
            <a:buChar char="•"/>
          </a:pPr>
          <a:r>
            <a:rPr lang="en-US" sz="1700" kern="1200"/>
            <a:t>Public schools</a:t>
          </a:r>
        </a:p>
        <a:p>
          <a:pPr marL="171450" lvl="1" indent="-171450" algn="l" defTabSz="755650">
            <a:lnSpc>
              <a:spcPct val="90000"/>
            </a:lnSpc>
            <a:spcBef>
              <a:spcPct val="0"/>
            </a:spcBef>
            <a:spcAft>
              <a:spcPct val="15000"/>
            </a:spcAft>
            <a:buChar char="•"/>
          </a:pPr>
          <a:r>
            <a:rPr lang="en-US" sz="1700" kern="1200"/>
            <a:t>Some local governments</a:t>
          </a:r>
        </a:p>
      </dsp:txBody>
      <dsp:txXfrm rot="5400000">
        <a:off x="8374294" y="906145"/>
        <a:ext cx="2595860" cy="2718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534405" y="2010527"/>
          <a:ext cx="5491194" cy="18095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Basic Sans SF" pitchFamily="2" charset="0"/>
            </a:rPr>
            <a:t>Why Do We Have Interscope</a:t>
          </a:r>
        </a:p>
      </dsp:txBody>
      <dsp:txXfrm>
        <a:off x="2534405" y="2010527"/>
        <a:ext cx="5491194" cy="1809598"/>
      </dsp:txXfrm>
    </dsp:sp>
    <dsp:sp modelId="{F4F28040-6A21-41C7-A93C-590622AD8224}">
      <dsp:nvSpPr>
        <dsp:cNvPr id="0" name=""/>
        <dsp:cNvSpPr/>
      </dsp:nvSpPr>
      <dsp:spPr>
        <a:xfrm>
          <a:off x="2528165" y="1460159"/>
          <a:ext cx="436799" cy="43679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2833925" y="848640"/>
          <a:ext cx="436799" cy="436799"/>
        </a:xfrm>
        <a:prstGeom prst="ellipse">
          <a:avLst/>
        </a:prstGeom>
        <a:solidFill>
          <a:schemeClr val="accent5">
            <a:hueOff val="136914"/>
            <a:satOff val="456"/>
            <a:lumOff val="5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567748" y="970944"/>
          <a:ext cx="686399" cy="686399"/>
        </a:xfrm>
        <a:prstGeom prst="ellipse">
          <a:avLst/>
        </a:prstGeom>
        <a:solidFill>
          <a:schemeClr val="accent5">
            <a:hueOff val="273829"/>
            <a:satOff val="912"/>
            <a:lumOff val="10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187287" y="274209"/>
          <a:ext cx="436799" cy="436799"/>
        </a:xfrm>
        <a:prstGeom prst="ellipse">
          <a:avLst/>
        </a:prstGeom>
        <a:solidFill>
          <a:schemeClr val="accent5">
            <a:hueOff val="410743"/>
            <a:satOff val="1369"/>
            <a:lumOff val="15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4974243" y="53665"/>
          <a:ext cx="436799" cy="436799"/>
        </a:xfrm>
        <a:prstGeom prst="ellipse">
          <a:avLst/>
        </a:prstGeom>
        <a:solidFill>
          <a:schemeClr val="accent5">
            <a:hueOff val="547658"/>
            <a:satOff val="1825"/>
            <a:lumOff val="20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5952674" y="481728"/>
          <a:ext cx="436799" cy="436799"/>
        </a:xfrm>
        <a:prstGeom prst="ellipse">
          <a:avLst/>
        </a:prstGeom>
        <a:solidFill>
          <a:schemeClr val="accent5">
            <a:hueOff val="684572"/>
            <a:satOff val="2281"/>
            <a:lumOff val="25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564193" y="787488"/>
          <a:ext cx="686399" cy="686399"/>
        </a:xfrm>
        <a:prstGeom prst="ellipse">
          <a:avLst/>
        </a:prstGeom>
        <a:solidFill>
          <a:schemeClr val="accent5">
            <a:hueOff val="821487"/>
            <a:satOff val="2737"/>
            <a:lumOff val="31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420320" y="1460159"/>
          <a:ext cx="436799" cy="436799"/>
        </a:xfrm>
        <a:prstGeom prst="ellipse">
          <a:avLst/>
        </a:prstGeom>
        <a:solidFill>
          <a:schemeClr val="accent5">
            <a:hueOff val="958401"/>
            <a:satOff val="3193"/>
            <a:lumOff val="36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7787232" y="2132831"/>
          <a:ext cx="436799" cy="436799"/>
        </a:xfrm>
        <a:prstGeom prst="ellipse">
          <a:avLst/>
        </a:prstGeom>
        <a:solidFill>
          <a:schemeClr val="accent5">
            <a:hueOff val="1095315"/>
            <a:satOff val="3649"/>
            <a:lumOff val="41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607331" y="848640"/>
          <a:ext cx="1123198" cy="1123198"/>
        </a:xfrm>
        <a:prstGeom prst="ellipse">
          <a:avLst/>
        </a:prstGeom>
        <a:solidFill>
          <a:schemeClr val="accent5">
            <a:hueOff val="1232230"/>
            <a:satOff val="4106"/>
            <a:lumOff val="46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142209" y="3172414"/>
          <a:ext cx="436799" cy="436799"/>
        </a:xfrm>
        <a:prstGeom prst="ellipse">
          <a:avLst/>
        </a:prstGeom>
        <a:solidFill>
          <a:schemeClr val="accent5">
            <a:hueOff val="1369144"/>
            <a:satOff val="4562"/>
            <a:lumOff val="51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589317" y="3722781"/>
          <a:ext cx="686399" cy="686399"/>
        </a:xfrm>
        <a:prstGeom prst="ellipse">
          <a:avLst/>
        </a:prstGeom>
        <a:solidFill>
          <a:schemeClr val="accent5">
            <a:hueOff val="1506059"/>
            <a:satOff val="5018"/>
            <a:lumOff val="57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506596" y="4211997"/>
          <a:ext cx="998399" cy="998399"/>
        </a:xfrm>
        <a:prstGeom prst="ellipse">
          <a:avLst/>
        </a:prstGeom>
        <a:solidFill>
          <a:schemeClr val="accent5">
            <a:hueOff val="1642973"/>
            <a:satOff val="5474"/>
            <a:lumOff val="62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4790787" y="5006972"/>
          <a:ext cx="436799" cy="436799"/>
        </a:xfrm>
        <a:prstGeom prst="ellipse">
          <a:avLst/>
        </a:prstGeom>
        <a:solidFill>
          <a:schemeClr val="accent5">
            <a:hueOff val="1779887"/>
            <a:satOff val="5930"/>
            <a:lumOff val="67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035395" y="4211997"/>
          <a:ext cx="686399" cy="686399"/>
        </a:xfrm>
        <a:prstGeom prst="ellipse">
          <a:avLst/>
        </a:prstGeom>
        <a:solidFill>
          <a:schemeClr val="accent5">
            <a:hueOff val="1916802"/>
            <a:satOff val="6386"/>
            <a:lumOff val="72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646914" y="5068124"/>
          <a:ext cx="436799" cy="436799"/>
        </a:xfrm>
        <a:prstGeom prst="ellipse">
          <a:avLst/>
        </a:prstGeom>
        <a:solidFill>
          <a:schemeClr val="accent5">
            <a:hueOff val="2053716"/>
            <a:satOff val="6843"/>
            <a:lumOff val="77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197282" y="4089693"/>
          <a:ext cx="998399" cy="998399"/>
        </a:xfrm>
        <a:prstGeom prst="ellipse">
          <a:avLst/>
        </a:prstGeom>
        <a:solidFill>
          <a:schemeClr val="accent5">
            <a:hueOff val="2190631"/>
            <a:satOff val="7299"/>
            <a:lumOff val="83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542624" y="3845085"/>
          <a:ext cx="686399" cy="686399"/>
        </a:xfrm>
        <a:prstGeom prst="ellipse">
          <a:avLst/>
        </a:prstGeom>
        <a:solidFill>
          <a:schemeClr val="accent5">
            <a:hueOff val="2327545"/>
            <a:satOff val="7755"/>
            <a:lumOff val="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1134812"/>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Basic Sans SF" pitchFamily="2" charset="0"/>
            </a:rPr>
            <a:t>INTERSCOPE</a:t>
          </a:r>
        </a:p>
      </dsp:txBody>
      <dsp:txXfrm>
        <a:off x="33238" y="33238"/>
        <a:ext cx="10887852" cy="1068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19</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23</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51</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53</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deep in the weeds right now working out the logistics of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Processes Procedures  Document Management, Implementation</a:t>
            </a:r>
          </a:p>
          <a:p>
            <a:endParaRPr lang="en-US" dirty="0"/>
          </a:p>
          <a:p>
            <a:r>
              <a:rPr lang="en-US" dirty="0"/>
              <a:t>Pilot Projects- We are working through some pilot projects now with a few designers and project owners</a:t>
            </a:r>
          </a:p>
          <a:p>
            <a:r>
              <a:rPr lang="en-US" dirty="0"/>
              <a:t>We anticipate having a good foundation in place in about six months.  </a:t>
            </a:r>
          </a:p>
          <a:p>
            <a:r>
              <a:rPr lang="en-US" dirty="0"/>
              <a:t>So stay tuned</a:t>
            </a:r>
          </a:p>
          <a:p>
            <a:endParaRPr lang="en-US" dirty="0"/>
          </a:p>
          <a:p>
            <a:r>
              <a:rPr lang="en-US" dirty="0"/>
              <a:t>Here’s what we do know:</a:t>
            </a:r>
          </a:p>
          <a:p>
            <a:endParaRPr lang="en-US" dirty="0"/>
          </a:p>
          <a:p>
            <a:pPr lvl="0"/>
            <a:r>
              <a:rPr lang="en-US" dirty="0">
                <a:latin typeface="Basic Sans SF" pitchFamily="2" charset="0"/>
              </a:rPr>
              <a:t>All files uploaded into Bluebeam must be PDF’s</a:t>
            </a:r>
          </a:p>
          <a:p>
            <a:pPr lvl="0"/>
            <a:r>
              <a:rPr lang="en-US" dirty="0">
                <a:latin typeface="Basic Sans SF" pitchFamily="2" charset="0"/>
              </a:rPr>
              <a:t>CAD and/or Rivet files will need to be converted to PDF prior to upload</a:t>
            </a:r>
          </a:p>
          <a:p>
            <a:pPr lvl="0"/>
            <a:r>
              <a:rPr lang="en-US" dirty="0">
                <a:latin typeface="Basic Sans SF" pitchFamily="2" charset="0"/>
              </a:rPr>
              <a:t>Bluebeam does </a:t>
            </a:r>
            <a:r>
              <a:rPr lang="en-US" b="1" i="1" dirty="0">
                <a:latin typeface="Basic Sans SF" pitchFamily="2" charset="0"/>
              </a:rPr>
              <a:t>NOT </a:t>
            </a:r>
            <a:r>
              <a:rPr lang="en-US" dirty="0">
                <a:latin typeface="Basic Sans SF" pitchFamily="2" charset="0"/>
              </a:rPr>
              <a:t>have files size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Plans that are being uploaded should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ic Sans SF" pitchFamily="2" charset="0"/>
              </a:rPr>
              <a:t>Created, Stamped, and Signed Electronically</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67</a:t>
            </a:fld>
            <a:endParaRPr lang="en-US" dirty="0"/>
          </a:p>
        </p:txBody>
      </p:sp>
    </p:spTree>
    <p:extLst>
      <p:ext uri="{BB962C8B-B14F-4D97-AF65-F5344CB8AC3E}">
        <p14:creationId xmlns:p14="http://schemas.microsoft.com/office/powerpoint/2010/main" val="245109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69</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FA67B76-5D4B-470D-9348-17698B9612D7}" type="datetime1">
              <a:rPr lang="en-US" smtClean="0"/>
              <a:t>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94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7CF53-AEAD-4FCC-9354-F38B0CEBAFA8}" type="datetime1">
              <a:rPr lang="en-US" smtClean="0"/>
              <a:t>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13263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70817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227CF53-AEAD-4FCC-9354-F38B0CEBAFA8}" type="datetime1">
              <a:rPr lang="en-US" smtClean="0"/>
              <a:t>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66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227CF53-AEAD-4FCC-9354-F38B0CEBAFA8}" type="datetime1">
              <a:rPr lang="en-US" smtClean="0"/>
              <a:t>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57202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2/5/2019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2696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27CF53-AEAD-4FCC-9354-F38B0CEBAFA8}" type="datetime1">
              <a:rPr lang="en-US" smtClean="0"/>
              <a:t>2/5/2019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6734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122A5-8EF3-49D8-B97E-584FC14035B9}" type="datetime1">
              <a:rPr lang="en-US" smtClean="0"/>
              <a:t>2/5/2019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2425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D923419-087B-4D7E-9C3B-B4493177E408}" type="datetime1">
              <a:rPr lang="en-US" smtClean="0"/>
              <a:t>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2281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160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559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60B33-EFDB-4D1F-8A9D-E7E71CAE54B5}" type="datetime1">
              <a:rPr lang="en-US" smtClean="0"/>
              <a:t>2/5/2019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10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CBB5454-66B5-4BAD-B68B-46DDAA28628C}" type="datetime1">
              <a:rPr lang="en-US" smtClean="0"/>
              <a:t>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04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3ED3-6910-4E09-99BA-A92554424A4C}" type="datetime1">
              <a:rPr lang="en-US" smtClean="0"/>
              <a:t>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703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B828C-2A8F-4C94-A812-3583A4D36C61}" type="datetime1">
              <a:rPr lang="en-US" smtClean="0"/>
              <a:t>2/5/2019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0582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2/5/2019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2536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2/5/2019</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5871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34E04-E1FE-497F-9055-D0B64A901A44}" type="datetime1">
              <a:rPr lang="en-US" smtClean="0"/>
              <a:t>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67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805BBB-30EF-4F89-9073-594146233CDE}" type="datetime1">
              <a:rPr lang="en-US" smtClean="0"/>
              <a:t>2/5/2019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1002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27CF53-AEAD-4FCC-9354-F38B0CEBAFA8}" type="datetime1">
              <a:rPr lang="en-US" smtClean="0"/>
              <a:t>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209165"/>
      </p:ext>
    </p:extLst>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5.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6.xml"/><Relationship Id="rId7" Type="http://schemas.openxmlformats.org/officeDocument/2006/relationships/diagramColors" Target="../diagrams/colors17.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QuickStyle" Target="../diagrams/quickStyle17.xml"/><Relationship Id="rId11" Type="http://schemas.openxmlformats.org/officeDocument/2006/relationships/image" Target="../media/image11.png"/><Relationship Id="rId5" Type="http://schemas.openxmlformats.org/officeDocument/2006/relationships/diagramLayout" Target="../diagrams/layout17.xml"/><Relationship Id="rId10" Type="http://schemas.openxmlformats.org/officeDocument/2006/relationships/image" Target="../media/image10.png"/><Relationship Id="rId4" Type="http://schemas.openxmlformats.org/officeDocument/2006/relationships/diagramData" Target="../diagrams/data17.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7.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8.xml"/><Relationship Id="rId7" Type="http://schemas.openxmlformats.org/officeDocument/2006/relationships/diagramColors" Target="../diagrams/colors19.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1.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48.xml"/><Relationship Id="rId3" Type="http://schemas.openxmlformats.org/officeDocument/2006/relationships/diagramData" Target="../diagrams/data47.xml"/><Relationship Id="rId7" Type="http://schemas.microsoft.com/office/2007/relationships/diagramDrawing" Target="../diagrams/drawing47.xml"/><Relationship Id="rId12" Type="http://schemas.microsoft.com/office/2007/relationships/diagramDrawing" Target="../diagrams/drawing48.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Colors" Target="../diagrams/colors47.xml"/><Relationship Id="rId11" Type="http://schemas.openxmlformats.org/officeDocument/2006/relationships/diagramColors" Target="../diagrams/colors48.xml"/><Relationship Id="rId5" Type="http://schemas.openxmlformats.org/officeDocument/2006/relationships/diagramQuickStyle" Target="../diagrams/quickStyle47.xml"/><Relationship Id="rId10" Type="http://schemas.openxmlformats.org/officeDocument/2006/relationships/diagramQuickStyle" Target="../diagrams/quickStyle48.xml"/><Relationship Id="rId4" Type="http://schemas.openxmlformats.org/officeDocument/2006/relationships/diagramLayout" Target="../diagrams/layout47.xml"/><Relationship Id="rId9" Type="http://schemas.openxmlformats.org/officeDocument/2006/relationships/diagramLayout" Target="../diagrams/layout4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8.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56.xml"/><Relationship Id="rId3" Type="http://schemas.openxmlformats.org/officeDocument/2006/relationships/diagramLayout" Target="../diagrams/layout55.xml"/><Relationship Id="rId7" Type="http://schemas.openxmlformats.org/officeDocument/2006/relationships/diagramData" Target="../diagrams/data56.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11" Type="http://schemas.microsoft.com/office/2007/relationships/diagramDrawing" Target="../diagrams/drawing56.xml"/><Relationship Id="rId5" Type="http://schemas.openxmlformats.org/officeDocument/2006/relationships/diagramColors" Target="../diagrams/colors55.xml"/><Relationship Id="rId10" Type="http://schemas.openxmlformats.org/officeDocument/2006/relationships/diagramColors" Target="../diagrams/colors56.xml"/><Relationship Id="rId4" Type="http://schemas.openxmlformats.org/officeDocument/2006/relationships/diagramQuickStyle" Target="../diagrams/quickStyle55.xml"/><Relationship Id="rId9" Type="http://schemas.openxmlformats.org/officeDocument/2006/relationships/diagramQuickStyle" Target="../diagrams/quickStyle56.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62.xml"/><Relationship Id="rId13" Type="http://schemas.openxmlformats.org/officeDocument/2006/relationships/diagramLayout" Target="../diagrams/layout63.xml"/><Relationship Id="rId3" Type="http://schemas.openxmlformats.org/officeDocument/2006/relationships/diagramLayout" Target="../diagrams/layout61.xml"/><Relationship Id="rId7" Type="http://schemas.openxmlformats.org/officeDocument/2006/relationships/diagramData" Target="../diagrams/data62.xml"/><Relationship Id="rId12" Type="http://schemas.openxmlformats.org/officeDocument/2006/relationships/diagramData" Target="../diagrams/data63.xml"/><Relationship Id="rId2" Type="http://schemas.openxmlformats.org/officeDocument/2006/relationships/diagramData" Target="../diagrams/data61.xml"/><Relationship Id="rId16" Type="http://schemas.microsoft.com/office/2007/relationships/diagramDrawing" Target="../diagrams/drawing63.xml"/><Relationship Id="rId1" Type="http://schemas.openxmlformats.org/officeDocument/2006/relationships/slideLayout" Target="../slideLayouts/slideLayout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5" Type="http://schemas.openxmlformats.org/officeDocument/2006/relationships/diagramColors" Target="../diagrams/colors63.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 Id="rId14" Type="http://schemas.openxmlformats.org/officeDocument/2006/relationships/diagramQuickStyle" Target="../diagrams/quickStyle6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65.xml"/><Relationship Id="rId3" Type="http://schemas.openxmlformats.org/officeDocument/2006/relationships/image" Target="../media/image20.png"/><Relationship Id="rId7" Type="http://schemas.openxmlformats.org/officeDocument/2006/relationships/diagramQuickStyle" Target="../diagrams/quickStyle6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Layout" Target="../diagrams/layout65.xml"/><Relationship Id="rId5" Type="http://schemas.openxmlformats.org/officeDocument/2006/relationships/diagramData" Target="../diagrams/data65.xml"/><Relationship Id="rId4" Type="http://schemas.microsoft.com/office/2007/relationships/hdphoto" Target="../media/hdphoto2.wdp"/><Relationship Id="rId9" Type="http://schemas.microsoft.com/office/2007/relationships/diagramDrawing" Target="../diagrams/drawing65.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67.xml"/><Relationship Id="rId3" Type="http://schemas.openxmlformats.org/officeDocument/2006/relationships/diagramLayout" Target="../diagrams/layout66.xml"/><Relationship Id="rId7" Type="http://schemas.openxmlformats.org/officeDocument/2006/relationships/diagramData" Target="../diagrams/data67.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11" Type="http://schemas.microsoft.com/office/2007/relationships/diagramDrawing" Target="../diagrams/drawing67.xml"/><Relationship Id="rId5" Type="http://schemas.openxmlformats.org/officeDocument/2006/relationships/diagramColors" Target="../diagrams/colors66.xml"/><Relationship Id="rId10" Type="http://schemas.openxmlformats.org/officeDocument/2006/relationships/diagramColors" Target="../diagrams/colors67.xml"/><Relationship Id="rId4" Type="http://schemas.openxmlformats.org/officeDocument/2006/relationships/diagramQuickStyle" Target="../diagrams/quickStyle66.xml"/><Relationship Id="rId9" Type="http://schemas.openxmlformats.org/officeDocument/2006/relationships/diagramQuickStyle" Target="../diagrams/quickStyle67.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69.xml"/><Relationship Id="rId3" Type="http://schemas.openxmlformats.org/officeDocument/2006/relationships/diagramData" Target="../diagrams/data68.xml"/><Relationship Id="rId7" Type="http://schemas.microsoft.com/office/2007/relationships/diagramDrawing" Target="../diagrams/drawing68.xml"/><Relationship Id="rId12" Type="http://schemas.microsoft.com/office/2007/relationships/diagramDrawing" Target="../diagrams/drawing69.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68.xml"/><Relationship Id="rId11" Type="http://schemas.openxmlformats.org/officeDocument/2006/relationships/diagramColors" Target="../diagrams/colors69.xml"/><Relationship Id="rId5" Type="http://schemas.openxmlformats.org/officeDocument/2006/relationships/diagramQuickStyle" Target="../diagrams/quickStyle68.xml"/><Relationship Id="rId10" Type="http://schemas.openxmlformats.org/officeDocument/2006/relationships/diagramQuickStyle" Target="../diagrams/quickStyle69.xml"/><Relationship Id="rId4" Type="http://schemas.openxmlformats.org/officeDocument/2006/relationships/diagramLayout" Target="../diagrams/layout68.xml"/><Relationship Id="rId9" Type="http://schemas.openxmlformats.org/officeDocument/2006/relationships/diagramLayout" Target="../diagrams/layout69.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nterscope@doa.nc.gov"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802298"/>
            <a:ext cx="10982035" cy="3104683"/>
          </a:xfrm>
        </p:spPr>
        <p:txBody>
          <a:bodyPr>
            <a:normAutofit fontScale="90000"/>
          </a:bodyPr>
          <a:lstStyle/>
          <a:p>
            <a:br>
              <a:rPr lang="en-US" dirty="0"/>
            </a:br>
            <a:r>
              <a:rPr lang="en-US" dirty="0"/>
              <a:t>Community College </a:t>
            </a:r>
            <a:br>
              <a:rPr lang="en-US" dirty="0"/>
            </a:br>
            <a:r>
              <a:rPr lang="en-US" dirty="0"/>
              <a:t>Interscope + Training</a:t>
            </a:r>
            <a:br>
              <a:rPr lang="en-US" dirty="0"/>
            </a:br>
            <a:r>
              <a:rPr lang="en-US" dirty="0"/>
              <a:t>February 12, 2019</a:t>
            </a:r>
          </a:p>
        </p:txBody>
      </p:sp>
      <p:sp>
        <p:nvSpPr>
          <p:cNvPr id="3" name="Subtitle 2"/>
          <p:cNvSpPr>
            <a:spLocks noGrp="1"/>
          </p:cNvSpPr>
          <p:nvPr>
            <p:ph type="subTitle" idx="1"/>
          </p:nvPr>
        </p:nvSpPr>
        <p:spPr>
          <a:xfrm>
            <a:off x="1774423" y="4828823"/>
            <a:ext cx="8637072" cy="977621"/>
          </a:xfrm>
        </p:spPr>
        <p:txBody>
          <a:bodyPr>
            <a:normAutofit/>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0520" y="4701695"/>
            <a:ext cx="1272942" cy="1231879"/>
          </a:xfrm>
          <a:prstGeom prst="rect">
            <a:avLst/>
          </a:prstGeom>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IPS</a:t>
            </a:r>
          </a:p>
        </p:txBody>
      </p:sp>
      <p:graphicFrame>
        <p:nvGraphicFramePr>
          <p:cNvPr id="7" name="Content Placeholder 6"/>
          <p:cNvGraphicFramePr>
            <a:graphicFrameLocks noGrp="1"/>
          </p:cNvGraphicFramePr>
          <p:nvPr>
            <p:ph idx="1"/>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extLst/>
          </p:nvPr>
        </p:nvGraphicFramePr>
        <p:xfrm>
          <a:off x="737938" y="593558"/>
          <a:ext cx="10451430" cy="555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extLst/>
          </p:nvPr>
        </p:nvGraphicFramePr>
        <p:xfrm>
          <a:off x="618836" y="172620"/>
          <a:ext cx="10954328" cy="113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628440"/>
          </a:xfrm>
        </p:spPr>
        <p:txBody>
          <a:bodyPr>
            <a:noAutofit/>
          </a:bodyPr>
          <a:lstStyle/>
          <a:p>
            <a:pPr lvl="0"/>
            <a:r>
              <a:rPr lang="en-US" sz="3600" b="1" dirty="0">
                <a:solidFill>
                  <a:schemeClr val="accent4"/>
                </a:solidFill>
                <a:latin typeface="Basic Sans SF" pitchFamily="2" charset="0"/>
              </a:rPr>
              <a:t>Inter</a:t>
            </a:r>
            <a:r>
              <a:rPr lang="en-US" sz="3600" dirty="0">
                <a:latin typeface="Basic Sans SF" pitchFamily="2" charset="0"/>
              </a:rPr>
              <a:t>net</a:t>
            </a:r>
          </a:p>
          <a:p>
            <a:pPr lvl="0"/>
            <a:r>
              <a:rPr lang="en-US" sz="3600" b="1" dirty="0">
                <a:solidFill>
                  <a:schemeClr val="accent4"/>
                </a:solidFill>
                <a:latin typeface="Basic Sans SF" pitchFamily="2" charset="0"/>
              </a:rPr>
              <a:t>S</a:t>
            </a:r>
            <a:r>
              <a:rPr lang="en-US" sz="3600" dirty="0">
                <a:latin typeface="Basic Sans SF" pitchFamily="2" charset="0"/>
              </a:rPr>
              <a:t>tate</a:t>
            </a:r>
          </a:p>
          <a:p>
            <a:pPr lvl="0"/>
            <a:r>
              <a:rPr lang="en-US" sz="3600" b="1" dirty="0">
                <a:solidFill>
                  <a:schemeClr val="accent4"/>
                </a:solidFill>
                <a:latin typeface="Basic Sans SF" pitchFamily="2" charset="0"/>
              </a:rPr>
              <a:t>C</a:t>
            </a:r>
            <a:r>
              <a:rPr lang="en-US" sz="3600" dirty="0">
                <a:latin typeface="Basic Sans SF" pitchFamily="2" charset="0"/>
              </a:rPr>
              <a:t>onstruction</a:t>
            </a:r>
          </a:p>
          <a:p>
            <a:pPr lvl="0"/>
            <a:r>
              <a:rPr lang="en-US" sz="3600" b="1" dirty="0">
                <a:solidFill>
                  <a:schemeClr val="accent4"/>
                </a:solidFill>
                <a:latin typeface="Basic Sans SF" pitchFamily="2" charset="0"/>
              </a:rPr>
              <a:t>O</a:t>
            </a:r>
            <a:r>
              <a:rPr lang="en-US" sz="3600" dirty="0">
                <a:latin typeface="Basic Sans SF" pitchFamily="2" charset="0"/>
              </a:rPr>
              <a:t>ffice</a:t>
            </a:r>
          </a:p>
          <a:p>
            <a:pPr lvl="0"/>
            <a:r>
              <a:rPr lang="en-US" sz="3600" b="1" dirty="0">
                <a:solidFill>
                  <a:schemeClr val="accent4"/>
                </a:solidFill>
                <a:latin typeface="Basic Sans SF" pitchFamily="2" charset="0"/>
              </a:rPr>
              <a:t>P</a:t>
            </a:r>
            <a:r>
              <a:rPr lang="en-US" sz="3600" dirty="0">
                <a:latin typeface="Basic Sans SF" pitchFamily="2" charset="0"/>
              </a:rPr>
              <a:t>roject</a:t>
            </a:r>
          </a:p>
          <a:p>
            <a:pPr lvl="0"/>
            <a:r>
              <a:rPr lang="en-US" sz="3600" b="1" dirty="0">
                <a:solidFill>
                  <a:schemeClr val="accent4"/>
                </a:solidFill>
                <a:latin typeface="Basic Sans SF" pitchFamily="2" charset="0"/>
              </a:rPr>
              <a:t>E</a:t>
            </a:r>
            <a:r>
              <a:rPr lang="en-US" sz="36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6">
                                            <p:txEl>
                                              <p:pRg st="1" end="1"/>
                                            </p:txEl>
                                          </p:spTgt>
                                        </p:tgtEl>
                                        <p:attrNameLst>
                                          <p:attrName>style.color</p:attrName>
                                        </p:attrNameLst>
                                      </p:cBhvr>
                                      <p:to>
                                        <a:schemeClr val="bg1"/>
                                      </p:to>
                                    </p:animClr>
                                    <p:animClr clrSpc="rgb" dir="cw">
                                      <p:cBhvr>
                                        <p:cTn id="12" dur="250" autoRev="1" fill="remove"/>
                                        <p:tgtEl>
                                          <p:spTgt spid="6">
                                            <p:txEl>
                                              <p:pRg st="1" end="1"/>
                                            </p:txEl>
                                          </p:spTgt>
                                        </p:tgtEl>
                                        <p:attrNameLst>
                                          <p:attrName>fillcolor</p:attrName>
                                        </p:attrNameLst>
                                      </p:cBhvr>
                                      <p:to>
                                        <a:schemeClr val="bg1"/>
                                      </p:to>
                                    </p:animClr>
                                    <p:set>
                                      <p:cBhvr>
                                        <p:cTn id="13" dur="250" autoRev="1" fill="remove"/>
                                        <p:tgtEl>
                                          <p:spTgt spid="6">
                                            <p:txEl>
                                              <p:pRg st="1" end="1"/>
                                            </p:txEl>
                                          </p:spTgt>
                                        </p:tgtEl>
                                        <p:attrNameLst>
                                          <p:attrName>fill.type</p:attrName>
                                        </p:attrNameLst>
                                      </p:cBhvr>
                                      <p:to>
                                        <p:strVal val="solid"/>
                                      </p:to>
                                    </p:set>
                                    <p:set>
                                      <p:cBhvr>
                                        <p:cTn id="14" dur="250" autoRev="1" fill="remove"/>
                                        <p:tgtEl>
                                          <p:spTgt spid="6">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6">
                                            <p:txEl>
                                              <p:pRg st="2" end="2"/>
                                            </p:txEl>
                                          </p:spTgt>
                                        </p:tgtEl>
                                        <p:attrNameLst>
                                          <p:attrName>style.color</p:attrName>
                                        </p:attrNameLst>
                                      </p:cBhvr>
                                      <p:to>
                                        <a:schemeClr val="bg1"/>
                                      </p:to>
                                    </p:animClr>
                                    <p:animClr clrSpc="rgb" dir="cw">
                                      <p:cBhvr>
                                        <p:cTn id="19" dur="250" autoRev="1" fill="remove"/>
                                        <p:tgtEl>
                                          <p:spTgt spid="6">
                                            <p:txEl>
                                              <p:pRg st="2" end="2"/>
                                            </p:txEl>
                                          </p:spTgt>
                                        </p:tgtEl>
                                        <p:attrNameLst>
                                          <p:attrName>fillcolor</p:attrName>
                                        </p:attrNameLst>
                                      </p:cBhvr>
                                      <p:to>
                                        <a:schemeClr val="bg1"/>
                                      </p:to>
                                    </p:animClr>
                                    <p:set>
                                      <p:cBhvr>
                                        <p:cTn id="20" dur="250" autoRev="1" fill="remove"/>
                                        <p:tgtEl>
                                          <p:spTgt spid="6">
                                            <p:txEl>
                                              <p:pRg st="2" end="2"/>
                                            </p:txEl>
                                          </p:spTgt>
                                        </p:tgtEl>
                                        <p:attrNameLst>
                                          <p:attrName>fill.type</p:attrName>
                                        </p:attrNameLst>
                                      </p:cBhvr>
                                      <p:to>
                                        <p:strVal val="solid"/>
                                      </p:to>
                                    </p:set>
                                    <p:set>
                                      <p:cBhvr>
                                        <p:cTn id="21" dur="250" autoRev="1" fill="remove"/>
                                        <p:tgtEl>
                                          <p:spTgt spid="6">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6">
                                            <p:txEl>
                                              <p:pRg st="3" end="3"/>
                                            </p:txEl>
                                          </p:spTgt>
                                        </p:tgtEl>
                                        <p:attrNameLst>
                                          <p:attrName>style.color</p:attrName>
                                        </p:attrNameLst>
                                      </p:cBhvr>
                                      <p:to>
                                        <a:schemeClr val="bg1"/>
                                      </p:to>
                                    </p:animClr>
                                    <p:animClr clrSpc="rgb" dir="cw">
                                      <p:cBhvr>
                                        <p:cTn id="26" dur="250" autoRev="1" fill="remove"/>
                                        <p:tgtEl>
                                          <p:spTgt spid="6">
                                            <p:txEl>
                                              <p:pRg st="3" end="3"/>
                                            </p:txEl>
                                          </p:spTgt>
                                        </p:tgtEl>
                                        <p:attrNameLst>
                                          <p:attrName>fillcolor</p:attrName>
                                        </p:attrNameLst>
                                      </p:cBhvr>
                                      <p:to>
                                        <a:schemeClr val="bg1"/>
                                      </p:to>
                                    </p:animClr>
                                    <p:set>
                                      <p:cBhvr>
                                        <p:cTn id="27" dur="250" autoRev="1" fill="remove"/>
                                        <p:tgtEl>
                                          <p:spTgt spid="6">
                                            <p:txEl>
                                              <p:pRg st="3" end="3"/>
                                            </p:txEl>
                                          </p:spTgt>
                                        </p:tgtEl>
                                        <p:attrNameLst>
                                          <p:attrName>fill.type</p:attrName>
                                        </p:attrNameLst>
                                      </p:cBhvr>
                                      <p:to>
                                        <p:strVal val="solid"/>
                                      </p:to>
                                    </p:set>
                                    <p:set>
                                      <p:cBhvr>
                                        <p:cTn id="28" dur="250" autoRev="1" fill="remove"/>
                                        <p:tgtEl>
                                          <p:spTgt spid="6">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6">
                                            <p:txEl>
                                              <p:pRg st="4" end="4"/>
                                            </p:txEl>
                                          </p:spTgt>
                                        </p:tgtEl>
                                        <p:attrNameLst>
                                          <p:attrName>style.color</p:attrName>
                                        </p:attrNameLst>
                                      </p:cBhvr>
                                      <p:to>
                                        <a:schemeClr val="bg1"/>
                                      </p:to>
                                    </p:animClr>
                                    <p:animClr clrSpc="rgb" dir="cw">
                                      <p:cBhvr>
                                        <p:cTn id="33" dur="250" autoRev="1" fill="remove"/>
                                        <p:tgtEl>
                                          <p:spTgt spid="6">
                                            <p:txEl>
                                              <p:pRg st="4" end="4"/>
                                            </p:txEl>
                                          </p:spTgt>
                                        </p:tgtEl>
                                        <p:attrNameLst>
                                          <p:attrName>fillcolor</p:attrName>
                                        </p:attrNameLst>
                                      </p:cBhvr>
                                      <p:to>
                                        <a:schemeClr val="bg1"/>
                                      </p:to>
                                    </p:animClr>
                                    <p:set>
                                      <p:cBhvr>
                                        <p:cTn id="34" dur="250" autoRev="1" fill="remove"/>
                                        <p:tgtEl>
                                          <p:spTgt spid="6">
                                            <p:txEl>
                                              <p:pRg st="4" end="4"/>
                                            </p:txEl>
                                          </p:spTgt>
                                        </p:tgtEl>
                                        <p:attrNameLst>
                                          <p:attrName>fill.type</p:attrName>
                                        </p:attrNameLst>
                                      </p:cBhvr>
                                      <p:to>
                                        <p:strVal val="solid"/>
                                      </p:to>
                                    </p:set>
                                    <p:set>
                                      <p:cBhvr>
                                        <p:cTn id="35" dur="250" autoRev="1" fill="remove"/>
                                        <p:tgtEl>
                                          <p:spTgt spid="6">
                                            <p:txEl>
                                              <p:pRg st="4" end="4"/>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6">
                                            <p:txEl>
                                              <p:pRg st="5" end="5"/>
                                            </p:txEl>
                                          </p:spTgt>
                                        </p:tgtEl>
                                        <p:attrNameLst>
                                          <p:attrName>style.color</p:attrName>
                                        </p:attrNameLst>
                                      </p:cBhvr>
                                      <p:to>
                                        <a:schemeClr val="bg1"/>
                                      </p:to>
                                    </p:animClr>
                                    <p:animClr clrSpc="rgb" dir="cw">
                                      <p:cBhvr>
                                        <p:cTn id="40" dur="250" autoRev="1" fill="remove"/>
                                        <p:tgtEl>
                                          <p:spTgt spid="6">
                                            <p:txEl>
                                              <p:pRg st="5" end="5"/>
                                            </p:txEl>
                                          </p:spTgt>
                                        </p:tgtEl>
                                        <p:attrNameLst>
                                          <p:attrName>fillcolor</p:attrName>
                                        </p:attrNameLst>
                                      </p:cBhvr>
                                      <p:to>
                                        <a:schemeClr val="bg1"/>
                                      </p:to>
                                    </p:animClr>
                                    <p:set>
                                      <p:cBhvr>
                                        <p:cTn id="41" dur="250" autoRev="1" fill="remove"/>
                                        <p:tgtEl>
                                          <p:spTgt spid="6">
                                            <p:txEl>
                                              <p:pRg st="5" end="5"/>
                                            </p:txEl>
                                          </p:spTgt>
                                        </p:tgtEl>
                                        <p:attrNameLst>
                                          <p:attrName>fill.type</p:attrName>
                                        </p:attrNameLst>
                                      </p:cBhvr>
                                      <p:to>
                                        <p:strVal val="solid"/>
                                      </p:to>
                                    </p:set>
                                    <p:set>
                                      <p:cBhvr>
                                        <p:cTn id="42"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625643" y="434109"/>
          <a:ext cx="10924674" cy="5675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A5B9DFD4-DE4D-460D-AB98-00413A80C4C4}"/>
              </a:ext>
            </a:extLst>
          </p:cNvPr>
          <p:cNvSpPr>
            <a:spLocks noGrp="1"/>
          </p:cNvSpPr>
          <p:nvPr>
            <p:ph type="ftr" sz="quarter" idx="11"/>
          </p:nvPr>
        </p:nvSpPr>
        <p:spPr>
          <a:xfrm>
            <a:off x="216561" y="6364538"/>
            <a:ext cx="2323440" cy="365125"/>
          </a:xfrm>
        </p:spPr>
        <p:txBody>
          <a:bodyPr/>
          <a:lstStyle/>
          <a:p>
            <a:r>
              <a:rPr lang="en-US" sz="1200" dirty="0">
                <a:latin typeface="Basic Sans SF" pitchFamily="2" charset="0"/>
              </a:rPr>
              <a:t>SCO Conference 2018</a:t>
            </a:r>
          </a:p>
        </p:txBody>
      </p:sp>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D19B4D3E-7DE2-4358-BC74-B26178320080}"/>
                                            </p:graphicEl>
                                          </p:spTgt>
                                        </p:tgtEl>
                                        <p:attrNameLst>
                                          <p:attrName>style.visibility</p:attrName>
                                        </p:attrNameLst>
                                      </p:cBhvr>
                                      <p:to>
                                        <p:strVal val="visible"/>
                                      </p:to>
                                    </p:set>
                                    <p:animEffect transition="in" filter="fade">
                                      <p:cBhvr>
                                        <p:cTn id="7" dur="500"/>
                                        <p:tgtEl>
                                          <p:spTgt spid="9">
                                            <p:graphicEl>
                                              <a:dgm id="{D19B4D3E-7DE2-4358-BC74-B2617832008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FF9A8448-D066-4CBB-92AE-4DB18E46D215}"/>
                                            </p:graphicEl>
                                          </p:spTgt>
                                        </p:tgtEl>
                                        <p:attrNameLst>
                                          <p:attrName>style.visibility</p:attrName>
                                        </p:attrNameLst>
                                      </p:cBhvr>
                                      <p:to>
                                        <p:strVal val="visible"/>
                                      </p:to>
                                    </p:set>
                                    <p:animEffect transition="in" filter="fade">
                                      <p:cBhvr>
                                        <p:cTn id="10" dur="500"/>
                                        <p:tgtEl>
                                          <p:spTgt spid="9">
                                            <p:graphicEl>
                                              <a:dgm id="{FF9A8448-D066-4CBB-92AE-4DB18E46D21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135916FB-035B-4725-8114-9EF9BDB3D4A2}"/>
                                            </p:graphicEl>
                                          </p:spTgt>
                                        </p:tgtEl>
                                        <p:attrNameLst>
                                          <p:attrName>style.visibility</p:attrName>
                                        </p:attrNameLst>
                                      </p:cBhvr>
                                      <p:to>
                                        <p:strVal val="visible"/>
                                      </p:to>
                                    </p:set>
                                    <p:animEffect transition="in" filter="fade">
                                      <p:cBhvr>
                                        <p:cTn id="13" dur="500"/>
                                        <p:tgtEl>
                                          <p:spTgt spid="9">
                                            <p:graphicEl>
                                              <a:dgm id="{135916FB-035B-4725-8114-9EF9BDB3D4A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43261623-CB77-48B7-B293-A5880A03C643}"/>
                                            </p:graphicEl>
                                          </p:spTgt>
                                        </p:tgtEl>
                                        <p:attrNameLst>
                                          <p:attrName>style.visibility</p:attrName>
                                        </p:attrNameLst>
                                      </p:cBhvr>
                                      <p:to>
                                        <p:strVal val="visible"/>
                                      </p:to>
                                    </p:set>
                                    <p:animEffect transition="in" filter="fade">
                                      <p:cBhvr>
                                        <p:cTn id="18" dur="500"/>
                                        <p:tgtEl>
                                          <p:spTgt spid="9">
                                            <p:graphicEl>
                                              <a:dgm id="{43261623-CB77-48B7-B293-A5880A03C64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425E35C8-0C2F-4E5E-B985-6CCBB1CA5E1B}"/>
                                            </p:graphicEl>
                                          </p:spTgt>
                                        </p:tgtEl>
                                        <p:attrNameLst>
                                          <p:attrName>style.visibility</p:attrName>
                                        </p:attrNameLst>
                                      </p:cBhvr>
                                      <p:to>
                                        <p:strVal val="visible"/>
                                      </p:to>
                                    </p:set>
                                    <p:animEffect transition="in" filter="fade">
                                      <p:cBhvr>
                                        <p:cTn id="23" dur="500"/>
                                        <p:tgtEl>
                                          <p:spTgt spid="9">
                                            <p:graphicEl>
                                              <a:dgm id="{425E35C8-0C2F-4E5E-B985-6CCBB1CA5E1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A9F340A7-0A22-44AB-9E28-8B4ED3F23302}"/>
                                            </p:graphicEl>
                                          </p:spTgt>
                                        </p:tgtEl>
                                        <p:attrNameLst>
                                          <p:attrName>style.visibility</p:attrName>
                                        </p:attrNameLst>
                                      </p:cBhvr>
                                      <p:to>
                                        <p:strVal val="visible"/>
                                      </p:to>
                                    </p:set>
                                    <p:animEffect transition="in" filter="fade">
                                      <p:cBhvr>
                                        <p:cTn id="28" dur="500"/>
                                        <p:tgtEl>
                                          <p:spTgt spid="9">
                                            <p:graphicEl>
                                              <a:dgm id="{A9F340A7-0A22-44AB-9E28-8B4ED3F2330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graphicEl>
                                              <a:dgm id="{F372F871-2FE8-41DF-802E-A8C911BF42F5}"/>
                                            </p:graphicEl>
                                          </p:spTgt>
                                        </p:tgtEl>
                                        <p:attrNameLst>
                                          <p:attrName>style.visibility</p:attrName>
                                        </p:attrNameLst>
                                      </p:cBhvr>
                                      <p:to>
                                        <p:strVal val="visible"/>
                                      </p:to>
                                    </p:set>
                                    <p:animEffect transition="in" filter="fade">
                                      <p:cBhvr>
                                        <p:cTn id="33" dur="500"/>
                                        <p:tgtEl>
                                          <p:spTgt spid="9">
                                            <p:graphicEl>
                                              <a:dgm id="{F372F871-2FE8-41DF-802E-A8C911BF42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3781781"/>
              </p:ext>
            </p:extLst>
          </p:nvPr>
        </p:nvGraphicFramePr>
        <p:xfrm>
          <a:off x="421860" y="1205827"/>
          <a:ext cx="10729546" cy="5360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B90D6B2C-6692-4ABF-9D06-D1900C565A2B}"/>
                                            </p:graphicEl>
                                          </p:spTgt>
                                        </p:tgtEl>
                                        <p:attrNameLst>
                                          <p:attrName>style.visibility</p:attrName>
                                        </p:attrNameLst>
                                      </p:cBhvr>
                                      <p:to>
                                        <p:strVal val="visible"/>
                                      </p:to>
                                    </p:set>
                                    <p:animEffect transition="in" filter="fade">
                                      <p:cBhvr>
                                        <p:cTn id="7" dur="1000"/>
                                        <p:tgtEl>
                                          <p:spTgt spid="4">
                                            <p:graphicEl>
                                              <a:dgm id="{B90D6B2C-6692-4ABF-9D06-D1900C565A2B}"/>
                                            </p:graphicEl>
                                          </p:spTgt>
                                        </p:tgtEl>
                                      </p:cBhvr>
                                    </p:animEffect>
                                    <p:anim calcmode="lin" valueType="num">
                                      <p:cBhvr>
                                        <p:cTn id="8" dur="1000" fill="hold"/>
                                        <p:tgtEl>
                                          <p:spTgt spid="4">
                                            <p:graphicEl>
                                              <a:dgm id="{B90D6B2C-6692-4ABF-9D06-D1900C565A2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B90D6B2C-6692-4ABF-9D06-D1900C565A2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CD71417-A01E-412E-BD3E-68D66AA6A547}"/>
                                            </p:graphicEl>
                                          </p:spTgt>
                                        </p:tgtEl>
                                        <p:attrNameLst>
                                          <p:attrName>style.visibility</p:attrName>
                                        </p:attrNameLst>
                                      </p:cBhvr>
                                      <p:to>
                                        <p:strVal val="visible"/>
                                      </p:to>
                                    </p:set>
                                    <p:animEffect transition="in" filter="fade">
                                      <p:cBhvr>
                                        <p:cTn id="14" dur="1000"/>
                                        <p:tgtEl>
                                          <p:spTgt spid="4">
                                            <p:graphicEl>
                                              <a:dgm id="{6CD71417-A01E-412E-BD3E-68D66AA6A547}"/>
                                            </p:graphicEl>
                                          </p:spTgt>
                                        </p:tgtEl>
                                      </p:cBhvr>
                                    </p:animEffect>
                                    <p:anim calcmode="lin" valueType="num">
                                      <p:cBhvr>
                                        <p:cTn id="15" dur="1000" fill="hold"/>
                                        <p:tgtEl>
                                          <p:spTgt spid="4">
                                            <p:graphicEl>
                                              <a:dgm id="{6CD71417-A01E-412E-BD3E-68D66AA6A547}"/>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CD71417-A01E-412E-BD3E-68D66AA6A547}"/>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953D4E8A-2F65-4A8A-BEE7-85D3E6C05E08}"/>
                                            </p:graphicEl>
                                          </p:spTgt>
                                        </p:tgtEl>
                                        <p:attrNameLst>
                                          <p:attrName>style.visibility</p:attrName>
                                        </p:attrNameLst>
                                      </p:cBhvr>
                                      <p:to>
                                        <p:strVal val="visible"/>
                                      </p:to>
                                    </p:set>
                                    <p:animEffect transition="in" filter="fade">
                                      <p:cBhvr>
                                        <p:cTn id="19" dur="1000"/>
                                        <p:tgtEl>
                                          <p:spTgt spid="4">
                                            <p:graphicEl>
                                              <a:dgm id="{953D4E8A-2F65-4A8A-BEE7-85D3E6C05E08}"/>
                                            </p:graphicEl>
                                          </p:spTgt>
                                        </p:tgtEl>
                                      </p:cBhvr>
                                    </p:animEffect>
                                    <p:anim calcmode="lin" valueType="num">
                                      <p:cBhvr>
                                        <p:cTn id="20" dur="1000" fill="hold"/>
                                        <p:tgtEl>
                                          <p:spTgt spid="4">
                                            <p:graphicEl>
                                              <a:dgm id="{953D4E8A-2F65-4A8A-BEE7-85D3E6C05E08}"/>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953D4E8A-2F65-4A8A-BEE7-85D3E6C05E0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AE23FC2D-AC4F-4D9C-9BA2-2AB73DD07883}"/>
                                            </p:graphicEl>
                                          </p:spTgt>
                                        </p:tgtEl>
                                        <p:attrNameLst>
                                          <p:attrName>style.visibility</p:attrName>
                                        </p:attrNameLst>
                                      </p:cBhvr>
                                      <p:to>
                                        <p:strVal val="visible"/>
                                      </p:to>
                                    </p:set>
                                    <p:animEffect transition="in" filter="fade">
                                      <p:cBhvr>
                                        <p:cTn id="26" dur="1000"/>
                                        <p:tgtEl>
                                          <p:spTgt spid="4">
                                            <p:graphicEl>
                                              <a:dgm id="{AE23FC2D-AC4F-4D9C-9BA2-2AB73DD07883}"/>
                                            </p:graphicEl>
                                          </p:spTgt>
                                        </p:tgtEl>
                                      </p:cBhvr>
                                    </p:animEffect>
                                    <p:anim calcmode="lin" valueType="num">
                                      <p:cBhvr>
                                        <p:cTn id="27" dur="1000" fill="hold"/>
                                        <p:tgtEl>
                                          <p:spTgt spid="4">
                                            <p:graphicEl>
                                              <a:dgm id="{AE23FC2D-AC4F-4D9C-9BA2-2AB73DD07883}"/>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AE23FC2D-AC4F-4D9C-9BA2-2AB73DD07883}"/>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4E7854D0-2525-4554-8BAD-31BE4FF21BAA}"/>
                                            </p:graphicEl>
                                          </p:spTgt>
                                        </p:tgtEl>
                                        <p:attrNameLst>
                                          <p:attrName>style.visibility</p:attrName>
                                        </p:attrNameLst>
                                      </p:cBhvr>
                                      <p:to>
                                        <p:strVal val="visible"/>
                                      </p:to>
                                    </p:set>
                                    <p:animEffect transition="in" filter="fade">
                                      <p:cBhvr>
                                        <p:cTn id="31" dur="1000"/>
                                        <p:tgtEl>
                                          <p:spTgt spid="4">
                                            <p:graphicEl>
                                              <a:dgm id="{4E7854D0-2525-4554-8BAD-31BE4FF21BAA}"/>
                                            </p:graphicEl>
                                          </p:spTgt>
                                        </p:tgtEl>
                                      </p:cBhvr>
                                    </p:animEffect>
                                    <p:anim calcmode="lin" valueType="num">
                                      <p:cBhvr>
                                        <p:cTn id="32" dur="1000" fill="hold"/>
                                        <p:tgtEl>
                                          <p:spTgt spid="4">
                                            <p:graphicEl>
                                              <a:dgm id="{4E7854D0-2525-4554-8BAD-31BE4FF21BAA}"/>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4E7854D0-2525-4554-8BAD-31BE4FF21BA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2F7179C8-E347-4A72-9963-C3AF774700EF}"/>
                                            </p:graphicEl>
                                          </p:spTgt>
                                        </p:tgtEl>
                                        <p:attrNameLst>
                                          <p:attrName>style.visibility</p:attrName>
                                        </p:attrNameLst>
                                      </p:cBhvr>
                                      <p:to>
                                        <p:strVal val="visible"/>
                                      </p:to>
                                    </p:set>
                                    <p:animEffect transition="in" filter="fade">
                                      <p:cBhvr>
                                        <p:cTn id="38" dur="1000"/>
                                        <p:tgtEl>
                                          <p:spTgt spid="4">
                                            <p:graphicEl>
                                              <a:dgm id="{2F7179C8-E347-4A72-9963-C3AF774700EF}"/>
                                            </p:graphicEl>
                                          </p:spTgt>
                                        </p:tgtEl>
                                      </p:cBhvr>
                                    </p:animEffect>
                                    <p:anim calcmode="lin" valueType="num">
                                      <p:cBhvr>
                                        <p:cTn id="39" dur="1000" fill="hold"/>
                                        <p:tgtEl>
                                          <p:spTgt spid="4">
                                            <p:graphicEl>
                                              <a:dgm id="{2F7179C8-E347-4A72-9963-C3AF774700EF}"/>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2F7179C8-E347-4A72-9963-C3AF774700EF}"/>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50D801BC-4064-42CD-A435-0D14406576D9}"/>
                                            </p:graphicEl>
                                          </p:spTgt>
                                        </p:tgtEl>
                                        <p:attrNameLst>
                                          <p:attrName>style.visibility</p:attrName>
                                        </p:attrNameLst>
                                      </p:cBhvr>
                                      <p:to>
                                        <p:strVal val="visible"/>
                                      </p:to>
                                    </p:set>
                                    <p:animEffect transition="in" filter="fade">
                                      <p:cBhvr>
                                        <p:cTn id="43" dur="1000"/>
                                        <p:tgtEl>
                                          <p:spTgt spid="4">
                                            <p:graphicEl>
                                              <a:dgm id="{50D801BC-4064-42CD-A435-0D14406576D9}"/>
                                            </p:graphicEl>
                                          </p:spTgt>
                                        </p:tgtEl>
                                      </p:cBhvr>
                                    </p:animEffect>
                                    <p:anim calcmode="lin" valueType="num">
                                      <p:cBhvr>
                                        <p:cTn id="44" dur="1000" fill="hold"/>
                                        <p:tgtEl>
                                          <p:spTgt spid="4">
                                            <p:graphicEl>
                                              <a:dgm id="{50D801BC-4064-42CD-A435-0D14406576D9}"/>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50D801BC-4064-42CD-A435-0D14406576D9}"/>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77BBBA6A-67B9-42CC-A6B5-07ECE4EAC48D}"/>
                                            </p:graphicEl>
                                          </p:spTgt>
                                        </p:tgtEl>
                                        <p:attrNameLst>
                                          <p:attrName>style.visibility</p:attrName>
                                        </p:attrNameLst>
                                      </p:cBhvr>
                                      <p:to>
                                        <p:strVal val="visible"/>
                                      </p:to>
                                    </p:set>
                                    <p:animEffect transition="in" filter="fade">
                                      <p:cBhvr>
                                        <p:cTn id="50" dur="1000"/>
                                        <p:tgtEl>
                                          <p:spTgt spid="4">
                                            <p:graphicEl>
                                              <a:dgm id="{77BBBA6A-67B9-42CC-A6B5-07ECE4EAC48D}"/>
                                            </p:graphicEl>
                                          </p:spTgt>
                                        </p:tgtEl>
                                      </p:cBhvr>
                                    </p:animEffect>
                                    <p:anim calcmode="lin" valueType="num">
                                      <p:cBhvr>
                                        <p:cTn id="51" dur="1000" fill="hold"/>
                                        <p:tgtEl>
                                          <p:spTgt spid="4">
                                            <p:graphicEl>
                                              <a:dgm id="{77BBBA6A-67B9-42CC-A6B5-07ECE4EAC48D}"/>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77BBBA6A-67B9-42CC-A6B5-07ECE4EAC48D}"/>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832726D8-6F20-4A03-BCD4-9D252927DBBF}"/>
                                            </p:graphicEl>
                                          </p:spTgt>
                                        </p:tgtEl>
                                        <p:attrNameLst>
                                          <p:attrName>style.visibility</p:attrName>
                                        </p:attrNameLst>
                                      </p:cBhvr>
                                      <p:to>
                                        <p:strVal val="visible"/>
                                      </p:to>
                                    </p:set>
                                    <p:animEffect transition="in" filter="fade">
                                      <p:cBhvr>
                                        <p:cTn id="55" dur="1000"/>
                                        <p:tgtEl>
                                          <p:spTgt spid="4">
                                            <p:graphicEl>
                                              <a:dgm id="{832726D8-6F20-4A03-BCD4-9D252927DBBF}"/>
                                            </p:graphicEl>
                                          </p:spTgt>
                                        </p:tgtEl>
                                      </p:cBhvr>
                                    </p:animEffect>
                                    <p:anim calcmode="lin" valueType="num">
                                      <p:cBhvr>
                                        <p:cTn id="56" dur="1000" fill="hold"/>
                                        <p:tgtEl>
                                          <p:spTgt spid="4">
                                            <p:graphicEl>
                                              <a:dgm id="{832726D8-6F20-4A03-BCD4-9D252927DBBF}"/>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832726D8-6F20-4A03-BCD4-9D252927DBBF}"/>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graphicEl>
                                              <a:dgm id="{8568A099-F1B9-4ADE-AA6A-F34C47CD0763}"/>
                                            </p:graphicEl>
                                          </p:spTgt>
                                        </p:tgtEl>
                                        <p:attrNameLst>
                                          <p:attrName>style.visibility</p:attrName>
                                        </p:attrNameLst>
                                      </p:cBhvr>
                                      <p:to>
                                        <p:strVal val="visible"/>
                                      </p:to>
                                    </p:set>
                                    <p:animEffect transition="in" filter="fade">
                                      <p:cBhvr>
                                        <p:cTn id="60" dur="1000"/>
                                        <p:tgtEl>
                                          <p:spTgt spid="4">
                                            <p:graphicEl>
                                              <a:dgm id="{8568A099-F1B9-4ADE-AA6A-F34C47CD0763}"/>
                                            </p:graphicEl>
                                          </p:spTgt>
                                        </p:tgtEl>
                                      </p:cBhvr>
                                    </p:animEffect>
                                    <p:anim calcmode="lin" valueType="num">
                                      <p:cBhvr>
                                        <p:cTn id="61" dur="1000" fill="hold"/>
                                        <p:tgtEl>
                                          <p:spTgt spid="4">
                                            <p:graphicEl>
                                              <a:dgm id="{8568A099-F1B9-4ADE-AA6A-F34C47CD0763}"/>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8568A099-F1B9-4ADE-AA6A-F34C47CD076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030942"/>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22237767"/>
              </p:ext>
            </p:extLst>
          </p:nvPr>
        </p:nvGraphicFramePr>
        <p:xfrm>
          <a:off x="240145" y="1034472"/>
          <a:ext cx="11453092" cy="5052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68291192"/>
              </p:ext>
            </p:extLst>
          </p:nvPr>
        </p:nvGraphicFramePr>
        <p:xfrm>
          <a:off x="583660" y="622570"/>
          <a:ext cx="10998740" cy="5508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5D67BCC-E1A3-4D76-84AB-5F8A69A0BB19}"/>
                                            </p:graphicEl>
                                          </p:spTgt>
                                        </p:tgtEl>
                                        <p:attrNameLst>
                                          <p:attrName>style.visibility</p:attrName>
                                        </p:attrNameLst>
                                      </p:cBhvr>
                                      <p:to>
                                        <p:strVal val="visible"/>
                                      </p:to>
                                    </p:set>
                                    <p:anim calcmode="lin" valueType="num">
                                      <p:cBhvr additive="base">
                                        <p:cTn id="7" dur="500" fill="hold"/>
                                        <p:tgtEl>
                                          <p:spTgt spid="6">
                                            <p:graphicEl>
                                              <a:dgm id="{35D67BCC-E1A3-4D76-84AB-5F8A69A0BB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5D67BCC-E1A3-4D76-84AB-5F8A69A0BB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C55B0B2-4E08-4E4B-B78B-4B968AB1C33B}"/>
                                            </p:graphicEl>
                                          </p:spTgt>
                                        </p:tgtEl>
                                        <p:attrNameLst>
                                          <p:attrName>style.visibility</p:attrName>
                                        </p:attrNameLst>
                                      </p:cBhvr>
                                      <p:to>
                                        <p:strVal val="visible"/>
                                      </p:to>
                                    </p:set>
                                    <p:anim calcmode="lin" valueType="num">
                                      <p:cBhvr additive="base">
                                        <p:cTn id="13" dur="500" fill="hold"/>
                                        <p:tgtEl>
                                          <p:spTgt spid="6">
                                            <p:graphicEl>
                                              <a:dgm id="{3C55B0B2-4E08-4E4B-B78B-4B968AB1C33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C55B0B2-4E08-4E4B-B78B-4B968AB1C33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F00BBE0-2D90-4D5C-9178-F2372223ECDB}"/>
                                            </p:graphicEl>
                                          </p:spTgt>
                                        </p:tgtEl>
                                        <p:attrNameLst>
                                          <p:attrName>style.visibility</p:attrName>
                                        </p:attrNameLst>
                                      </p:cBhvr>
                                      <p:to>
                                        <p:strVal val="visible"/>
                                      </p:to>
                                    </p:set>
                                    <p:anim calcmode="lin" valueType="num">
                                      <p:cBhvr additive="base">
                                        <p:cTn id="19" dur="500" fill="hold"/>
                                        <p:tgtEl>
                                          <p:spTgt spid="6">
                                            <p:graphicEl>
                                              <a:dgm id="{0F00BBE0-2D90-4D5C-9178-F2372223EC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F00BBE0-2D90-4D5C-9178-F2372223EC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1A0C183C-E6FD-4D1F-8684-DDC819A73FC7}"/>
                                            </p:graphicEl>
                                          </p:spTgt>
                                        </p:tgtEl>
                                        <p:attrNameLst>
                                          <p:attrName>style.visibility</p:attrName>
                                        </p:attrNameLst>
                                      </p:cBhvr>
                                      <p:to>
                                        <p:strVal val="visible"/>
                                      </p:to>
                                    </p:set>
                                    <p:anim calcmode="lin" valueType="num">
                                      <p:cBhvr additive="base">
                                        <p:cTn id="25" dur="500" fill="hold"/>
                                        <p:tgtEl>
                                          <p:spTgt spid="6">
                                            <p:graphicEl>
                                              <a:dgm id="{1A0C183C-E6FD-4D1F-8684-DDC819A73FC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1A0C183C-E6FD-4D1F-8684-DDC819A73FC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B817B4E-FF06-426E-99E1-98AB3CE0C11D}"/>
                                            </p:graphicEl>
                                          </p:spTgt>
                                        </p:tgtEl>
                                        <p:attrNameLst>
                                          <p:attrName>style.visibility</p:attrName>
                                        </p:attrNameLst>
                                      </p:cBhvr>
                                      <p:to>
                                        <p:strVal val="visible"/>
                                      </p:to>
                                    </p:set>
                                    <p:anim calcmode="lin" valueType="num">
                                      <p:cBhvr additive="base">
                                        <p:cTn id="31" dur="500" fill="hold"/>
                                        <p:tgtEl>
                                          <p:spTgt spid="6">
                                            <p:graphicEl>
                                              <a:dgm id="{9B817B4E-FF06-426E-99E1-98AB3CE0C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B817B4E-FF06-426E-99E1-98AB3CE0C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214349EE-A1CE-4465-BCFF-B536B8023962}"/>
                                            </p:graphicEl>
                                          </p:spTgt>
                                        </p:tgtEl>
                                        <p:attrNameLst>
                                          <p:attrName>style.visibility</p:attrName>
                                        </p:attrNameLst>
                                      </p:cBhvr>
                                      <p:to>
                                        <p:strVal val="visible"/>
                                      </p:to>
                                    </p:set>
                                    <p:anim calcmode="lin" valueType="num">
                                      <p:cBhvr additive="base">
                                        <p:cTn id="37" dur="500" fill="hold"/>
                                        <p:tgtEl>
                                          <p:spTgt spid="6">
                                            <p:graphicEl>
                                              <a:dgm id="{214349EE-A1CE-4465-BCFF-B536B80239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214349EE-A1CE-4465-BCFF-B536B80239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0392" y="189377"/>
            <a:ext cx="9291215" cy="1049235"/>
          </a:xfrm>
        </p:spPr>
        <p:txBody>
          <a:bodyPr>
            <a:normAutofit fontScale="90000"/>
          </a:bodyPr>
          <a:lstStyle/>
          <a:p>
            <a:r>
              <a:rPr lang="en-US" dirty="0"/>
              <a:t>How the System Functions</a:t>
            </a:r>
            <a:br>
              <a:rPr lang="en-US" dirty="0"/>
            </a:b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546505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9434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750646" y="1060230"/>
            <a:ext cx="3280392" cy="2534848"/>
          </a:xfrm>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803370"/>
            <a:ext cx="9144001" cy="4707745"/>
          </a:xfrm>
          <a:prstGeom prst="rect">
            <a:avLst/>
          </a:prstGeom>
        </p:spPr>
      </p:pic>
      <p:sp>
        <p:nvSpPr>
          <p:cNvPr id="15" name="TextBox 14"/>
          <p:cNvSpPr txBox="1"/>
          <p:nvPr/>
        </p:nvSpPr>
        <p:spPr>
          <a:xfrm>
            <a:off x="3146854" y="4168347"/>
            <a:ext cx="3253946" cy="430887"/>
          </a:xfrm>
          <a:prstGeom prst="rect">
            <a:avLst/>
          </a:prstGeom>
          <a:noFill/>
        </p:spPr>
        <p:txBody>
          <a:bodyPr wrap="square" rtlCol="0">
            <a:spAutoFit/>
          </a:bodyPr>
          <a:lstStyle/>
          <a:p>
            <a:r>
              <a:rPr lang="en-US" sz="2100" b="1" dirty="0">
                <a:solidFill>
                  <a:schemeClr val="accent2">
                    <a:lumMod val="75000"/>
                  </a:schemeClr>
                </a:solidFill>
              </a:rPr>
              <a:t>AND MOBILE DEVICES</a:t>
            </a:r>
          </a:p>
        </p:txBody>
      </p:sp>
      <p:pic>
        <p:nvPicPr>
          <p:cNvPr id="16" name="Picture 15"/>
          <p:cNvPicPr>
            <a:picLocks noChangeAspect="1"/>
          </p:cNvPicPr>
          <p:nvPr/>
        </p:nvPicPr>
        <p:blipFill>
          <a:blip r:embed="rId5"/>
          <a:stretch>
            <a:fillRect/>
          </a:stretch>
        </p:blipFill>
        <p:spPr>
          <a:xfrm>
            <a:off x="1523604" y="5511114"/>
            <a:ext cx="7628635" cy="1087394"/>
          </a:xfrm>
          <a:prstGeom prst="rect">
            <a:avLst/>
          </a:prstGeom>
        </p:spPr>
      </p:pic>
      <p:sp>
        <p:nvSpPr>
          <p:cNvPr id="7" name="TextBox 6"/>
          <p:cNvSpPr txBox="1"/>
          <p:nvPr/>
        </p:nvSpPr>
        <p:spPr>
          <a:xfrm>
            <a:off x="3101544" y="1597830"/>
            <a:ext cx="3253946" cy="330860"/>
          </a:xfrm>
          <a:prstGeom prst="rect">
            <a:avLst/>
          </a:prstGeom>
          <a:noFill/>
        </p:spPr>
        <p:txBody>
          <a:bodyPr wrap="square" rtlCol="0">
            <a:spAutoFit/>
          </a:bodyPr>
          <a:lstStyle/>
          <a:p>
            <a:r>
              <a:rPr lang="en-US" sz="1550" b="1" dirty="0">
                <a:solidFill>
                  <a:schemeClr val="accent2">
                    <a:lumMod val="75000"/>
                  </a:schemeClr>
                </a:solidFill>
              </a:rPr>
              <a:t>AS A COURTESY TO OTHERS,</a:t>
            </a:r>
          </a:p>
        </p:txBody>
      </p:sp>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784105666"/>
              </p:ext>
            </p:extLst>
          </p:nvPr>
        </p:nvGraphicFramePr>
        <p:xfrm>
          <a:off x="92364" y="711201"/>
          <a:ext cx="6480347" cy="5463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56126"/>
            <a:ext cx="9291215" cy="1049235"/>
          </a:xfrm>
        </p:spPr>
        <p:txBody>
          <a:bodyPr>
            <a:normAutofit/>
          </a:bodyPr>
          <a:lstStyle/>
          <a:p>
            <a:r>
              <a:rPr lang="en-US" sz="4400"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33941844"/>
              </p:ext>
            </p:extLst>
          </p:nvPr>
        </p:nvGraphicFramePr>
        <p:xfrm>
          <a:off x="838200" y="2449357"/>
          <a:ext cx="10515600"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3371778" y="1325796"/>
            <a:ext cx="5025005" cy="1443158"/>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“SCO” ID Number</a:t>
            </a:r>
          </a:p>
        </p:txBody>
      </p:sp>
      <p:sp>
        <p:nvSpPr>
          <p:cNvPr id="2" name="TextBox 1"/>
          <p:cNvSpPr txBox="1"/>
          <p:nvPr/>
        </p:nvSpPr>
        <p:spPr>
          <a:xfrm>
            <a:off x="1859693" y="911505"/>
            <a:ext cx="8287265" cy="769441"/>
          </a:xfrm>
          <a:prstGeom prst="rect">
            <a:avLst/>
          </a:prstGeom>
          <a:noFill/>
        </p:spPr>
        <p:txBody>
          <a:bodyPr wrap="square" rtlCol="0">
            <a:spAutoFit/>
          </a:bodyPr>
          <a:lstStyle/>
          <a:p>
            <a:pPr algn="ctr"/>
            <a:r>
              <a:rPr lang="en-US" sz="4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53499" y="278046"/>
            <a:ext cx="9291215" cy="1049235"/>
          </a:xfrm>
        </p:spPr>
        <p:txBody>
          <a:bodyPr>
            <a:normAutofit/>
          </a:bodyPr>
          <a:lstStyle/>
          <a:p>
            <a:r>
              <a:rPr lang="en-US" sz="4000" dirty="0"/>
              <a:t>Interscope “SCO” ID Number</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25382229"/>
              </p:ext>
            </p:extLst>
          </p:nvPr>
        </p:nvGraphicFramePr>
        <p:xfrm>
          <a:off x="709068" y="1261918"/>
          <a:ext cx="10580078" cy="544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Interscope Logon’s</a:t>
            </a:r>
          </a:p>
        </p:txBody>
      </p:sp>
      <p:graphicFrame>
        <p:nvGraphicFramePr>
          <p:cNvPr id="4" name="Content Placeholder 3"/>
          <p:cNvGraphicFramePr>
            <a:graphicFrameLocks noGrp="1"/>
          </p:cNvGraphicFramePr>
          <p:nvPr>
            <p:ph idx="1"/>
            <p:extLst/>
          </p:nvPr>
        </p:nvGraphicFramePr>
        <p:xfrm>
          <a:off x="5540375" y="1281113"/>
          <a:ext cx="6394450" cy="420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9"/>
          <p:cNvPicPr>
            <a:picLocks noChangeAspect="1"/>
          </p:cNvPicPr>
          <p:nvPr/>
        </p:nvPicPr>
        <p:blipFill>
          <a:blip r:embed="rId9"/>
          <a:stretch>
            <a:fillRect/>
          </a:stretch>
        </p:blipFill>
        <p:spPr>
          <a:xfrm>
            <a:off x="580748" y="901147"/>
            <a:ext cx="4797288" cy="5194853"/>
          </a:xfrm>
          <a:prstGeom prst="rect">
            <a:avLst/>
          </a:prstGeom>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erminology"/>
          <p:cNvPicPr>
            <a:picLocks noGrp="1" noChangeAspect="1" noChangeArrowheads="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428" y="4505498"/>
            <a:ext cx="2608391" cy="2020311"/>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p:spPr>
      </p:pic>
      <p:graphicFrame>
        <p:nvGraphicFramePr>
          <p:cNvPr id="3" name="Diagram 2">
            <a:extLst>
              <a:ext uri="{FF2B5EF4-FFF2-40B4-BE49-F238E27FC236}">
                <a16:creationId xmlns:a16="http://schemas.microsoft.com/office/drawing/2014/main" id="{8BC16311-0E5D-4B6A-BF39-F5FB1994540C}"/>
              </a:ext>
            </a:extLst>
          </p:cNvPr>
          <p:cNvGraphicFramePr/>
          <p:nvPr>
            <p:extLst>
              <p:ext uri="{D42A27DB-BD31-4B8C-83A1-F6EECF244321}">
                <p14:modId xmlns:p14="http://schemas.microsoft.com/office/powerpoint/2010/main" val="3087975245"/>
              </p:ext>
            </p:extLst>
          </p:nvPr>
        </p:nvGraphicFramePr>
        <p:xfrm>
          <a:off x="628072" y="230910"/>
          <a:ext cx="10963563" cy="567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97534572"/>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65089247"/>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D182C61-3F4B-49A0-AD30-03856712D493}"/>
              </a:ext>
            </a:extLst>
          </p:cNvPr>
          <p:cNvGraphicFramePr/>
          <p:nvPr>
            <p:extLst>
              <p:ext uri="{D42A27DB-BD31-4B8C-83A1-F6EECF244321}">
                <p14:modId xmlns:p14="http://schemas.microsoft.com/office/powerpoint/2010/main" val="1732502954"/>
              </p:ext>
            </p:extLst>
          </p:nvPr>
        </p:nvGraphicFramePr>
        <p:xfrm>
          <a:off x="4239491" y="143196"/>
          <a:ext cx="3125586" cy="7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4141492354"/>
              </p:ext>
            </p:extLst>
          </p:nvPr>
        </p:nvGraphicFramePr>
        <p:xfrm>
          <a:off x="808183" y="1230284"/>
          <a:ext cx="10142430" cy="4726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1D19C56A-99F5-423E-B1BA-0371A56581FD}"/>
                                            </p:graphicEl>
                                          </p:spTgt>
                                        </p:tgtEl>
                                        <p:attrNameLst>
                                          <p:attrName>style.visibility</p:attrName>
                                        </p:attrNameLst>
                                      </p:cBhvr>
                                      <p:to>
                                        <p:strVal val="visible"/>
                                      </p:to>
                                    </p:set>
                                    <p:anim calcmode="lin" valueType="num">
                                      <p:cBhvr additive="base">
                                        <p:cTn id="7" dur="500" fill="hold"/>
                                        <p:tgtEl>
                                          <p:spTgt spid="3">
                                            <p:graphicEl>
                                              <a:dgm id="{1D19C56A-99F5-423E-B1BA-0371A56581F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1D19C56A-99F5-423E-B1BA-0371A56581F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5251BCC8-F21B-470E-9210-F593EA09350B}"/>
                                            </p:graphicEl>
                                          </p:spTgt>
                                        </p:tgtEl>
                                        <p:attrNameLst>
                                          <p:attrName>style.visibility</p:attrName>
                                        </p:attrNameLst>
                                      </p:cBhvr>
                                      <p:to>
                                        <p:strVal val="visible"/>
                                      </p:to>
                                    </p:set>
                                    <p:anim calcmode="lin" valueType="num">
                                      <p:cBhvr additive="base">
                                        <p:cTn id="13" dur="500" fill="hold"/>
                                        <p:tgtEl>
                                          <p:spTgt spid="3">
                                            <p:graphicEl>
                                              <a:dgm id="{5251BCC8-F21B-470E-9210-F593EA09350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5251BCC8-F21B-470E-9210-F593EA09350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D78C31D8-BE21-4564-B0DA-9B86B9675F77}"/>
                                            </p:graphicEl>
                                          </p:spTgt>
                                        </p:tgtEl>
                                        <p:attrNameLst>
                                          <p:attrName>style.visibility</p:attrName>
                                        </p:attrNameLst>
                                      </p:cBhvr>
                                      <p:to>
                                        <p:strVal val="visible"/>
                                      </p:to>
                                    </p:set>
                                    <p:anim calcmode="lin" valueType="num">
                                      <p:cBhvr additive="base">
                                        <p:cTn id="19" dur="500" fill="hold"/>
                                        <p:tgtEl>
                                          <p:spTgt spid="3">
                                            <p:graphicEl>
                                              <a:dgm id="{D78C31D8-BE21-4564-B0DA-9B86B9675F7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D78C31D8-BE21-4564-B0DA-9B86B9675F7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498A455E-888F-4FCD-9106-E9484DECD6D8}"/>
                                            </p:graphicEl>
                                          </p:spTgt>
                                        </p:tgtEl>
                                        <p:attrNameLst>
                                          <p:attrName>style.visibility</p:attrName>
                                        </p:attrNameLst>
                                      </p:cBhvr>
                                      <p:to>
                                        <p:strVal val="visible"/>
                                      </p:to>
                                    </p:set>
                                    <p:anim calcmode="lin" valueType="num">
                                      <p:cBhvr additive="base">
                                        <p:cTn id="25" dur="500" fill="hold"/>
                                        <p:tgtEl>
                                          <p:spTgt spid="3">
                                            <p:graphicEl>
                                              <a:dgm id="{498A455E-888F-4FCD-9106-E9484DECD6D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498A455E-888F-4FCD-9106-E9484DECD6D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CCFD97BE-A2C2-4EF7-AB14-AF0119964BE8}"/>
                                            </p:graphicEl>
                                          </p:spTgt>
                                        </p:tgtEl>
                                        <p:attrNameLst>
                                          <p:attrName>style.visibility</p:attrName>
                                        </p:attrNameLst>
                                      </p:cBhvr>
                                      <p:to>
                                        <p:strVal val="visible"/>
                                      </p:to>
                                    </p:set>
                                    <p:anim calcmode="lin" valueType="num">
                                      <p:cBhvr additive="base">
                                        <p:cTn id="31" dur="500" fill="hold"/>
                                        <p:tgtEl>
                                          <p:spTgt spid="3">
                                            <p:graphicEl>
                                              <a:dgm id="{CCFD97BE-A2C2-4EF7-AB14-AF0119964BE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CCFD97BE-A2C2-4EF7-AB14-AF0119964BE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552BC377-F72C-4E69-B5C4-A9EB3B5F9202}"/>
                                            </p:graphicEl>
                                          </p:spTgt>
                                        </p:tgtEl>
                                        <p:attrNameLst>
                                          <p:attrName>style.visibility</p:attrName>
                                        </p:attrNameLst>
                                      </p:cBhvr>
                                      <p:to>
                                        <p:strVal val="visible"/>
                                      </p:to>
                                    </p:set>
                                    <p:anim calcmode="lin" valueType="num">
                                      <p:cBhvr additive="base">
                                        <p:cTn id="37" dur="500" fill="hold"/>
                                        <p:tgtEl>
                                          <p:spTgt spid="3">
                                            <p:graphicEl>
                                              <a:dgm id="{552BC377-F72C-4E69-B5C4-A9EB3B5F920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552BC377-F72C-4E69-B5C4-A9EB3B5F92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6311359"/>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4545111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77826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71503716"/>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26158283"/>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1836476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32224926"/>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07753372"/>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4580601"/>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26243"/>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20787074"/>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3034336"/>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1E1E5B16-E1D2-4675-B838-AF3D0C5FA4B5}"/>
                                            </p:graphicEl>
                                          </p:spTgt>
                                        </p:tgtEl>
                                        <p:attrNameLst>
                                          <p:attrName>style.visibility</p:attrName>
                                        </p:attrNameLst>
                                      </p:cBhvr>
                                      <p:to>
                                        <p:strVal val="visible"/>
                                      </p:to>
                                    </p:set>
                                    <p:anim calcmode="lin" valueType="num">
                                      <p:cBhvr additive="base">
                                        <p:cTn id="7" dur="500" fill="hold"/>
                                        <p:tgtEl>
                                          <p:spTgt spid="2">
                                            <p:graphicEl>
                                              <a:dgm id="{1E1E5B16-E1D2-4675-B838-AF3D0C5FA4B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E1E5B16-E1D2-4675-B838-AF3D0C5FA4B5}"/>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B1E958A3-8F4D-4ABC-8808-C0FC460CB158}"/>
                                            </p:graphicEl>
                                          </p:spTgt>
                                        </p:tgtEl>
                                        <p:attrNameLst>
                                          <p:attrName>style.visibility</p:attrName>
                                        </p:attrNameLst>
                                      </p:cBhvr>
                                      <p:to>
                                        <p:strVal val="visible"/>
                                      </p:to>
                                    </p:set>
                                    <p:anim calcmode="lin" valueType="num">
                                      <p:cBhvr additive="base">
                                        <p:cTn id="13" dur="500" fill="hold"/>
                                        <p:tgtEl>
                                          <p:spTgt spid="2">
                                            <p:graphicEl>
                                              <a:dgm id="{B1E958A3-8F4D-4ABC-8808-C0FC460CB15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B1E958A3-8F4D-4ABC-8808-C0FC460CB15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05D56F1C-231D-4122-9CC2-52DE3EABDFAC}"/>
                                            </p:graphicEl>
                                          </p:spTgt>
                                        </p:tgtEl>
                                        <p:attrNameLst>
                                          <p:attrName>style.visibility</p:attrName>
                                        </p:attrNameLst>
                                      </p:cBhvr>
                                      <p:to>
                                        <p:strVal val="visible"/>
                                      </p:to>
                                    </p:set>
                                    <p:anim calcmode="lin" valueType="num">
                                      <p:cBhvr additive="base">
                                        <p:cTn id="19" dur="500" fill="hold"/>
                                        <p:tgtEl>
                                          <p:spTgt spid="2">
                                            <p:graphicEl>
                                              <a:dgm id="{05D56F1C-231D-4122-9CC2-52DE3EABDFA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5D56F1C-231D-4122-9CC2-52DE3EABDFA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80690" y="2118411"/>
            <a:ext cx="6030620" cy="3025965"/>
          </a:xfrm>
          <a:prstGeom prst="rect">
            <a:avLst/>
          </a:prstGeom>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312402020"/>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4861665"/>
              </p:ext>
            </p:extLst>
          </p:nvPr>
        </p:nvGraphicFramePr>
        <p:xfrm>
          <a:off x="191193" y="989215"/>
          <a:ext cx="11743631" cy="449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D22D7-E0FE-483C-863D-2EA5478D78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D6A065-2565-4B2E-838B-A89F205BF4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BB1B1CE-D2C8-4027-B266-EC46430CC0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4940369-4050-415D-A484-C19197069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D6F3A26-9E05-4D02-85E6-7CF59686EEDA}"/>
              </a:ext>
            </a:extLst>
          </p:cNvPr>
          <p:cNvGraphicFramePr/>
          <p:nvPr>
            <p:extLst>
              <p:ext uri="{D42A27DB-BD31-4B8C-83A1-F6EECF244321}">
                <p14:modId xmlns:p14="http://schemas.microsoft.com/office/powerpoint/2010/main" val="3844923886"/>
              </p:ext>
            </p:extLst>
          </p:nvPr>
        </p:nvGraphicFramePr>
        <p:xfrm>
          <a:off x="612648" y="279740"/>
          <a:ext cx="10820400" cy="129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a16="http://schemas.microsoft.com/office/drawing/2014/main" id="{82EAF506-CE07-481F-A371-62CABEF15956}"/>
              </a:ext>
            </a:extLst>
          </p:cNvPr>
          <p:cNvGraphicFramePr>
            <a:graphicFrameLocks noGrp="1"/>
          </p:cNvGraphicFramePr>
          <p:nvPr>
            <p:ph idx="1"/>
            <p:extLst>
              <p:ext uri="{D42A27DB-BD31-4B8C-83A1-F6EECF244321}">
                <p14:modId xmlns:p14="http://schemas.microsoft.com/office/powerpoint/2010/main" val="2363343363"/>
              </p:ext>
            </p:extLst>
          </p:nvPr>
        </p:nvGraphicFramePr>
        <p:xfrm>
          <a:off x="685800" y="1572768"/>
          <a:ext cx="10820400" cy="50054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55889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eVP Electronic Vendor Portal</a:t>
            </a:r>
          </a:p>
        </p:txBody>
      </p:sp>
      <p:graphicFrame>
        <p:nvGraphicFramePr>
          <p:cNvPr id="15" name="Content Placeholder 14"/>
          <p:cNvGraphicFramePr>
            <a:graphicFrameLocks noGrp="1"/>
          </p:cNvGraphicFramePr>
          <p:nvPr>
            <p:ph idx="1"/>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C1163408-476D-4A37-8D88-984ECD4B0E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234B25AF-33F8-497F-80E1-99AD125398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62AAE3F6-2AA1-4C6E-B9D4-EBCD38D492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36AE88D-5D81-4963-B7FA-9DF366CA3BC2}"/>
              </a:ext>
            </a:extLst>
          </p:cNvPr>
          <p:cNvGraphicFramePr/>
          <p:nvPr>
            <p:extLst>
              <p:ext uri="{D42A27DB-BD31-4B8C-83A1-F6EECF244321}">
                <p14:modId xmlns:p14="http://schemas.microsoft.com/office/powerpoint/2010/main" val="3905670410"/>
              </p:ext>
            </p:extLst>
          </p:nvPr>
        </p:nvGraphicFramePr>
        <p:xfrm>
          <a:off x="590204" y="753533"/>
          <a:ext cx="10915995" cy="573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26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9D42F70-9EC8-4B85-B5FA-5D55B46DEFAA}"/>
              </a:ext>
            </a:extLst>
          </p:cNvPr>
          <p:cNvGraphicFramePr/>
          <p:nvPr>
            <p:extLst>
              <p:ext uri="{D42A27DB-BD31-4B8C-83A1-F6EECF244321}">
                <p14:modId xmlns:p14="http://schemas.microsoft.com/office/powerpoint/2010/main" val="122593784"/>
              </p:ext>
            </p:extLst>
          </p:nvPr>
        </p:nvGraphicFramePr>
        <p:xfrm>
          <a:off x="7192818" y="600363"/>
          <a:ext cx="4313382" cy="65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14F920FC-A108-4B62-A001-7B435B1CEAEF}"/>
              </a:ext>
            </a:extLst>
          </p:cNvPr>
          <p:cNvGraphicFramePr>
            <a:graphicFrameLocks noGrp="1"/>
          </p:cNvGraphicFramePr>
          <p:nvPr>
            <p:ph idx="1"/>
            <p:extLst>
              <p:ext uri="{D42A27DB-BD31-4B8C-83A1-F6EECF244321}">
                <p14:modId xmlns:p14="http://schemas.microsoft.com/office/powerpoint/2010/main" val="1730860596"/>
              </p:ext>
            </p:extLst>
          </p:nvPr>
        </p:nvGraphicFramePr>
        <p:xfrm>
          <a:off x="341745" y="1533236"/>
          <a:ext cx="11164455" cy="50338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9355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F2231023-9EFD-4F4C-B3CC-530CBD0609AF}"/>
                                            </p:graphicEl>
                                          </p:spTgt>
                                        </p:tgtEl>
                                        <p:attrNameLst>
                                          <p:attrName>style.visibility</p:attrName>
                                        </p:attrNameLst>
                                      </p:cBhvr>
                                      <p:to>
                                        <p:strVal val="visible"/>
                                      </p:to>
                                    </p:set>
                                    <p:animEffect transition="in" filter="fade">
                                      <p:cBhvr>
                                        <p:cTn id="7" dur="1000"/>
                                        <p:tgtEl>
                                          <p:spTgt spid="5">
                                            <p:graphicEl>
                                              <a:dgm id="{F2231023-9EFD-4F4C-B3CC-530CBD0609AF}"/>
                                            </p:graphicEl>
                                          </p:spTgt>
                                        </p:tgtEl>
                                      </p:cBhvr>
                                    </p:animEffect>
                                    <p:anim calcmode="lin" valueType="num">
                                      <p:cBhvr>
                                        <p:cTn id="8" dur="1000" fill="hold"/>
                                        <p:tgtEl>
                                          <p:spTgt spid="5">
                                            <p:graphicEl>
                                              <a:dgm id="{F2231023-9EFD-4F4C-B3CC-530CBD0609AF}"/>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F2231023-9EFD-4F4C-B3CC-530CBD0609A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47966AFA-07E0-4E78-AAA3-5E2F89D94EDA}"/>
                                            </p:graphicEl>
                                          </p:spTgt>
                                        </p:tgtEl>
                                        <p:attrNameLst>
                                          <p:attrName>style.visibility</p:attrName>
                                        </p:attrNameLst>
                                      </p:cBhvr>
                                      <p:to>
                                        <p:strVal val="visible"/>
                                      </p:to>
                                    </p:set>
                                    <p:animEffect transition="in" filter="fade">
                                      <p:cBhvr>
                                        <p:cTn id="14" dur="1000"/>
                                        <p:tgtEl>
                                          <p:spTgt spid="5">
                                            <p:graphicEl>
                                              <a:dgm id="{47966AFA-07E0-4E78-AAA3-5E2F89D94EDA}"/>
                                            </p:graphicEl>
                                          </p:spTgt>
                                        </p:tgtEl>
                                      </p:cBhvr>
                                    </p:animEffect>
                                    <p:anim calcmode="lin" valueType="num">
                                      <p:cBhvr>
                                        <p:cTn id="15" dur="1000" fill="hold"/>
                                        <p:tgtEl>
                                          <p:spTgt spid="5">
                                            <p:graphicEl>
                                              <a:dgm id="{47966AFA-07E0-4E78-AAA3-5E2F89D94EDA}"/>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47966AFA-07E0-4E78-AAA3-5E2F89D94ED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9245CC1F-5254-4B8B-A90F-1CFEFC9ED7CE}"/>
                                            </p:graphicEl>
                                          </p:spTgt>
                                        </p:tgtEl>
                                        <p:attrNameLst>
                                          <p:attrName>style.visibility</p:attrName>
                                        </p:attrNameLst>
                                      </p:cBhvr>
                                      <p:to>
                                        <p:strVal val="visible"/>
                                      </p:to>
                                    </p:set>
                                    <p:animEffect transition="in" filter="fade">
                                      <p:cBhvr>
                                        <p:cTn id="19" dur="1000"/>
                                        <p:tgtEl>
                                          <p:spTgt spid="5">
                                            <p:graphicEl>
                                              <a:dgm id="{9245CC1F-5254-4B8B-A90F-1CFEFC9ED7CE}"/>
                                            </p:graphicEl>
                                          </p:spTgt>
                                        </p:tgtEl>
                                      </p:cBhvr>
                                    </p:animEffect>
                                    <p:anim calcmode="lin" valueType="num">
                                      <p:cBhvr>
                                        <p:cTn id="20" dur="1000" fill="hold"/>
                                        <p:tgtEl>
                                          <p:spTgt spid="5">
                                            <p:graphicEl>
                                              <a:dgm id="{9245CC1F-5254-4B8B-A90F-1CFEFC9ED7C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9245CC1F-5254-4B8B-A90F-1CFEFC9ED7C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B1A916FF-7DC1-4005-863B-5E79EDD51A28}"/>
                                            </p:graphicEl>
                                          </p:spTgt>
                                        </p:tgtEl>
                                        <p:attrNameLst>
                                          <p:attrName>style.visibility</p:attrName>
                                        </p:attrNameLst>
                                      </p:cBhvr>
                                      <p:to>
                                        <p:strVal val="visible"/>
                                      </p:to>
                                    </p:set>
                                    <p:animEffect transition="in" filter="fade">
                                      <p:cBhvr>
                                        <p:cTn id="26" dur="1000"/>
                                        <p:tgtEl>
                                          <p:spTgt spid="5">
                                            <p:graphicEl>
                                              <a:dgm id="{B1A916FF-7DC1-4005-863B-5E79EDD51A28}"/>
                                            </p:graphicEl>
                                          </p:spTgt>
                                        </p:tgtEl>
                                      </p:cBhvr>
                                    </p:animEffect>
                                    <p:anim calcmode="lin" valueType="num">
                                      <p:cBhvr>
                                        <p:cTn id="27" dur="1000" fill="hold"/>
                                        <p:tgtEl>
                                          <p:spTgt spid="5">
                                            <p:graphicEl>
                                              <a:dgm id="{B1A916FF-7DC1-4005-863B-5E79EDD51A28}"/>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B1A916FF-7DC1-4005-863B-5E79EDD51A28}"/>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C5D711C2-C8CA-4CDD-BE0C-077071EB7051}"/>
                                            </p:graphicEl>
                                          </p:spTgt>
                                        </p:tgtEl>
                                        <p:attrNameLst>
                                          <p:attrName>style.visibility</p:attrName>
                                        </p:attrNameLst>
                                      </p:cBhvr>
                                      <p:to>
                                        <p:strVal val="visible"/>
                                      </p:to>
                                    </p:set>
                                    <p:animEffect transition="in" filter="fade">
                                      <p:cBhvr>
                                        <p:cTn id="33" dur="1000"/>
                                        <p:tgtEl>
                                          <p:spTgt spid="5">
                                            <p:graphicEl>
                                              <a:dgm id="{C5D711C2-C8CA-4CDD-BE0C-077071EB7051}"/>
                                            </p:graphicEl>
                                          </p:spTgt>
                                        </p:tgtEl>
                                      </p:cBhvr>
                                    </p:animEffect>
                                    <p:anim calcmode="lin" valueType="num">
                                      <p:cBhvr>
                                        <p:cTn id="34" dur="1000" fill="hold"/>
                                        <p:tgtEl>
                                          <p:spTgt spid="5">
                                            <p:graphicEl>
                                              <a:dgm id="{C5D711C2-C8CA-4CDD-BE0C-077071EB7051}"/>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C5D711C2-C8CA-4CDD-BE0C-077071EB7051}"/>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54506DD6-0CFC-4D6D-9D27-F64285A090D5}"/>
                                            </p:graphicEl>
                                          </p:spTgt>
                                        </p:tgtEl>
                                        <p:attrNameLst>
                                          <p:attrName>style.visibility</p:attrName>
                                        </p:attrNameLst>
                                      </p:cBhvr>
                                      <p:to>
                                        <p:strVal val="visible"/>
                                      </p:to>
                                    </p:set>
                                    <p:animEffect transition="in" filter="fade">
                                      <p:cBhvr>
                                        <p:cTn id="40" dur="1000"/>
                                        <p:tgtEl>
                                          <p:spTgt spid="5">
                                            <p:graphicEl>
                                              <a:dgm id="{54506DD6-0CFC-4D6D-9D27-F64285A090D5}"/>
                                            </p:graphicEl>
                                          </p:spTgt>
                                        </p:tgtEl>
                                      </p:cBhvr>
                                    </p:animEffect>
                                    <p:anim calcmode="lin" valueType="num">
                                      <p:cBhvr>
                                        <p:cTn id="41" dur="1000" fill="hold"/>
                                        <p:tgtEl>
                                          <p:spTgt spid="5">
                                            <p:graphicEl>
                                              <a:dgm id="{54506DD6-0CFC-4D6D-9D27-F64285A090D5}"/>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54506DD6-0CFC-4D6D-9D27-F64285A090D5}"/>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graphicEl>
                                              <a:dgm id="{5D732BE7-3245-4EAC-824D-8A5DDFEC0749}"/>
                                            </p:graphicEl>
                                          </p:spTgt>
                                        </p:tgtEl>
                                        <p:attrNameLst>
                                          <p:attrName>style.visibility</p:attrName>
                                        </p:attrNameLst>
                                      </p:cBhvr>
                                      <p:to>
                                        <p:strVal val="visible"/>
                                      </p:to>
                                    </p:set>
                                    <p:animEffect transition="in" filter="fade">
                                      <p:cBhvr>
                                        <p:cTn id="45" dur="1000"/>
                                        <p:tgtEl>
                                          <p:spTgt spid="5">
                                            <p:graphicEl>
                                              <a:dgm id="{5D732BE7-3245-4EAC-824D-8A5DDFEC0749}"/>
                                            </p:graphicEl>
                                          </p:spTgt>
                                        </p:tgtEl>
                                      </p:cBhvr>
                                    </p:animEffect>
                                    <p:anim calcmode="lin" valueType="num">
                                      <p:cBhvr>
                                        <p:cTn id="46" dur="1000" fill="hold"/>
                                        <p:tgtEl>
                                          <p:spTgt spid="5">
                                            <p:graphicEl>
                                              <a:dgm id="{5D732BE7-3245-4EAC-824D-8A5DDFEC0749}"/>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5D732BE7-3245-4EAC-824D-8A5DDFEC0749}"/>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graphicEl>
                                              <a:dgm id="{6E7775B4-EFF3-46B3-9E9A-94F2FC97189E}"/>
                                            </p:graphicEl>
                                          </p:spTgt>
                                        </p:tgtEl>
                                        <p:attrNameLst>
                                          <p:attrName>style.visibility</p:attrName>
                                        </p:attrNameLst>
                                      </p:cBhvr>
                                      <p:to>
                                        <p:strVal val="visible"/>
                                      </p:to>
                                    </p:set>
                                    <p:animEffect transition="in" filter="fade">
                                      <p:cBhvr>
                                        <p:cTn id="52" dur="1000"/>
                                        <p:tgtEl>
                                          <p:spTgt spid="5">
                                            <p:graphicEl>
                                              <a:dgm id="{6E7775B4-EFF3-46B3-9E9A-94F2FC97189E}"/>
                                            </p:graphicEl>
                                          </p:spTgt>
                                        </p:tgtEl>
                                      </p:cBhvr>
                                    </p:animEffect>
                                    <p:anim calcmode="lin" valueType="num">
                                      <p:cBhvr>
                                        <p:cTn id="53" dur="1000" fill="hold"/>
                                        <p:tgtEl>
                                          <p:spTgt spid="5">
                                            <p:graphicEl>
                                              <a:dgm id="{6E7775B4-EFF3-46B3-9E9A-94F2FC97189E}"/>
                                            </p:graphicEl>
                                          </p:spTgt>
                                        </p:tgtEl>
                                        <p:attrNameLst>
                                          <p:attrName>ppt_x</p:attrName>
                                        </p:attrNameLst>
                                      </p:cBhvr>
                                      <p:tavLst>
                                        <p:tav tm="0">
                                          <p:val>
                                            <p:strVal val="#ppt_x"/>
                                          </p:val>
                                        </p:tav>
                                        <p:tav tm="100000">
                                          <p:val>
                                            <p:strVal val="#ppt_x"/>
                                          </p:val>
                                        </p:tav>
                                      </p:tavLst>
                                    </p:anim>
                                    <p:anim calcmode="lin" valueType="num">
                                      <p:cBhvr>
                                        <p:cTn id="54" dur="1000" fill="hold"/>
                                        <p:tgtEl>
                                          <p:spTgt spid="5">
                                            <p:graphicEl>
                                              <a:dgm id="{6E7775B4-EFF3-46B3-9E9A-94F2FC97189E}"/>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graphicEl>
                                              <a:dgm id="{2AC05433-71AE-4013-A5EA-1A580EF82931}"/>
                                            </p:graphicEl>
                                          </p:spTgt>
                                        </p:tgtEl>
                                        <p:attrNameLst>
                                          <p:attrName>style.visibility</p:attrName>
                                        </p:attrNameLst>
                                      </p:cBhvr>
                                      <p:to>
                                        <p:strVal val="visible"/>
                                      </p:to>
                                    </p:set>
                                    <p:animEffect transition="in" filter="fade">
                                      <p:cBhvr>
                                        <p:cTn id="57" dur="1000"/>
                                        <p:tgtEl>
                                          <p:spTgt spid="5">
                                            <p:graphicEl>
                                              <a:dgm id="{2AC05433-71AE-4013-A5EA-1A580EF82931}"/>
                                            </p:graphicEl>
                                          </p:spTgt>
                                        </p:tgtEl>
                                      </p:cBhvr>
                                    </p:animEffect>
                                    <p:anim calcmode="lin" valueType="num">
                                      <p:cBhvr>
                                        <p:cTn id="58" dur="1000" fill="hold"/>
                                        <p:tgtEl>
                                          <p:spTgt spid="5">
                                            <p:graphicEl>
                                              <a:dgm id="{2AC05433-71AE-4013-A5EA-1A580EF82931}"/>
                                            </p:graphicEl>
                                          </p:spTgt>
                                        </p:tgtEl>
                                        <p:attrNameLst>
                                          <p:attrName>ppt_x</p:attrName>
                                        </p:attrNameLst>
                                      </p:cBhvr>
                                      <p:tavLst>
                                        <p:tav tm="0">
                                          <p:val>
                                            <p:strVal val="#ppt_x"/>
                                          </p:val>
                                        </p:tav>
                                        <p:tav tm="100000">
                                          <p:val>
                                            <p:strVal val="#ppt_x"/>
                                          </p:val>
                                        </p:tav>
                                      </p:tavLst>
                                    </p:anim>
                                    <p:anim calcmode="lin" valueType="num">
                                      <p:cBhvr>
                                        <p:cTn id="59" dur="1000" fill="hold"/>
                                        <p:tgtEl>
                                          <p:spTgt spid="5">
                                            <p:graphicEl>
                                              <a:dgm id="{2AC05433-71AE-4013-A5EA-1A580EF829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F24D044-1F2C-43E1-9232-060EE98182C3}"/>
              </a:ext>
            </a:extLst>
          </p:cNvPr>
          <p:cNvGraphicFramePr/>
          <p:nvPr>
            <p:extLst>
              <p:ext uri="{D42A27DB-BD31-4B8C-83A1-F6EECF244321}">
                <p14:modId xmlns:p14="http://schemas.microsoft.com/office/powerpoint/2010/main" val="3552504808"/>
              </p:ext>
            </p:extLst>
          </p:nvPr>
        </p:nvGraphicFramePr>
        <p:xfrm>
          <a:off x="9582727" y="73890"/>
          <a:ext cx="2812473" cy="745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DA80A13B-4ACE-4B83-8FAF-7AE11EE5B4C9}"/>
              </a:ext>
            </a:extLst>
          </p:cNvPr>
          <p:cNvGraphicFramePr>
            <a:graphicFrameLocks noGrp="1"/>
          </p:cNvGraphicFramePr>
          <p:nvPr>
            <p:ph idx="1"/>
            <p:extLst>
              <p:ext uri="{D42A27DB-BD31-4B8C-83A1-F6EECF244321}">
                <p14:modId xmlns:p14="http://schemas.microsoft.com/office/powerpoint/2010/main" val="1622404587"/>
              </p:ext>
            </p:extLst>
          </p:nvPr>
        </p:nvGraphicFramePr>
        <p:xfrm>
          <a:off x="591127" y="1616364"/>
          <a:ext cx="10915073" cy="4602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4967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graphicEl>
                                              <a:dgm id="{371097D3-99F6-421C-A5AD-A21DA07AEEEE}"/>
                                            </p:graphicEl>
                                          </p:spTgt>
                                        </p:tgtEl>
                                        <p:attrNameLst>
                                          <p:attrName>style.visibility</p:attrName>
                                        </p:attrNameLst>
                                      </p:cBhvr>
                                      <p:to>
                                        <p:strVal val="visible"/>
                                      </p:to>
                                    </p:set>
                                    <p:animEffect transition="in" filter="diamond(in)">
                                      <p:cBhvr>
                                        <p:cTn id="7" dur="2000"/>
                                        <p:tgtEl>
                                          <p:spTgt spid="5">
                                            <p:graphicEl>
                                              <a:dgm id="{371097D3-99F6-421C-A5AD-A21DA07AEE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graphicEl>
                                              <a:dgm id="{A444BEC6-986C-4FFA-A4BC-2F740991C8C0}"/>
                                            </p:graphicEl>
                                          </p:spTgt>
                                        </p:tgtEl>
                                        <p:attrNameLst>
                                          <p:attrName>style.visibility</p:attrName>
                                        </p:attrNameLst>
                                      </p:cBhvr>
                                      <p:to>
                                        <p:strVal val="visible"/>
                                      </p:to>
                                    </p:set>
                                    <p:animEffect transition="in" filter="diamond(in)">
                                      <p:cBhvr>
                                        <p:cTn id="12" dur="2000"/>
                                        <p:tgtEl>
                                          <p:spTgt spid="5">
                                            <p:graphicEl>
                                              <a:dgm id="{A444BEC6-986C-4FFA-A4BC-2F740991C8C0}"/>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graphicEl>
                                              <a:dgm id="{802B5924-DC8A-4F37-AA60-9FBD7C4B55D9}"/>
                                            </p:graphicEl>
                                          </p:spTgt>
                                        </p:tgtEl>
                                        <p:attrNameLst>
                                          <p:attrName>style.visibility</p:attrName>
                                        </p:attrNameLst>
                                      </p:cBhvr>
                                      <p:to>
                                        <p:strVal val="visible"/>
                                      </p:to>
                                    </p:set>
                                    <p:animEffect transition="in" filter="diamond(in)">
                                      <p:cBhvr>
                                        <p:cTn id="15" dur="2000"/>
                                        <p:tgtEl>
                                          <p:spTgt spid="5">
                                            <p:graphicEl>
                                              <a:dgm id="{802B5924-DC8A-4F37-AA60-9FBD7C4B55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graphicEl>
                                              <a:dgm id="{4D6D6545-E4CD-4EA7-935A-5618A8F45517}"/>
                                            </p:graphicEl>
                                          </p:spTgt>
                                        </p:tgtEl>
                                        <p:attrNameLst>
                                          <p:attrName>style.visibility</p:attrName>
                                        </p:attrNameLst>
                                      </p:cBhvr>
                                      <p:to>
                                        <p:strVal val="visible"/>
                                      </p:to>
                                    </p:set>
                                    <p:animEffect transition="in" filter="diamond(in)">
                                      <p:cBhvr>
                                        <p:cTn id="20" dur="2000"/>
                                        <p:tgtEl>
                                          <p:spTgt spid="5">
                                            <p:graphicEl>
                                              <a:dgm id="{4D6D6545-E4CD-4EA7-935A-5618A8F4551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graphicEl>
                                              <a:dgm id="{9FCE9144-0A4F-4E3F-83FC-A6B7BC448A2D}"/>
                                            </p:graphicEl>
                                          </p:spTgt>
                                        </p:tgtEl>
                                        <p:attrNameLst>
                                          <p:attrName>style.visibility</p:attrName>
                                        </p:attrNameLst>
                                      </p:cBhvr>
                                      <p:to>
                                        <p:strVal val="visible"/>
                                      </p:to>
                                    </p:set>
                                    <p:animEffect transition="in" filter="diamond(in)">
                                      <p:cBhvr>
                                        <p:cTn id="25" dur="2000"/>
                                        <p:tgtEl>
                                          <p:spTgt spid="5">
                                            <p:graphicEl>
                                              <a:dgm id="{9FCE9144-0A4F-4E3F-83FC-A6B7BC448A2D}"/>
                                            </p:graphic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graphicEl>
                                              <a:dgm id="{A78A3B03-65FD-496A-A688-1455E9600CE6}"/>
                                            </p:graphicEl>
                                          </p:spTgt>
                                        </p:tgtEl>
                                        <p:attrNameLst>
                                          <p:attrName>style.visibility</p:attrName>
                                        </p:attrNameLst>
                                      </p:cBhvr>
                                      <p:to>
                                        <p:strVal val="visible"/>
                                      </p:to>
                                    </p:set>
                                    <p:animEffect transition="in" filter="diamond(in)">
                                      <p:cBhvr>
                                        <p:cTn id="28" dur="2000"/>
                                        <p:tgtEl>
                                          <p:spTgt spid="5">
                                            <p:graphicEl>
                                              <a:dgm id="{A78A3B03-65FD-496A-A688-1455E9600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924F4F6-F09B-4396-9F8B-A3099A22B1FB}"/>
              </a:ext>
            </a:extLst>
          </p:cNvPr>
          <p:cNvGraphicFramePr/>
          <p:nvPr>
            <p:extLst>
              <p:ext uri="{D42A27DB-BD31-4B8C-83A1-F6EECF244321}">
                <p14:modId xmlns:p14="http://schemas.microsoft.com/office/powerpoint/2010/main" val="90500920"/>
              </p:ext>
            </p:extLst>
          </p:nvPr>
        </p:nvGraphicFramePr>
        <p:xfrm>
          <a:off x="9850583" y="0"/>
          <a:ext cx="2662382" cy="7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BD2FD5C3-D3B1-4CF3-A5F4-794F64FD948A}"/>
              </a:ext>
            </a:extLst>
          </p:cNvPr>
          <p:cNvGraphicFramePr>
            <a:graphicFrameLocks noGrp="1"/>
          </p:cNvGraphicFramePr>
          <p:nvPr>
            <p:ph idx="1"/>
            <p:extLst>
              <p:ext uri="{D42A27DB-BD31-4B8C-83A1-F6EECF244321}">
                <p14:modId xmlns:p14="http://schemas.microsoft.com/office/powerpoint/2010/main" val="386380773"/>
              </p:ext>
            </p:extLst>
          </p:nvPr>
        </p:nvGraphicFramePr>
        <p:xfrm>
          <a:off x="378692" y="628074"/>
          <a:ext cx="11321472" cy="587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3388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236F2182-91F9-4C29-BB25-D66B597C9E08}"/>
                                            </p:graphicEl>
                                          </p:spTgt>
                                        </p:tgtEl>
                                        <p:attrNameLst>
                                          <p:attrName>style.visibility</p:attrName>
                                        </p:attrNameLst>
                                      </p:cBhvr>
                                      <p:to>
                                        <p:strVal val="visible"/>
                                      </p:to>
                                    </p:set>
                                    <p:anim calcmode="lin" valueType="num">
                                      <p:cBhvr additive="base">
                                        <p:cTn id="7" dur="500" fill="hold"/>
                                        <p:tgtEl>
                                          <p:spTgt spid="5">
                                            <p:graphicEl>
                                              <a:dgm id="{236F2182-91F9-4C29-BB25-D66B597C9E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236F2182-91F9-4C29-BB25-D66B597C9E0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F864924E-0A5A-439E-868F-8E29A4529E5A}"/>
                                            </p:graphicEl>
                                          </p:spTgt>
                                        </p:tgtEl>
                                        <p:attrNameLst>
                                          <p:attrName>style.visibility</p:attrName>
                                        </p:attrNameLst>
                                      </p:cBhvr>
                                      <p:to>
                                        <p:strVal val="visible"/>
                                      </p:to>
                                    </p:set>
                                    <p:anim calcmode="lin" valueType="num">
                                      <p:cBhvr additive="base">
                                        <p:cTn id="13" dur="500" fill="hold"/>
                                        <p:tgtEl>
                                          <p:spTgt spid="5">
                                            <p:graphicEl>
                                              <a:dgm id="{F864924E-0A5A-439E-868F-8E29A4529E5A}"/>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dgm id="{F864924E-0A5A-439E-868F-8E29A4529E5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692ABCCA-F04F-46EE-9E03-0496FA2C9157}"/>
                                            </p:graphicEl>
                                          </p:spTgt>
                                        </p:tgtEl>
                                        <p:attrNameLst>
                                          <p:attrName>style.visibility</p:attrName>
                                        </p:attrNameLst>
                                      </p:cBhvr>
                                      <p:to>
                                        <p:strVal val="visible"/>
                                      </p:to>
                                    </p:set>
                                    <p:anim calcmode="lin" valueType="num">
                                      <p:cBhvr additive="base">
                                        <p:cTn id="19" dur="500" fill="hold"/>
                                        <p:tgtEl>
                                          <p:spTgt spid="5">
                                            <p:graphicEl>
                                              <a:dgm id="{692ABCCA-F04F-46EE-9E03-0496FA2C915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692ABCCA-F04F-46EE-9E03-0496FA2C915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graphicEl>
                                              <a:dgm id="{1265211F-4007-47A8-B5D2-7E018309BE54}"/>
                                            </p:graphicEl>
                                          </p:spTgt>
                                        </p:tgtEl>
                                        <p:attrNameLst>
                                          <p:attrName>style.visibility</p:attrName>
                                        </p:attrNameLst>
                                      </p:cBhvr>
                                      <p:to>
                                        <p:strVal val="visible"/>
                                      </p:to>
                                    </p:set>
                                    <p:anim calcmode="lin" valueType="num">
                                      <p:cBhvr additive="base">
                                        <p:cTn id="25" dur="500" fill="hold"/>
                                        <p:tgtEl>
                                          <p:spTgt spid="5">
                                            <p:graphicEl>
                                              <a:dgm id="{1265211F-4007-47A8-B5D2-7E018309BE54}"/>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1265211F-4007-47A8-B5D2-7E018309BE54}"/>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graphicEl>
                                              <a:dgm id="{0E2D8BCA-FC64-4EA3-A821-EC9EE0D86FD9}"/>
                                            </p:graphicEl>
                                          </p:spTgt>
                                        </p:tgtEl>
                                        <p:attrNameLst>
                                          <p:attrName>style.visibility</p:attrName>
                                        </p:attrNameLst>
                                      </p:cBhvr>
                                      <p:to>
                                        <p:strVal val="visible"/>
                                      </p:to>
                                    </p:set>
                                    <p:anim calcmode="lin" valueType="num">
                                      <p:cBhvr additive="base">
                                        <p:cTn id="31" dur="500" fill="hold"/>
                                        <p:tgtEl>
                                          <p:spTgt spid="5">
                                            <p:graphicEl>
                                              <a:dgm id="{0E2D8BCA-FC64-4EA3-A821-EC9EE0D86FD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0E2D8BCA-FC64-4EA3-A821-EC9EE0D86FD9}"/>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graphicEl>
                                              <a:dgm id="{BCE936E9-2A96-44DA-B10E-0130C7E038B7}"/>
                                            </p:graphicEl>
                                          </p:spTgt>
                                        </p:tgtEl>
                                        <p:attrNameLst>
                                          <p:attrName>style.visibility</p:attrName>
                                        </p:attrNameLst>
                                      </p:cBhvr>
                                      <p:to>
                                        <p:strVal val="visible"/>
                                      </p:to>
                                    </p:set>
                                    <p:anim calcmode="lin" valueType="num">
                                      <p:cBhvr additive="base">
                                        <p:cTn id="37" dur="500" fill="hold"/>
                                        <p:tgtEl>
                                          <p:spTgt spid="5">
                                            <p:graphicEl>
                                              <a:dgm id="{BCE936E9-2A96-44DA-B10E-0130C7E038B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BCE936E9-2A96-44DA-B10E-0130C7E038B7}"/>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graphicEl>
                                              <a:dgm id="{9DDA4EFE-8E4C-4078-907F-235E528541E3}"/>
                                            </p:graphicEl>
                                          </p:spTgt>
                                        </p:tgtEl>
                                        <p:attrNameLst>
                                          <p:attrName>style.visibility</p:attrName>
                                        </p:attrNameLst>
                                      </p:cBhvr>
                                      <p:to>
                                        <p:strVal val="visible"/>
                                      </p:to>
                                    </p:set>
                                    <p:anim calcmode="lin" valueType="num">
                                      <p:cBhvr additive="base">
                                        <p:cTn id="43" dur="500" fill="hold"/>
                                        <p:tgtEl>
                                          <p:spTgt spid="5">
                                            <p:graphicEl>
                                              <a:dgm id="{9DDA4EFE-8E4C-4078-907F-235E528541E3}"/>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graphicEl>
                                              <a:dgm id="{9DDA4EFE-8E4C-4078-907F-235E528541E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graphicEl>
                                              <a:dgm id="{B30ED25E-61D9-4CCC-83A5-5F3207F3FD10}"/>
                                            </p:graphicEl>
                                          </p:spTgt>
                                        </p:tgtEl>
                                        <p:attrNameLst>
                                          <p:attrName>style.visibility</p:attrName>
                                        </p:attrNameLst>
                                      </p:cBhvr>
                                      <p:to>
                                        <p:strVal val="visible"/>
                                      </p:to>
                                    </p:set>
                                    <p:anim calcmode="lin" valueType="num">
                                      <p:cBhvr additive="base">
                                        <p:cTn id="49" dur="500" fill="hold"/>
                                        <p:tgtEl>
                                          <p:spTgt spid="5">
                                            <p:graphicEl>
                                              <a:dgm id="{B30ED25E-61D9-4CCC-83A5-5F3207F3FD10}"/>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graphicEl>
                                              <a:dgm id="{B30ED25E-61D9-4CCC-83A5-5F3207F3FD10}"/>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graphicEl>
                                              <a:dgm id="{C15A0303-29B9-429D-8AA7-86115FCA14DA}"/>
                                            </p:graphicEl>
                                          </p:spTgt>
                                        </p:tgtEl>
                                        <p:attrNameLst>
                                          <p:attrName>style.visibility</p:attrName>
                                        </p:attrNameLst>
                                      </p:cBhvr>
                                      <p:to>
                                        <p:strVal val="visible"/>
                                      </p:to>
                                    </p:set>
                                    <p:anim calcmode="lin" valueType="num">
                                      <p:cBhvr additive="base">
                                        <p:cTn id="55" dur="500" fill="hold"/>
                                        <p:tgtEl>
                                          <p:spTgt spid="5">
                                            <p:graphicEl>
                                              <a:dgm id="{C15A0303-29B9-429D-8AA7-86115FCA14DA}"/>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graphicEl>
                                              <a:dgm id="{C15A0303-29B9-429D-8AA7-86115FCA14DA}"/>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graphicEl>
                                              <a:dgm id="{C86D1384-4500-4382-9B21-5F05E09F86F7}"/>
                                            </p:graphicEl>
                                          </p:spTgt>
                                        </p:tgtEl>
                                        <p:attrNameLst>
                                          <p:attrName>style.visibility</p:attrName>
                                        </p:attrNameLst>
                                      </p:cBhvr>
                                      <p:to>
                                        <p:strVal val="visible"/>
                                      </p:to>
                                    </p:set>
                                    <p:anim calcmode="lin" valueType="num">
                                      <p:cBhvr additive="base">
                                        <p:cTn id="61" dur="500" fill="hold"/>
                                        <p:tgtEl>
                                          <p:spTgt spid="5">
                                            <p:graphicEl>
                                              <a:dgm id="{C86D1384-4500-4382-9B21-5F05E09F86F7}"/>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graphicEl>
                                              <a:dgm id="{C86D1384-4500-4382-9B21-5F05E09F86F7}"/>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graphicEl>
                                              <a:dgm id="{78FB0B7F-0C84-410B-90A5-040777FF4B0B}"/>
                                            </p:graphicEl>
                                          </p:spTgt>
                                        </p:tgtEl>
                                        <p:attrNameLst>
                                          <p:attrName>style.visibility</p:attrName>
                                        </p:attrNameLst>
                                      </p:cBhvr>
                                      <p:to>
                                        <p:strVal val="visible"/>
                                      </p:to>
                                    </p:set>
                                    <p:anim calcmode="lin" valueType="num">
                                      <p:cBhvr additive="base">
                                        <p:cTn id="67" dur="500" fill="hold"/>
                                        <p:tgtEl>
                                          <p:spTgt spid="5">
                                            <p:graphicEl>
                                              <a:dgm id="{78FB0B7F-0C84-410B-90A5-040777FF4B0B}"/>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graphicEl>
                                              <a:dgm id="{78FB0B7F-0C84-410B-90A5-040777FF4B0B}"/>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graphicEl>
                                              <a:dgm id="{5EC2D7E6-7E50-4D60-BDE9-C261F34EAAFF}"/>
                                            </p:graphicEl>
                                          </p:spTgt>
                                        </p:tgtEl>
                                        <p:attrNameLst>
                                          <p:attrName>style.visibility</p:attrName>
                                        </p:attrNameLst>
                                      </p:cBhvr>
                                      <p:to>
                                        <p:strVal val="visible"/>
                                      </p:to>
                                    </p:set>
                                    <p:anim calcmode="lin" valueType="num">
                                      <p:cBhvr additive="base">
                                        <p:cTn id="73" dur="500" fill="hold"/>
                                        <p:tgtEl>
                                          <p:spTgt spid="5">
                                            <p:graphicEl>
                                              <a:dgm id="{5EC2D7E6-7E50-4D60-BDE9-C261F34EAAFF}"/>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graphicEl>
                                              <a:dgm id="{5EC2D7E6-7E50-4D60-BDE9-C261F34EAAF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833614B-77DD-4E3F-AEBD-53969E16A923}"/>
              </a:ext>
            </a:extLst>
          </p:cNvPr>
          <p:cNvGraphicFramePr/>
          <p:nvPr>
            <p:extLst>
              <p:ext uri="{D42A27DB-BD31-4B8C-83A1-F6EECF244321}">
                <p14:modId xmlns:p14="http://schemas.microsoft.com/office/powerpoint/2010/main" val="1849243227"/>
              </p:ext>
            </p:extLst>
          </p:nvPr>
        </p:nvGraphicFramePr>
        <p:xfrm>
          <a:off x="10204704" y="127250"/>
          <a:ext cx="1673352" cy="1024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a:extLst>
              <a:ext uri="{FF2B5EF4-FFF2-40B4-BE49-F238E27FC236}">
                <a16:creationId xmlns:a16="http://schemas.microsoft.com/office/drawing/2014/main" id="{0DD1A45C-1170-4F90-9F83-699723E874EC}"/>
              </a:ext>
            </a:extLst>
          </p:cNvPr>
          <p:cNvGraphicFramePr>
            <a:graphicFrameLocks noGrp="1"/>
          </p:cNvGraphicFramePr>
          <p:nvPr>
            <p:ph idx="1"/>
            <p:extLst>
              <p:ext uri="{D42A27DB-BD31-4B8C-83A1-F6EECF244321}">
                <p14:modId xmlns:p14="http://schemas.microsoft.com/office/powerpoint/2010/main" val="2065083036"/>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7D76EF81-C84C-40E0-8B0D-23C3BA729395}"/>
              </a:ext>
            </a:extLst>
          </p:cNvPr>
          <p:cNvGraphicFramePr/>
          <p:nvPr>
            <p:extLst>
              <p:ext uri="{D42A27DB-BD31-4B8C-83A1-F6EECF244321}">
                <p14:modId xmlns:p14="http://schemas.microsoft.com/office/powerpoint/2010/main" val="3024781807"/>
              </p:ext>
            </p:extLst>
          </p:nvPr>
        </p:nvGraphicFramePr>
        <p:xfrm>
          <a:off x="758952" y="1216151"/>
          <a:ext cx="10747248" cy="7086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16226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C94860E-5C86-468A-9551-C9F244F1B093}"/>
              </a:ext>
            </a:extLst>
          </p:cNvPr>
          <p:cNvGraphicFramePr>
            <a:graphicFrameLocks noGrp="1"/>
          </p:cNvGraphicFramePr>
          <p:nvPr>
            <p:ph idx="1"/>
            <p:extLst>
              <p:ext uri="{D42A27DB-BD31-4B8C-83A1-F6EECF244321}">
                <p14:modId xmlns:p14="http://schemas.microsoft.com/office/powerpoint/2010/main" val="485296440"/>
              </p:ext>
            </p:extLst>
          </p:nvPr>
        </p:nvGraphicFramePr>
        <p:xfrm>
          <a:off x="603504" y="1106424"/>
          <a:ext cx="10902696" cy="5112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049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ep in the weeds idiom">
            <a:extLst>
              <a:ext uri="{FF2B5EF4-FFF2-40B4-BE49-F238E27FC236}">
                <a16:creationId xmlns:a16="http://schemas.microsoft.com/office/drawing/2014/main" id="{BF20DB6D-ED15-4F8B-8D01-82C7B4E15799}"/>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027566" y="588882"/>
            <a:ext cx="8828809" cy="588587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CF76253-3BC7-4AFC-9EDD-BFDB2BCC2F8C}"/>
              </a:ext>
            </a:extLst>
          </p:cNvPr>
          <p:cNvSpPr>
            <a:spLocks noGrp="1"/>
          </p:cNvSpPr>
          <p:nvPr>
            <p:ph type="title"/>
          </p:nvPr>
        </p:nvSpPr>
        <p:spPr>
          <a:xfrm>
            <a:off x="1801090" y="588882"/>
            <a:ext cx="8264237" cy="1293028"/>
          </a:xfrm>
        </p:spPr>
        <p:txBody>
          <a:bodyPr/>
          <a:lstStyle/>
          <a:p>
            <a:r>
              <a:rPr lang="en-US" dirty="0">
                <a:solidFill>
                  <a:schemeClr val="tx2">
                    <a:lumMod val="10000"/>
                  </a:schemeClr>
                </a:solidFill>
              </a:rPr>
              <a:t>Testing/BETA</a:t>
            </a:r>
          </a:p>
        </p:txBody>
      </p:sp>
      <p:graphicFrame>
        <p:nvGraphicFramePr>
          <p:cNvPr id="4" name="Diagram 3">
            <a:extLst>
              <a:ext uri="{FF2B5EF4-FFF2-40B4-BE49-F238E27FC236}">
                <a16:creationId xmlns:a16="http://schemas.microsoft.com/office/drawing/2014/main" id="{1A6643A4-54AA-41B2-AF3D-0FE4C8B0B028}"/>
              </a:ext>
            </a:extLst>
          </p:cNvPr>
          <p:cNvGraphicFramePr/>
          <p:nvPr>
            <p:extLst>
              <p:ext uri="{D42A27DB-BD31-4B8C-83A1-F6EECF244321}">
                <p14:modId xmlns:p14="http://schemas.microsoft.com/office/powerpoint/2010/main" val="2566724206"/>
              </p:ext>
            </p:extLst>
          </p:nvPr>
        </p:nvGraphicFramePr>
        <p:xfrm>
          <a:off x="685800" y="1572768"/>
          <a:ext cx="10820400" cy="46459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757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extLst/>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extLst/>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extLst/>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extLst/>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2" y="134824"/>
            <a:ext cx="9291215" cy="1049235"/>
          </a:xfrm>
        </p:spPr>
        <p:txBody>
          <a:bodyPr>
            <a:normAutofit/>
          </a:bodyPr>
          <a:lstStyle/>
          <a:p>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721542"/>
              </p:ext>
            </p:extLst>
          </p:nvPr>
        </p:nvGraphicFramePr>
        <p:xfrm>
          <a:off x="609600" y="1600201"/>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3053918" y="1322773"/>
            <a:ext cx="1677880" cy="1411550"/>
          </a:xfrm>
          <a:prstGeom prst="irregularSeal1">
            <a:avLst/>
          </a:prstGeom>
          <a:solidFill>
            <a:srgbClr val="FF0000"/>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2534" y="374073"/>
            <a:ext cx="6166931" cy="1918167"/>
          </a:xfrm>
        </p:spPr>
        <p:txBody>
          <a:bodyPr>
            <a:normAutofit/>
          </a:bodyPr>
          <a:lstStyle/>
          <a:p>
            <a:r>
              <a:rPr lang="en-US" dirty="0"/>
              <a:t>Contact Information</a:t>
            </a:r>
          </a:p>
        </p:txBody>
      </p:sp>
      <p:sp>
        <p:nvSpPr>
          <p:cNvPr id="3" name="Subtitle 2"/>
          <p:cNvSpPr>
            <a:spLocks noGrp="1"/>
          </p:cNvSpPr>
          <p:nvPr>
            <p:ph type="subTitle" idx="1"/>
          </p:nvPr>
        </p:nvSpPr>
        <p:spPr>
          <a:xfrm>
            <a:off x="6096000" y="3493324"/>
            <a:ext cx="4529324" cy="1523303"/>
          </a:xfrm>
        </p:spPr>
        <p:txBody>
          <a:bodyPr>
            <a:normAutofit lnSpcReduction="10000"/>
          </a:bodyPr>
          <a:lstStyle/>
          <a:p>
            <a:r>
              <a:rPr lang="en-US" dirty="0"/>
              <a:t>LeaAnne Hahnel</a:t>
            </a:r>
          </a:p>
          <a:p>
            <a:r>
              <a:rPr lang="en-US" dirty="0"/>
              <a:t>919-807-4109 Office</a:t>
            </a:r>
          </a:p>
          <a:p>
            <a:r>
              <a:rPr lang="en-US" dirty="0"/>
              <a:t>919-410-2845 Cell</a:t>
            </a:r>
          </a:p>
          <a:p>
            <a:r>
              <a:rPr lang="en-US" dirty="0">
                <a:hlinkClick r:id="rId2"/>
              </a:rPr>
              <a:t>interscope@doa.nc.gov</a:t>
            </a:r>
            <a:endParaRPr lang="en-US" dirty="0"/>
          </a:p>
          <a:p>
            <a:endParaRPr lang="en-US" dirty="0"/>
          </a:p>
        </p:txBody>
      </p:sp>
      <p:sp>
        <p:nvSpPr>
          <p:cNvPr id="4" name="TextBox 3"/>
          <p:cNvSpPr txBox="1"/>
          <p:nvPr/>
        </p:nvSpPr>
        <p:spPr>
          <a:xfrm>
            <a:off x="1711522" y="5024457"/>
            <a:ext cx="8642109" cy="50783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2700" b="1" dirty="0">
                <a:ln/>
                <a:solidFill>
                  <a:schemeClr val="accent4"/>
                </a:solidFill>
              </a:rPr>
              <a:t>https://ncadmin.nc.gov/businesses/construction</a:t>
            </a:r>
          </a:p>
        </p:txBody>
      </p:sp>
      <p:pic>
        <p:nvPicPr>
          <p:cNvPr id="5" name="Picture 4"/>
          <p:cNvPicPr>
            <a:picLocks noChangeAspect="1"/>
          </p:cNvPicPr>
          <p:nvPr/>
        </p:nvPicPr>
        <p:blipFill>
          <a:blip r:embed="rId3"/>
          <a:stretch>
            <a:fillRect/>
          </a:stretch>
        </p:blipFill>
        <p:spPr>
          <a:xfrm>
            <a:off x="3717174" y="3468337"/>
            <a:ext cx="1272942" cy="1231879"/>
          </a:xfrm>
          <a:prstGeom prst="rect">
            <a:avLst/>
          </a:prstGeom>
        </p:spPr>
      </p:pic>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Interscope + Training</a:t>
            </a:r>
          </a:p>
        </p:txBody>
      </p:sp>
      <p:sp>
        <p:nvSpPr>
          <p:cNvPr id="3" name="Subtitle 2"/>
          <p:cNvSpPr>
            <a:spLocks noGrp="1"/>
          </p:cNvSpPr>
          <p:nvPr>
            <p:ph type="subTitle" idx="1"/>
          </p:nvPr>
        </p:nvSpPr>
        <p:spPr/>
        <p:txBody>
          <a:bodyPr>
            <a:normAutofit fontScale="92500" lnSpcReduction="10000"/>
          </a:bodyPr>
          <a:lstStyle/>
          <a:p>
            <a:r>
              <a:rPr lang="en-US" dirty="0"/>
              <a:t>State Construction Office</a:t>
            </a:r>
          </a:p>
          <a:p>
            <a:r>
              <a:rPr lang="en-US" dirty="0"/>
              <a:t>LeaAnne Hahnel</a:t>
            </a:r>
          </a:p>
          <a:p>
            <a:endParaRPr lang="en-US" dirty="0"/>
          </a:p>
        </p:txBody>
      </p:sp>
      <p:pic>
        <p:nvPicPr>
          <p:cNvPr id="4" name="Picture 3"/>
          <p:cNvPicPr>
            <a:picLocks noChangeAspect="1"/>
          </p:cNvPicPr>
          <p:nvPr/>
        </p:nvPicPr>
        <p:blipFill>
          <a:blip r:embed="rId2"/>
          <a:stretch>
            <a:fillRect/>
          </a:stretch>
        </p:blipFill>
        <p:spPr>
          <a:xfrm>
            <a:off x="358833" y="4701695"/>
            <a:ext cx="1272942" cy="1231879"/>
          </a:xfrm>
          <a:prstGeom prst="rect">
            <a:avLst/>
          </a:prstGeom>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93507"/>
              </p:ext>
            </p:extLst>
          </p:nvPr>
        </p:nvGraphicFramePr>
        <p:xfrm>
          <a:off x="609600" y="1600200"/>
          <a:ext cx="109728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91" y="46399"/>
            <a:ext cx="9291215" cy="1049235"/>
          </a:xfrm>
        </p:spPr>
        <p:txBody>
          <a:bodyPr/>
          <a:lstStyle/>
          <a:p>
            <a:r>
              <a:rPr lang="en-US" dirty="0"/>
              <a:t>eVP Resources</a:t>
            </a:r>
          </a:p>
        </p:txBody>
      </p:sp>
      <p:pic>
        <p:nvPicPr>
          <p:cNvPr id="4" name="Content Placeholder 3"/>
          <p:cNvPicPr>
            <a:picLocks noGrp="1" noChangeAspect="1"/>
          </p:cNvPicPr>
          <p:nvPr>
            <p:ph idx="1"/>
          </p:nvPr>
        </p:nvPicPr>
        <p:blipFill>
          <a:blip r:embed="rId3"/>
          <a:stretch>
            <a:fillRect/>
          </a:stretch>
        </p:blipFill>
        <p:spPr>
          <a:xfrm>
            <a:off x="4152440" y="2193925"/>
            <a:ext cx="3887120" cy="4024313"/>
          </a:xfrm>
          <a:prstGeom prst="rect">
            <a:avLst/>
          </a:prstGeom>
        </p:spPr>
      </p:pic>
      <p:sp>
        <p:nvSpPr>
          <p:cNvPr id="5" name="TextBox 4"/>
          <p:cNvSpPr txBox="1"/>
          <p:nvPr/>
        </p:nvSpPr>
        <p:spPr>
          <a:xfrm>
            <a:off x="1450391" y="1001661"/>
            <a:ext cx="8983605" cy="461665"/>
          </a:xfrm>
          <a:prstGeom prst="rect">
            <a:avLst/>
          </a:prstGeom>
          <a:noFill/>
        </p:spPr>
        <p:txBody>
          <a:bodyPr wrap="square" rtlCol="0">
            <a:spAutoFit/>
          </a:bodyPr>
          <a:lstStyle/>
          <a:p>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3990</TotalTime>
  <Words>2534</Words>
  <Application>Microsoft Office PowerPoint</Application>
  <PresentationFormat>Widescreen</PresentationFormat>
  <Paragraphs>434</Paragraphs>
  <Slides>71</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Basic Sans SF</vt:lpstr>
      <vt:lpstr>Calibri</vt:lpstr>
      <vt:lpstr>Century Gothic</vt:lpstr>
      <vt:lpstr>Times New Roman</vt:lpstr>
      <vt:lpstr>Vapor Trail</vt:lpstr>
      <vt:lpstr> Community College  Interscope + Training February 12, 2019</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System Functions Typical Capital Project Flow</vt:lpstr>
      <vt:lpstr>PowerPoint Presentation</vt:lpstr>
      <vt:lpstr>Interscope “SCO” ID Number</vt:lpstr>
      <vt:lpstr>Interscope “SCO” ID Number</vt:lpstr>
      <vt:lpstr>Interscope “SCO” ID Number</vt:lpstr>
      <vt:lpstr>Interscope Logon’s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PowerPoint Presentation</vt:lpstr>
      <vt:lpstr>Project Types</vt:lpstr>
      <vt:lpstr>PowerPoint Presentation</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Testing/BETA</vt:lpstr>
      <vt:lpstr>PowerPoint Presentation</vt:lpstr>
      <vt:lpstr>PowerPoint Presentation</vt:lpstr>
      <vt:lpstr>Contact Information</vt:lpstr>
      <vt:lpstr>Interscope +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dc:title>
  <dc:creator>Hahnel, LeaAnne</dc:creator>
  <cp:lastModifiedBy>Hahnel, LeaAnne</cp:lastModifiedBy>
  <cp:revision>46</cp:revision>
  <dcterms:created xsi:type="dcterms:W3CDTF">2017-03-21T19:27:04Z</dcterms:created>
  <dcterms:modified xsi:type="dcterms:W3CDTF">2019-02-05T15:24:22Z</dcterms:modified>
</cp:coreProperties>
</file>