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03661-7AA4-4293-A73B-6735E14903C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3342A-F508-4D5C-8B67-4F0429D52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58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A37B-AE7E-4B61-BB26-3657459FEA03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4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E531-B708-4178-99E2-349BE3F6FBDE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7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05E-FC62-4EFC-9FF5-A3A57E598FA3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1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EB89-6F49-44FA-9089-E12079347438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3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2CD3-4846-4D91-BE9C-C3713646FDB3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58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FA8-8F3F-4507-975C-9660EBAEB253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1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B0E5-5EA1-450D-B834-82EBC9F2782C}" type="datetime1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7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D695-C070-4A9B-AD49-FAB95284BC93}" type="datetime1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1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D93E-1D3E-4189-BF48-339C92B7E8E4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9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38AD6-2565-4AE5-8E0A-5FA2782AA5C2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2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29B13BC-B718-40D7-B75A-FE9F31E8B108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SCO Conference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4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23E36-A34B-4E8C-A8AD-129B17A198E0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SCO Conference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B01E561-C49A-4078-AFAD-90965F3EB85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316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4E27A1E-D49E-4CAF-B26A-B87A747969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74423" y="163902"/>
            <a:ext cx="8637073" cy="253256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37</a:t>
            </a:r>
            <a:r>
              <a:rPr lang="en-US" sz="4400" b="1" baseline="30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th</a:t>
            </a:r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Annual</a:t>
            </a:r>
            <a:b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State Construction </a:t>
            </a:r>
            <a:b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Conference</a:t>
            </a:r>
            <a:br>
              <a:rPr lang="en-US" sz="48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March 29th, 2018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9803D80-EF43-4860-A470-04F812F3962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78000" y="5060950"/>
            <a:ext cx="8636000" cy="97790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000" b="1" dirty="0">
                <a:solidFill>
                  <a:schemeClr val="tx1"/>
                </a:solidFill>
                <a:latin typeface="Calisto MT" panose="02040603050505030304" pitchFamily="18" charset="0"/>
                <a:ea typeface="+mj-ea"/>
                <a:cs typeface="+mj-cs"/>
              </a:rPr>
              <a:t>WELCOME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C6E1A4-5988-4DEC-AB01-D5C8CA085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259" y="2916368"/>
            <a:ext cx="2057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28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BDC7F-ADA3-4C7B-B4DE-B1704F667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48799"/>
            <a:ext cx="1671183" cy="309201"/>
          </a:xfrm>
        </p:spPr>
        <p:txBody>
          <a:bodyPr/>
          <a:lstStyle/>
          <a:p>
            <a:r>
              <a:rPr lang="en-US" dirty="0"/>
              <a:t>SCO Conference 2018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63" y="1939491"/>
            <a:ext cx="2311859" cy="31529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401356" y="5472105"/>
            <a:ext cx="1872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Howard Beasley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007513" y="5472105"/>
            <a:ext cx="1308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Jim Yancey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262201" y="5486385"/>
            <a:ext cx="1528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Jane Johnson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609" y="1939491"/>
            <a:ext cx="2556511" cy="31049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999" y="1939491"/>
            <a:ext cx="2682096" cy="310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6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4D443-54F2-4407-B597-C152D6129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687" y="459745"/>
            <a:ext cx="9291215" cy="104923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NC Building Code 2018 Transition</a:t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>For SCO Plan Approval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8856" y="1363928"/>
            <a:ext cx="8632444" cy="458317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BDC7F-ADA3-4C7B-B4DE-B1704F667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48799"/>
            <a:ext cx="1671183" cy="309201"/>
          </a:xfrm>
        </p:spPr>
        <p:txBody>
          <a:bodyPr/>
          <a:lstStyle/>
          <a:p>
            <a:r>
              <a:rPr lang="en-US" dirty="0"/>
              <a:t>SCO Conference 2018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7991475" y="1932275"/>
            <a:ext cx="190500" cy="3446477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>
            <a:glow rad="101600">
              <a:srgbClr val="FFC000">
                <a:alpha val="60000"/>
              </a:srgbClr>
            </a:glo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49027" y="4191000"/>
            <a:ext cx="242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Approded</a:t>
            </a:r>
            <a:r>
              <a:rPr lang="en-US" dirty="0">
                <a:solidFill>
                  <a:srgbClr val="FF0000"/>
                </a:solidFill>
              </a:rPr>
              <a:t> DD or CD to continue w/ 2012</a:t>
            </a:r>
          </a:p>
        </p:txBody>
      </p:sp>
    </p:spTree>
    <p:extLst>
      <p:ext uri="{BB962C8B-B14F-4D97-AF65-F5344CB8AC3E}">
        <p14:creationId xmlns:p14="http://schemas.microsoft.com/office/powerpoint/2010/main" val="331999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4D443-54F2-4407-B597-C152D6129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687" y="459745"/>
            <a:ext cx="9291215" cy="104923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Electronic submittals</a:t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>For Plan review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BDC7F-ADA3-4C7B-B4DE-B1704F667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48799"/>
            <a:ext cx="1671183" cy="309201"/>
          </a:xfrm>
        </p:spPr>
        <p:txBody>
          <a:bodyPr/>
          <a:lstStyle/>
          <a:p>
            <a:r>
              <a:rPr lang="en-US" dirty="0"/>
              <a:t>SCO Conference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339" y="1508980"/>
            <a:ext cx="9795541" cy="44498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University Download Projects( &lt;$2M)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Informal Projects (&lt;$1/2M)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Projects requiring code only reviews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Addendums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VE Packages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Change Order Proposals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Engineering Shop Drawings when required</a:t>
            </a:r>
          </a:p>
        </p:txBody>
      </p:sp>
    </p:spTree>
    <p:extLst>
      <p:ext uri="{BB962C8B-B14F-4D97-AF65-F5344CB8AC3E}">
        <p14:creationId xmlns:p14="http://schemas.microsoft.com/office/powerpoint/2010/main" val="392621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4E27A1E-D49E-4CAF-B26A-B87A747969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74423" y="163902"/>
            <a:ext cx="8637073" cy="253256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37</a:t>
            </a:r>
            <a:r>
              <a:rPr lang="en-US" sz="4400" b="1" baseline="30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th</a:t>
            </a:r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Annual</a:t>
            </a:r>
            <a:b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State Construction </a:t>
            </a:r>
            <a:b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Conference</a:t>
            </a:r>
            <a:br>
              <a:rPr lang="en-US" sz="48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March 29th, 2018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9803D80-EF43-4860-A470-04F812F3962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78000" y="5060950"/>
            <a:ext cx="8636000" cy="977900"/>
          </a:xfrm>
        </p:spPr>
        <p:txBody>
          <a:bodyPr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000" b="1" dirty="0">
                <a:solidFill>
                  <a:schemeClr val="tx1"/>
                </a:solidFill>
                <a:latin typeface="Calisto MT" panose="02040603050505030304" pitchFamily="18" charset="0"/>
                <a:ea typeface="+mj-ea"/>
                <a:cs typeface="+mj-cs"/>
              </a:rPr>
              <a:t>State Building Commission Update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C6E1A4-5988-4DEC-AB01-D5C8CA085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259" y="2916368"/>
            <a:ext cx="2057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2840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843</TotalTime>
  <Words>68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Batang</vt:lpstr>
      <vt:lpstr>Arial</vt:lpstr>
      <vt:lpstr>Calibri</vt:lpstr>
      <vt:lpstr>Calisto MT</vt:lpstr>
      <vt:lpstr>Rockwell</vt:lpstr>
      <vt:lpstr>Times New Roman</vt:lpstr>
      <vt:lpstr>Wingdings</vt:lpstr>
      <vt:lpstr>Gallery</vt:lpstr>
      <vt:lpstr>37th Annual  State Construction  Conference March 29th, 2018</vt:lpstr>
      <vt:lpstr>PowerPoint Presentation</vt:lpstr>
      <vt:lpstr>NC Building Code 2018 Transition For SCO Plan Approval</vt:lpstr>
      <vt:lpstr>Electronic submittals For Plan review</vt:lpstr>
      <vt:lpstr>37th Annual  State Construction  Conference March 29th,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37th Annual  State Construction  Conference March 29th, 2018</dc:title>
  <dc:creator>Hahnel, LeaAnne</dc:creator>
  <cp:lastModifiedBy>Kaid, Latif</cp:lastModifiedBy>
  <cp:revision>24</cp:revision>
  <dcterms:created xsi:type="dcterms:W3CDTF">2018-03-01T15:27:00Z</dcterms:created>
  <dcterms:modified xsi:type="dcterms:W3CDTF">2018-03-27T00:05:57Z</dcterms:modified>
</cp:coreProperties>
</file>