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7.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51.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52.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3.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54.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0" r:id="rId1"/>
  </p:sldMasterIdLst>
  <p:notesMasterIdLst>
    <p:notesMasterId r:id="rId76"/>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23" r:id="rId27"/>
    <p:sldId id="284" r:id="rId28"/>
    <p:sldId id="285" r:id="rId29"/>
    <p:sldId id="286" r:id="rId30"/>
    <p:sldId id="287" r:id="rId31"/>
    <p:sldId id="288" r:id="rId32"/>
    <p:sldId id="289" r:id="rId33"/>
    <p:sldId id="290" r:id="rId34"/>
    <p:sldId id="291" r:id="rId35"/>
    <p:sldId id="292" r:id="rId36"/>
    <p:sldId id="327"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10" r:id="rId52"/>
    <p:sldId id="311" r:id="rId53"/>
    <p:sldId id="312" r:id="rId54"/>
    <p:sldId id="313" r:id="rId55"/>
    <p:sldId id="314" r:id="rId56"/>
    <p:sldId id="318" r:id="rId57"/>
    <p:sldId id="326" r:id="rId58"/>
    <p:sldId id="319" r:id="rId59"/>
    <p:sldId id="320" r:id="rId60"/>
    <p:sldId id="346" r:id="rId61"/>
    <p:sldId id="342" r:id="rId62"/>
    <p:sldId id="350" r:id="rId63"/>
    <p:sldId id="343" r:id="rId64"/>
    <p:sldId id="344" r:id="rId65"/>
    <p:sldId id="345" r:id="rId66"/>
    <p:sldId id="348" r:id="rId67"/>
    <p:sldId id="349" r:id="rId68"/>
    <p:sldId id="334" r:id="rId69"/>
    <p:sldId id="351" r:id="rId70"/>
    <p:sldId id="352" r:id="rId71"/>
    <p:sldId id="340" r:id="rId72"/>
    <p:sldId id="341" r:id="rId73"/>
    <p:sldId id="321" r:id="rId74"/>
    <p:sldId id="257"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 id="323"/>
            <p14:sldId id="284"/>
            <p14:sldId id="285"/>
            <p14:sldId id="286"/>
            <p14:sldId id="287"/>
            <p14:sldId id="288"/>
            <p14:sldId id="289"/>
            <p14:sldId id="290"/>
            <p14:sldId id="291"/>
            <p14:sldId id="292"/>
            <p14:sldId id="327"/>
            <p14:sldId id="293"/>
            <p14:sldId id="294"/>
            <p14:sldId id="295"/>
            <p14:sldId id="296"/>
            <p14:sldId id="297"/>
            <p14:sldId id="298"/>
            <p14:sldId id="299"/>
            <p14:sldId id="300"/>
            <p14:sldId id="301"/>
            <p14:sldId id="302"/>
            <p14:sldId id="303"/>
            <p14:sldId id="304"/>
            <p14:sldId id="305"/>
            <p14:sldId id="306"/>
            <p14:sldId id="310"/>
            <p14:sldId id="311"/>
            <p14:sldId id="312"/>
            <p14:sldId id="313"/>
            <p14:sldId id="314"/>
            <p14:sldId id="318"/>
            <p14:sldId id="326"/>
            <p14:sldId id="319"/>
            <p14:sldId id="320"/>
            <p14:sldId id="346"/>
            <p14:sldId id="342"/>
            <p14:sldId id="350"/>
            <p14:sldId id="343"/>
            <p14:sldId id="344"/>
            <p14:sldId id="345"/>
            <p14:sldId id="348"/>
            <p14:sldId id="349"/>
            <p14:sldId id="334"/>
            <p14:sldId id="351"/>
            <p14:sldId id="352"/>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7485" autoAdjust="0"/>
  </p:normalViewPr>
  <p:slideViewPr>
    <p:cSldViewPr snapToGrid="0" showGuides="1">
      <p:cViewPr varScale="1">
        <p:scale>
          <a:sx n="96" d="100"/>
          <a:sy n="96" d="100"/>
        </p:scale>
        <p:origin x="840" y="84"/>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6.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ata69.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RTYzSzNXVktVV1A4WkxVQ1E3WjJCWDhZTC4u" TargetMode="External"/><Relationship Id="rId2" Type="http://schemas.openxmlformats.org/officeDocument/2006/relationships/hyperlink" Target="https://forms.office.com/Pages/ResponsePage.aspx?id=3IF2etC5mkSFw-zCbNftGeILLv6i-99FujF_6pHfTJlUQUxMM0syM0xQRlZBM0hVM0pWWThUVjBCMi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https://forms.office.com/Pages/ResponsePage.aspx?id=3IF2etC5mkSFw-zCbNftGeILLv6i-99FujF_6pHfTJlUQ1k0QTgzVjY0N1dBR1k5UzQzVkI1STE1US4u" TargetMode="External"/><Relationship Id="rId4" Type="http://schemas.openxmlformats.org/officeDocument/2006/relationships/hyperlink" Target="mailto:leaanne.hahnel@doa.nc.gov" TargetMode="External"/></Relationships>
</file>

<file path=ppt/diagrams/_rels/data71.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73.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rawing69.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QUxMM0syM0xQRlZBM0hVM0pWWThUVjBCMi4u" TargetMode="External"/><Relationship Id="rId2" Type="http://schemas.openxmlformats.org/officeDocument/2006/relationships/hyperlink" Target="https://forms.office.com/Pages/ResponsePage.aspx?id=3IF2etC5mkSFw-zCbNftGeILLv6i-99FujF_6pHfTJlUQ1k0QTgzVjY0N1dBR1k5UzQzVkI1STE1US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mailto:leaanne.hahnel@doa.nc.gov" TargetMode="External"/><Relationship Id="rId4" Type="http://schemas.openxmlformats.org/officeDocument/2006/relationships/hyperlink" Target="https://forms.office.com/Pages/ResponsePage.aspx?id=3IF2etC5mkSFw-zCbNftGeILLv6i-99FujF_6pHfTJlURTYzSzNXVktVV1A4WkxVQ1E3WjJCWDhZTC4u" TargetMode="External"/></Relationships>
</file>

<file path=ppt/diagrams/_rels/drawing71.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73.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88462-F08D-4743-9CD9-FAD9E0D69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2DF5D0-4556-4728-AC84-38ADA0F35635}">
      <dgm:prSet/>
      <dgm:spPr/>
      <dgm:t>
        <a:bodyPr/>
        <a:lstStyle/>
        <a:p>
          <a:pPr algn="ctr"/>
          <a:r>
            <a:rPr lang="en-US" b="0" i="0" dirty="0"/>
            <a:t>Agenda</a:t>
          </a:r>
          <a:endParaRPr lang="en-US" dirty="0"/>
        </a:p>
      </dgm:t>
    </dgm:pt>
    <dgm:pt modelId="{EC0D033D-B086-4F9E-9979-1BAE515CF7EA}" type="parTrans" cxnId="{424065D8-68AB-473F-8AD0-021518A7550A}">
      <dgm:prSet/>
      <dgm:spPr/>
      <dgm:t>
        <a:bodyPr/>
        <a:lstStyle/>
        <a:p>
          <a:pPr algn="ctr"/>
          <a:endParaRPr lang="en-US"/>
        </a:p>
      </dgm:t>
    </dgm:pt>
    <dgm:pt modelId="{C8EB809F-DB71-48EF-B4AD-63E7D5149D31}" type="sibTrans" cxnId="{424065D8-68AB-473F-8AD0-021518A7550A}">
      <dgm:prSet/>
      <dgm:spPr/>
      <dgm:t>
        <a:bodyPr/>
        <a:lstStyle/>
        <a:p>
          <a:pPr algn="ctr"/>
          <a:endParaRPr lang="en-US"/>
        </a:p>
      </dgm:t>
    </dgm:pt>
    <dgm:pt modelId="{EC3403D0-7D3F-465D-BE5B-00052BF1D833}" type="pres">
      <dgm:prSet presAssocID="{1AE88462-F08D-4743-9CD9-FAD9E0D694D8}" presName="linear" presStyleCnt="0">
        <dgm:presLayoutVars>
          <dgm:animLvl val="lvl"/>
          <dgm:resizeHandles val="exact"/>
        </dgm:presLayoutVars>
      </dgm:prSet>
      <dgm:spPr/>
    </dgm:pt>
    <dgm:pt modelId="{31A53B39-EA6E-4D06-8C2F-86365E6A1FA1}" type="pres">
      <dgm:prSet presAssocID="{8E2DF5D0-4556-4728-AC84-38ADA0F35635}" presName="parentText" presStyleLbl="node1" presStyleIdx="0" presStyleCnt="1" custLinFactNeighborY="1673">
        <dgm:presLayoutVars>
          <dgm:chMax val="0"/>
          <dgm:bulletEnabled val="1"/>
        </dgm:presLayoutVars>
      </dgm:prSet>
      <dgm:spPr/>
    </dgm:pt>
  </dgm:ptLst>
  <dgm:cxnLst>
    <dgm:cxn modelId="{A9D8402B-A9B7-4850-8A73-1129CDA23B65}" type="presOf" srcId="{8E2DF5D0-4556-4728-AC84-38ADA0F35635}" destId="{31A53B39-EA6E-4D06-8C2F-86365E6A1FA1}" srcOrd="0" destOrd="0" presId="urn:microsoft.com/office/officeart/2005/8/layout/vList2"/>
    <dgm:cxn modelId="{493160D1-5515-4186-A0AD-81697D652F1A}" type="presOf" srcId="{1AE88462-F08D-4743-9CD9-FAD9E0D694D8}" destId="{EC3403D0-7D3F-465D-BE5B-00052BF1D833}" srcOrd="0" destOrd="0" presId="urn:microsoft.com/office/officeart/2005/8/layout/vList2"/>
    <dgm:cxn modelId="{424065D8-68AB-473F-8AD0-021518A7550A}" srcId="{1AE88462-F08D-4743-9CD9-FAD9E0D694D8}" destId="{8E2DF5D0-4556-4728-AC84-38ADA0F35635}" srcOrd="0" destOrd="0" parTransId="{EC0D033D-B086-4F9E-9979-1BAE515CF7EA}" sibTransId="{C8EB809F-DB71-48EF-B4AD-63E7D5149D31}"/>
    <dgm:cxn modelId="{F0FA2518-86B5-4149-96C2-26487AE1F4D6}" type="presParOf" srcId="{EC3403D0-7D3F-465D-BE5B-00052BF1D833}" destId="{31A53B39-EA6E-4D06-8C2F-86365E6A1F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1800" b="1">
              <a:latin typeface="+mn-lt"/>
            </a:rPr>
            <a:t>Interscope Plus</a:t>
          </a:r>
        </a:p>
      </dgm:t>
    </dgm:pt>
    <dgm:pt modelId="{910A8A84-8238-405C-AED7-FDAA36380FA5}" type="parTrans" cxnId="{2D5522CE-A7CD-4736-80EC-CEC3430C2408}">
      <dgm:prSet/>
      <dgm:spPr/>
      <dgm:t>
        <a:bodyPr/>
        <a:lstStyle/>
        <a:p>
          <a:endParaRPr lang="en-US" sz="1800" b="1">
            <a:latin typeface="+mn-lt"/>
          </a:endParaRPr>
        </a:p>
      </dgm:t>
    </dgm:pt>
    <dgm:pt modelId="{A283A67A-B48A-4B45-A5C6-68026CF9AA92}" type="sibTrans" cxnId="{2D5522CE-A7CD-4736-80EC-CEC3430C2408}">
      <dgm:prSet/>
      <dgm:spPr/>
      <dgm:t>
        <a:bodyPr/>
        <a:lstStyle/>
        <a:p>
          <a:endParaRPr lang="en-US" sz="1800" b="1">
            <a:latin typeface="+mn-lt"/>
          </a:endParaRPr>
        </a:p>
      </dgm:t>
    </dgm:pt>
    <dgm:pt modelId="{11B67809-DB3B-484B-B335-70D7C939632A}">
      <dgm:prSet custT="1"/>
      <dgm:spPr/>
      <dgm:t>
        <a:bodyPr/>
        <a:lstStyle/>
        <a:p>
          <a:r>
            <a:rPr lang="en-US" sz="1800" b="1">
              <a:latin typeface="+mn-lt"/>
            </a:rPr>
            <a:t>Interscope</a:t>
          </a:r>
        </a:p>
      </dgm:t>
    </dgm:pt>
    <dgm:pt modelId="{2502BFD5-7940-4457-8FC1-E89B8D8B6F72}" type="parTrans" cxnId="{91F2B8E1-5071-4994-95A7-61A7D15EF6CB}">
      <dgm:prSet custT="1"/>
      <dgm:spPr/>
      <dgm:t>
        <a:bodyPr/>
        <a:lstStyle/>
        <a:p>
          <a:endParaRPr lang="en-US" sz="500" b="1">
            <a:latin typeface="+mn-lt"/>
          </a:endParaRPr>
        </a:p>
      </dgm:t>
    </dgm:pt>
    <dgm:pt modelId="{07D02C80-ABDA-4456-8200-549E9450951B}" type="sibTrans" cxnId="{91F2B8E1-5071-4994-95A7-61A7D15EF6CB}">
      <dgm:prSet/>
      <dgm:spPr/>
      <dgm:t>
        <a:bodyPr/>
        <a:lstStyle/>
        <a:p>
          <a:endParaRPr lang="en-US" sz="1800" b="1">
            <a:latin typeface="+mn-lt"/>
          </a:endParaRPr>
        </a:p>
      </dgm:t>
    </dgm:pt>
    <dgm:pt modelId="{6F428A43-67D5-4822-91D4-7DC9FCDCB5F3}">
      <dgm:prSet custT="1"/>
      <dgm:spPr/>
      <dgm:t>
        <a:bodyPr/>
        <a:lstStyle/>
        <a:p>
          <a:r>
            <a:rPr lang="en-US" sz="1800" b="1">
              <a:latin typeface="+mn-lt"/>
            </a:rPr>
            <a:t>Capstat</a:t>
          </a:r>
        </a:p>
      </dgm:t>
    </dgm:pt>
    <dgm:pt modelId="{284C7105-A34A-40CF-A180-551779D0D8C1}" type="parTrans" cxnId="{3D4E41BE-4824-485B-9969-214E70E34D89}">
      <dgm:prSet custT="1"/>
      <dgm:spPr/>
      <dgm:t>
        <a:bodyPr/>
        <a:lstStyle/>
        <a:p>
          <a:endParaRPr lang="en-US" sz="500" b="1">
            <a:latin typeface="+mn-lt"/>
          </a:endParaRPr>
        </a:p>
      </dgm:t>
    </dgm:pt>
    <dgm:pt modelId="{70A2509C-B7D7-4DE8-B474-4DFC6C147BCC}" type="sibTrans" cxnId="{3D4E41BE-4824-485B-9969-214E70E34D89}">
      <dgm:prSet/>
      <dgm:spPr/>
      <dgm:t>
        <a:bodyPr/>
        <a:lstStyle/>
        <a:p>
          <a:endParaRPr lang="en-US" sz="1800" b="1">
            <a:latin typeface="+mn-lt"/>
          </a:endParaRPr>
        </a:p>
      </dgm:t>
    </dgm:pt>
    <dgm:pt modelId="{FA73BA5E-8C55-4387-9B84-6CD519BFB786}">
      <dgm:prSet custT="1"/>
      <dgm:spPr/>
      <dgm:t>
        <a:bodyPr/>
        <a:lstStyle/>
        <a:p>
          <a:r>
            <a:rPr lang="en-US" sz="1800" b="1">
              <a:latin typeface="+mn-lt"/>
            </a:rPr>
            <a:t>HUBSCO</a:t>
          </a:r>
        </a:p>
      </dgm:t>
    </dgm:pt>
    <dgm:pt modelId="{F335956F-B1B9-4469-9E12-65D00DCB57F0}" type="parTrans" cxnId="{6F6FB7FA-3D98-40ED-B271-AEC89F9AEA49}">
      <dgm:prSet custT="1"/>
      <dgm:spPr/>
      <dgm:t>
        <a:bodyPr/>
        <a:lstStyle/>
        <a:p>
          <a:endParaRPr lang="en-US" sz="500" b="1">
            <a:latin typeface="+mn-lt"/>
          </a:endParaRPr>
        </a:p>
      </dgm:t>
    </dgm:pt>
    <dgm:pt modelId="{C052914F-615D-498E-9E83-5116C162D273}" type="sibTrans" cxnId="{6F6FB7FA-3D98-40ED-B271-AEC89F9AEA49}">
      <dgm:prSet/>
      <dgm:spPr/>
      <dgm:t>
        <a:bodyPr/>
        <a:lstStyle/>
        <a:p>
          <a:endParaRPr lang="en-US" sz="1800" b="1">
            <a:latin typeface="+mn-lt"/>
          </a:endParaRPr>
        </a:p>
      </dgm:t>
    </dgm:pt>
    <dgm:pt modelId="{0BEF46F7-028A-417B-9DEC-B484C7046FFF}">
      <dgm:prSet custT="1"/>
      <dgm:spPr/>
      <dgm:t>
        <a:bodyPr/>
        <a:lstStyle/>
        <a:p>
          <a:r>
            <a:rPr lang="en-US" sz="1800" b="1">
              <a:latin typeface="+mn-lt"/>
            </a:rPr>
            <a:t>P6</a:t>
          </a:r>
        </a:p>
      </dgm:t>
    </dgm:pt>
    <dgm:pt modelId="{A3C3118A-028A-4C60-A983-164052668CBC}" type="parTrans" cxnId="{B7497816-D04C-4D1F-969B-AB3A8CDFC742}">
      <dgm:prSet custT="1"/>
      <dgm:spPr/>
      <dgm:t>
        <a:bodyPr/>
        <a:lstStyle/>
        <a:p>
          <a:endParaRPr lang="en-US" sz="500" b="1">
            <a:latin typeface="+mn-lt"/>
          </a:endParaRPr>
        </a:p>
      </dgm:t>
    </dgm:pt>
    <dgm:pt modelId="{C767CA7C-E281-4A47-B92D-7E8FADA5176C}" type="sibTrans" cxnId="{B7497816-D04C-4D1F-969B-AB3A8CDFC742}">
      <dgm:prSet/>
      <dgm:spPr/>
      <dgm:t>
        <a:bodyPr/>
        <a:lstStyle/>
        <a:p>
          <a:endParaRPr lang="en-US" sz="1800" b="1">
            <a:latin typeface="+mn-lt"/>
          </a:endParaRPr>
        </a:p>
      </dgm:t>
    </dgm:pt>
    <dgm:pt modelId="{E6E25517-C4C6-47AB-98D0-DB95732DA905}">
      <dgm:prSet custT="1"/>
      <dgm:spPr/>
      <dgm:t>
        <a:bodyPr/>
        <a:lstStyle/>
        <a:p>
          <a:r>
            <a:rPr lang="en-US" sz="1800" b="1">
              <a:latin typeface="+mn-lt"/>
            </a:rPr>
            <a:t>Bluebeam</a:t>
          </a:r>
        </a:p>
      </dgm:t>
    </dgm:pt>
    <dgm:pt modelId="{9D121380-D122-495D-A12F-AB6B82AD6E59}" type="parTrans" cxnId="{8DA02DFB-AB2E-4EF1-8F52-AD865FD8E5FD}">
      <dgm:prSet custT="1"/>
      <dgm:spPr/>
      <dgm:t>
        <a:bodyPr/>
        <a:lstStyle/>
        <a:p>
          <a:endParaRPr lang="en-US" sz="500" b="1">
            <a:latin typeface="+mn-lt"/>
          </a:endParaRPr>
        </a:p>
      </dgm:t>
    </dgm:pt>
    <dgm:pt modelId="{088FC8AC-1164-4548-AB55-0F7F8080144E}" type="sibTrans" cxnId="{8DA02DFB-AB2E-4EF1-8F52-AD865FD8E5FD}">
      <dgm:prSet/>
      <dgm:spPr/>
      <dgm:t>
        <a:bodyPr/>
        <a:lstStyle/>
        <a:p>
          <a:endParaRPr lang="en-US" sz="18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FD1B8D-6BCF-4BF5-80A0-FAB0BC5B024F}"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631DAEA9-8667-4661-8E1F-20F18F6E988E}">
      <dgm:prSet custT="1"/>
      <dgm:spPr/>
      <dgm:t>
        <a:bodyPr/>
        <a:lstStyle/>
        <a:p>
          <a:r>
            <a:rPr lang="en-US" sz="1600" b="1"/>
            <a:t>Track the life cycle of Capital Projects </a:t>
          </a:r>
          <a:endParaRPr lang="en-US" sz="1600"/>
        </a:p>
      </dgm:t>
    </dgm:pt>
    <dgm:pt modelId="{D3191248-95CC-4087-9E16-54E404444A6B}" type="parTrans" cxnId="{AA9477DC-BD5F-44E1-A6BC-B92F8AF3BBDD}">
      <dgm:prSet/>
      <dgm:spPr/>
      <dgm:t>
        <a:bodyPr/>
        <a:lstStyle/>
        <a:p>
          <a:endParaRPr lang="en-US" sz="2000"/>
        </a:p>
      </dgm:t>
    </dgm:pt>
    <dgm:pt modelId="{72403F58-D919-454F-98AD-B5EAF0C6431E}" type="sibTrans" cxnId="{AA9477DC-BD5F-44E1-A6BC-B92F8AF3BBDD}">
      <dgm:prSet custT="1"/>
      <dgm:spPr/>
      <dgm:t>
        <a:bodyPr/>
        <a:lstStyle/>
        <a:p>
          <a:endParaRPr lang="en-US" sz="1400"/>
        </a:p>
      </dgm:t>
    </dgm:pt>
    <dgm:pt modelId="{68A375A7-D029-415F-930B-6B3DA3492707}">
      <dgm:prSet custT="1"/>
      <dgm:spPr/>
      <dgm:t>
        <a:bodyPr/>
        <a:lstStyle/>
        <a:p>
          <a:r>
            <a:rPr lang="en-US" sz="1800" b="1"/>
            <a:t>From Authorization </a:t>
          </a:r>
          <a:br>
            <a:rPr lang="en-US" sz="1800" b="1"/>
          </a:br>
          <a:endParaRPr lang="en-US" sz="1800"/>
        </a:p>
      </dgm:t>
    </dgm:pt>
    <dgm:pt modelId="{E8FE8161-BAE5-43AD-B31D-8B9406B21272}" type="parTrans" cxnId="{F0CD4866-34D0-4E6D-BD8B-70B753DB67A5}">
      <dgm:prSet/>
      <dgm:spPr/>
      <dgm:t>
        <a:bodyPr/>
        <a:lstStyle/>
        <a:p>
          <a:endParaRPr lang="en-US" sz="2000"/>
        </a:p>
      </dgm:t>
    </dgm:pt>
    <dgm:pt modelId="{455C75F6-E798-428B-9199-5B07BA9B9806}" type="sibTrans" cxnId="{F0CD4866-34D0-4E6D-BD8B-70B753DB67A5}">
      <dgm:prSet custT="1"/>
      <dgm:spPr/>
      <dgm:t>
        <a:bodyPr/>
        <a:lstStyle/>
        <a:p>
          <a:endParaRPr lang="en-US" sz="1400"/>
        </a:p>
      </dgm:t>
    </dgm:pt>
    <dgm:pt modelId="{3F203B1C-C77C-4B1E-A6AB-E3D5ECE0E183}">
      <dgm:prSet custT="1"/>
      <dgm:spPr/>
      <dgm:t>
        <a:bodyPr/>
        <a:lstStyle/>
        <a:p>
          <a:r>
            <a:rPr lang="en-US" sz="1600" b="1"/>
            <a:t>Until closed out </a:t>
          </a:r>
          <a:br>
            <a:rPr lang="en-US" sz="1600" b="1"/>
          </a:br>
          <a:endParaRPr lang="en-US" sz="1600"/>
        </a:p>
      </dgm:t>
    </dgm:pt>
    <dgm:pt modelId="{142D9619-C040-4BA2-975C-D62ECB22D1C3}" type="parTrans" cxnId="{2E2B4B95-CC84-4146-9E72-463CA003085B}">
      <dgm:prSet/>
      <dgm:spPr/>
      <dgm:t>
        <a:bodyPr/>
        <a:lstStyle/>
        <a:p>
          <a:endParaRPr lang="en-US" sz="2000"/>
        </a:p>
      </dgm:t>
    </dgm:pt>
    <dgm:pt modelId="{90944544-FDC6-4E99-84A4-50DB99218B9F}" type="sibTrans" cxnId="{2E2B4B95-CC84-4146-9E72-463CA003085B}">
      <dgm:prSet custT="1"/>
      <dgm:spPr/>
      <dgm:t>
        <a:bodyPr/>
        <a:lstStyle/>
        <a:p>
          <a:endParaRPr lang="en-US" sz="1400"/>
        </a:p>
      </dgm:t>
    </dgm:pt>
    <dgm:pt modelId="{32AE3F95-1F20-4F23-985B-09834E7E022B}">
      <dgm:prSet custT="1"/>
      <dgm:spPr/>
      <dgm:t>
        <a:bodyPr/>
        <a:lstStyle/>
        <a:p>
          <a:r>
            <a:rPr lang="en-US" sz="1600" b="1"/>
            <a:t>Tracks funding sources </a:t>
          </a:r>
          <a:br>
            <a:rPr lang="en-US" sz="1600" b="1"/>
          </a:br>
          <a:endParaRPr lang="en-US" sz="1600"/>
        </a:p>
      </dgm:t>
    </dgm:pt>
    <dgm:pt modelId="{0EB2823C-178F-49C1-B799-C7B3F7F65503}" type="parTrans" cxnId="{FA5F0100-960B-4907-9AA0-4B162E00E50F}">
      <dgm:prSet/>
      <dgm:spPr/>
      <dgm:t>
        <a:bodyPr/>
        <a:lstStyle/>
        <a:p>
          <a:endParaRPr lang="en-US" sz="2000"/>
        </a:p>
      </dgm:t>
    </dgm:pt>
    <dgm:pt modelId="{763B8CCE-38C1-442C-8B20-DBDF8A6B2500}" type="sibTrans" cxnId="{FA5F0100-960B-4907-9AA0-4B162E00E50F}">
      <dgm:prSet custT="1"/>
      <dgm:spPr/>
      <dgm:t>
        <a:bodyPr/>
        <a:lstStyle/>
        <a:p>
          <a:endParaRPr lang="en-US" sz="1400"/>
        </a:p>
      </dgm:t>
    </dgm:pt>
    <dgm:pt modelId="{437EADC6-F541-41ED-9279-BCFD1091B36E}">
      <dgm:prSet custT="1"/>
      <dgm:spPr/>
      <dgm:t>
        <a:bodyPr/>
        <a:lstStyle/>
        <a:p>
          <a:r>
            <a:rPr lang="en-US" sz="1600" b="1"/>
            <a:t>Tracks HUB data</a:t>
          </a:r>
          <a:endParaRPr lang="en-US" sz="1600"/>
        </a:p>
      </dgm:t>
    </dgm:pt>
    <dgm:pt modelId="{564FFAE2-F328-4A1B-B5DC-D2CEFC94FAE6}" type="parTrans" cxnId="{EABBF5AC-B2D3-483A-A3E8-B9E089A8DDD0}">
      <dgm:prSet/>
      <dgm:spPr/>
      <dgm:t>
        <a:bodyPr/>
        <a:lstStyle/>
        <a:p>
          <a:endParaRPr lang="en-US" sz="2000"/>
        </a:p>
      </dgm:t>
    </dgm:pt>
    <dgm:pt modelId="{BB9B4D3D-DFB1-404C-8187-773B2669C3F8}" type="sibTrans" cxnId="{EABBF5AC-B2D3-483A-A3E8-B9E089A8DDD0}">
      <dgm:prSet custT="1"/>
      <dgm:spPr/>
      <dgm:t>
        <a:bodyPr/>
        <a:lstStyle/>
        <a:p>
          <a:endParaRPr lang="en-US" sz="1400"/>
        </a:p>
      </dgm:t>
    </dgm:pt>
    <dgm:pt modelId="{783AB984-30F0-48D3-B8C9-C645EF08EBFA}">
      <dgm:prSet custT="1"/>
      <dgm:spPr/>
      <dgm:t>
        <a:bodyPr/>
        <a:lstStyle/>
        <a:p>
          <a:r>
            <a:rPr lang="en-US" sz="1600" b="1" dirty="0"/>
            <a:t>Upload Review Drawings</a:t>
          </a:r>
          <a:endParaRPr lang="en-US" sz="1600" dirty="0"/>
        </a:p>
      </dgm:t>
    </dgm:pt>
    <dgm:pt modelId="{D0F14392-D463-441C-9213-6A861CD47EFE}" type="parTrans" cxnId="{52F9540D-6627-4448-A36F-0E0CAF839CC0}">
      <dgm:prSet/>
      <dgm:spPr/>
      <dgm:t>
        <a:bodyPr/>
        <a:lstStyle/>
        <a:p>
          <a:endParaRPr lang="en-US" sz="2000"/>
        </a:p>
      </dgm:t>
    </dgm:pt>
    <dgm:pt modelId="{81B356FA-8370-41C6-9095-EE9FC2E4F653}" type="sibTrans" cxnId="{52F9540D-6627-4448-A36F-0E0CAF839CC0}">
      <dgm:prSet custT="1"/>
      <dgm:spPr/>
      <dgm:t>
        <a:bodyPr/>
        <a:lstStyle/>
        <a:p>
          <a:endParaRPr lang="en-US" sz="1400"/>
        </a:p>
      </dgm:t>
    </dgm:pt>
    <dgm:pt modelId="{7866AF55-0AFE-44D1-95B5-5BC2855A2944}" type="pres">
      <dgm:prSet presAssocID="{9BFD1B8D-6BCF-4BF5-80A0-FAB0BC5B024F}" presName="Name0" presStyleCnt="0">
        <dgm:presLayoutVars>
          <dgm:dir/>
          <dgm:resizeHandles val="exact"/>
        </dgm:presLayoutVars>
      </dgm:prSet>
      <dgm:spPr/>
    </dgm:pt>
    <dgm:pt modelId="{FF541552-B450-41E4-BADB-2E8966F2D8FC}" type="pres">
      <dgm:prSet presAssocID="{631DAEA9-8667-4661-8E1F-20F18F6E988E}" presName="node" presStyleLbl="node1" presStyleIdx="0" presStyleCnt="6" custScaleY="110065">
        <dgm:presLayoutVars>
          <dgm:bulletEnabled val="1"/>
        </dgm:presLayoutVars>
      </dgm:prSet>
      <dgm:spPr/>
    </dgm:pt>
    <dgm:pt modelId="{22DEBD51-7D88-4407-A415-C41CA98FED68}" type="pres">
      <dgm:prSet presAssocID="{72403F58-D919-454F-98AD-B5EAF0C6431E}" presName="sibTrans" presStyleLbl="sibTrans2D1" presStyleIdx="0" presStyleCnt="6"/>
      <dgm:spPr/>
    </dgm:pt>
    <dgm:pt modelId="{6E7B629B-E2B7-4BD7-BEA4-4C53AAD4D4E3}" type="pres">
      <dgm:prSet presAssocID="{72403F58-D919-454F-98AD-B5EAF0C6431E}" presName="connectorText" presStyleLbl="sibTrans2D1" presStyleIdx="0" presStyleCnt="6"/>
      <dgm:spPr/>
    </dgm:pt>
    <dgm:pt modelId="{FD2A4373-E127-498E-8EF9-57D0987660AA}" type="pres">
      <dgm:prSet presAssocID="{68A375A7-D029-415F-930B-6B3DA3492707}" presName="node" presStyleLbl="node1" presStyleIdx="1" presStyleCnt="6" custRadScaleRad="99891" custRadScaleInc="23981">
        <dgm:presLayoutVars>
          <dgm:bulletEnabled val="1"/>
        </dgm:presLayoutVars>
      </dgm:prSet>
      <dgm:spPr/>
    </dgm:pt>
    <dgm:pt modelId="{A2C54F86-48E2-472A-AD41-D44D07459D7D}" type="pres">
      <dgm:prSet presAssocID="{455C75F6-E798-428B-9199-5B07BA9B9806}" presName="sibTrans" presStyleLbl="sibTrans2D1" presStyleIdx="1" presStyleCnt="6"/>
      <dgm:spPr/>
    </dgm:pt>
    <dgm:pt modelId="{28CA22E4-40D4-4E80-9AA3-A3C1D9160B02}" type="pres">
      <dgm:prSet presAssocID="{455C75F6-E798-428B-9199-5B07BA9B9806}" presName="connectorText" presStyleLbl="sibTrans2D1" presStyleIdx="1" presStyleCnt="6"/>
      <dgm:spPr/>
    </dgm:pt>
    <dgm:pt modelId="{A7F1198B-9634-46A6-B27B-CF9EF3B7D7EE}" type="pres">
      <dgm:prSet presAssocID="{3F203B1C-C77C-4B1E-A6AB-E3D5ECE0E183}" presName="node" presStyleLbl="node1" presStyleIdx="2" presStyleCnt="6">
        <dgm:presLayoutVars>
          <dgm:bulletEnabled val="1"/>
        </dgm:presLayoutVars>
      </dgm:prSet>
      <dgm:spPr/>
    </dgm:pt>
    <dgm:pt modelId="{95367209-E57B-4D04-A0C7-8B5212A355E3}" type="pres">
      <dgm:prSet presAssocID="{90944544-FDC6-4E99-84A4-50DB99218B9F}" presName="sibTrans" presStyleLbl="sibTrans2D1" presStyleIdx="2" presStyleCnt="6"/>
      <dgm:spPr/>
    </dgm:pt>
    <dgm:pt modelId="{B560DBE8-FBBA-4AA6-8649-73DDC1A7A5FD}" type="pres">
      <dgm:prSet presAssocID="{90944544-FDC6-4E99-84A4-50DB99218B9F}" presName="connectorText" presStyleLbl="sibTrans2D1" presStyleIdx="2" presStyleCnt="6"/>
      <dgm:spPr/>
    </dgm:pt>
    <dgm:pt modelId="{0DC1380C-C088-4DC9-925A-E7CC08599F1A}" type="pres">
      <dgm:prSet presAssocID="{32AE3F95-1F20-4F23-985B-09834E7E022B}" presName="node" presStyleLbl="node1" presStyleIdx="3" presStyleCnt="6">
        <dgm:presLayoutVars>
          <dgm:bulletEnabled val="1"/>
        </dgm:presLayoutVars>
      </dgm:prSet>
      <dgm:spPr/>
    </dgm:pt>
    <dgm:pt modelId="{6E1BD691-7F96-451F-97DA-685EA7AC4DB4}" type="pres">
      <dgm:prSet presAssocID="{763B8CCE-38C1-442C-8B20-DBDF8A6B2500}" presName="sibTrans" presStyleLbl="sibTrans2D1" presStyleIdx="3" presStyleCnt="6"/>
      <dgm:spPr/>
    </dgm:pt>
    <dgm:pt modelId="{3ADAF5CC-EF12-44CD-B402-E34C04CB755A}" type="pres">
      <dgm:prSet presAssocID="{763B8CCE-38C1-442C-8B20-DBDF8A6B2500}" presName="connectorText" presStyleLbl="sibTrans2D1" presStyleIdx="3" presStyleCnt="6"/>
      <dgm:spPr/>
    </dgm:pt>
    <dgm:pt modelId="{0209967B-E2CE-4678-AE0F-20BFBBD12925}" type="pres">
      <dgm:prSet presAssocID="{437EADC6-F541-41ED-9279-BCFD1091B36E}" presName="node" presStyleLbl="node1" presStyleIdx="4" presStyleCnt="6">
        <dgm:presLayoutVars>
          <dgm:bulletEnabled val="1"/>
        </dgm:presLayoutVars>
      </dgm:prSet>
      <dgm:spPr/>
    </dgm:pt>
    <dgm:pt modelId="{7755D8D4-0333-496A-B27C-BDD6FB6FB59F}" type="pres">
      <dgm:prSet presAssocID="{BB9B4D3D-DFB1-404C-8187-773B2669C3F8}" presName="sibTrans" presStyleLbl="sibTrans2D1" presStyleIdx="4" presStyleCnt="6"/>
      <dgm:spPr/>
    </dgm:pt>
    <dgm:pt modelId="{C0E2149B-13C5-4A69-973F-C9D688B29335}" type="pres">
      <dgm:prSet presAssocID="{BB9B4D3D-DFB1-404C-8187-773B2669C3F8}" presName="connectorText" presStyleLbl="sibTrans2D1" presStyleIdx="4" presStyleCnt="6"/>
      <dgm:spPr/>
    </dgm:pt>
    <dgm:pt modelId="{E10B2488-9C6E-4253-9BFD-A1135BF37B30}" type="pres">
      <dgm:prSet presAssocID="{783AB984-30F0-48D3-B8C9-C645EF08EBFA}" presName="node" presStyleLbl="node1" presStyleIdx="5" presStyleCnt="6" custRadScaleRad="98955" custRadScaleInc="-11571">
        <dgm:presLayoutVars>
          <dgm:bulletEnabled val="1"/>
        </dgm:presLayoutVars>
      </dgm:prSet>
      <dgm:spPr/>
    </dgm:pt>
    <dgm:pt modelId="{E5C544CE-6365-4D78-9F4C-B1B467F24993}" type="pres">
      <dgm:prSet presAssocID="{81B356FA-8370-41C6-9095-EE9FC2E4F653}" presName="sibTrans" presStyleLbl="sibTrans2D1" presStyleIdx="5" presStyleCnt="6"/>
      <dgm:spPr/>
    </dgm:pt>
    <dgm:pt modelId="{E640042B-6603-4292-B785-C4CA7AB1643B}" type="pres">
      <dgm:prSet presAssocID="{81B356FA-8370-41C6-9095-EE9FC2E4F653}" presName="connectorText" presStyleLbl="sibTrans2D1" presStyleIdx="5" presStyleCnt="6"/>
      <dgm:spPr/>
    </dgm:pt>
  </dgm:ptLst>
  <dgm:cxnLst>
    <dgm:cxn modelId="{FA5F0100-960B-4907-9AA0-4B162E00E50F}" srcId="{9BFD1B8D-6BCF-4BF5-80A0-FAB0BC5B024F}" destId="{32AE3F95-1F20-4F23-985B-09834E7E022B}" srcOrd="3" destOrd="0" parTransId="{0EB2823C-178F-49C1-B799-C7B3F7F65503}" sibTransId="{763B8CCE-38C1-442C-8B20-DBDF8A6B2500}"/>
    <dgm:cxn modelId="{82CC4D06-49D9-4457-8F6D-627285CD080D}" type="presOf" srcId="{763B8CCE-38C1-442C-8B20-DBDF8A6B2500}" destId="{3ADAF5CC-EF12-44CD-B402-E34C04CB755A}" srcOrd="1" destOrd="0" presId="urn:microsoft.com/office/officeart/2005/8/layout/cycle7"/>
    <dgm:cxn modelId="{52F9540D-6627-4448-A36F-0E0CAF839CC0}" srcId="{9BFD1B8D-6BCF-4BF5-80A0-FAB0BC5B024F}" destId="{783AB984-30F0-48D3-B8C9-C645EF08EBFA}" srcOrd="5" destOrd="0" parTransId="{D0F14392-D463-441C-9213-6A861CD47EFE}" sibTransId="{81B356FA-8370-41C6-9095-EE9FC2E4F653}"/>
    <dgm:cxn modelId="{BC9EF61D-EE90-45A0-AC26-8A8D15459C41}" type="presOf" srcId="{81B356FA-8370-41C6-9095-EE9FC2E4F653}" destId="{E5C544CE-6365-4D78-9F4C-B1B467F24993}" srcOrd="0" destOrd="0" presId="urn:microsoft.com/office/officeart/2005/8/layout/cycle7"/>
    <dgm:cxn modelId="{CB0E6C32-07A0-4DEF-B004-E92E1A6341FD}" type="presOf" srcId="{631DAEA9-8667-4661-8E1F-20F18F6E988E}" destId="{FF541552-B450-41E4-BADB-2E8966F2D8FC}" srcOrd="0" destOrd="0" presId="urn:microsoft.com/office/officeart/2005/8/layout/cycle7"/>
    <dgm:cxn modelId="{300F2634-7DF5-4754-85B2-EC33624A29D1}" type="presOf" srcId="{783AB984-30F0-48D3-B8C9-C645EF08EBFA}" destId="{E10B2488-9C6E-4253-9BFD-A1135BF37B30}" srcOrd="0" destOrd="0" presId="urn:microsoft.com/office/officeart/2005/8/layout/cycle7"/>
    <dgm:cxn modelId="{248AB637-90D5-4A31-8903-9C9F1C8526D8}" type="presOf" srcId="{72403F58-D919-454F-98AD-B5EAF0C6431E}" destId="{6E7B629B-E2B7-4BD7-BEA4-4C53AAD4D4E3}" srcOrd="1" destOrd="0" presId="urn:microsoft.com/office/officeart/2005/8/layout/cycle7"/>
    <dgm:cxn modelId="{F0CD4866-34D0-4E6D-BD8B-70B753DB67A5}" srcId="{9BFD1B8D-6BCF-4BF5-80A0-FAB0BC5B024F}" destId="{68A375A7-D029-415F-930B-6B3DA3492707}" srcOrd="1" destOrd="0" parTransId="{E8FE8161-BAE5-43AD-B31D-8B9406B21272}" sibTransId="{455C75F6-E798-428B-9199-5B07BA9B9806}"/>
    <dgm:cxn modelId="{935CD070-98D6-4A15-9CD9-63F76BE686AD}" type="presOf" srcId="{455C75F6-E798-428B-9199-5B07BA9B9806}" destId="{28CA22E4-40D4-4E80-9AA3-A3C1D9160B02}" srcOrd="1" destOrd="0" presId="urn:microsoft.com/office/officeart/2005/8/layout/cycle7"/>
    <dgm:cxn modelId="{C6605956-22C1-49D5-B4E2-7EC85EA8B65F}" type="presOf" srcId="{437EADC6-F541-41ED-9279-BCFD1091B36E}" destId="{0209967B-E2CE-4678-AE0F-20BFBBD12925}" srcOrd="0" destOrd="0" presId="urn:microsoft.com/office/officeart/2005/8/layout/cycle7"/>
    <dgm:cxn modelId="{6844117A-076D-4D8F-BAE3-BFB94A1DBEE6}" type="presOf" srcId="{BB9B4D3D-DFB1-404C-8187-773B2669C3F8}" destId="{7755D8D4-0333-496A-B27C-BDD6FB6FB59F}" srcOrd="0" destOrd="0" presId="urn:microsoft.com/office/officeart/2005/8/layout/cycle7"/>
    <dgm:cxn modelId="{D0E6EF93-BBA6-464F-9707-9362C6F0D60C}" type="presOf" srcId="{32AE3F95-1F20-4F23-985B-09834E7E022B}" destId="{0DC1380C-C088-4DC9-925A-E7CC08599F1A}" srcOrd="0" destOrd="0" presId="urn:microsoft.com/office/officeart/2005/8/layout/cycle7"/>
    <dgm:cxn modelId="{2E2B4B95-CC84-4146-9E72-463CA003085B}" srcId="{9BFD1B8D-6BCF-4BF5-80A0-FAB0BC5B024F}" destId="{3F203B1C-C77C-4B1E-A6AB-E3D5ECE0E183}" srcOrd="2" destOrd="0" parTransId="{142D9619-C040-4BA2-975C-D62ECB22D1C3}" sibTransId="{90944544-FDC6-4E99-84A4-50DB99218B9F}"/>
    <dgm:cxn modelId="{AB112C9C-AB08-42B7-AE2C-231803E0DBB5}" type="presOf" srcId="{455C75F6-E798-428B-9199-5B07BA9B9806}" destId="{A2C54F86-48E2-472A-AD41-D44D07459D7D}" srcOrd="0" destOrd="0" presId="urn:microsoft.com/office/officeart/2005/8/layout/cycle7"/>
    <dgm:cxn modelId="{AE4C319D-93E8-4E59-A502-29E9EE207B07}" type="presOf" srcId="{81B356FA-8370-41C6-9095-EE9FC2E4F653}" destId="{E640042B-6603-4292-B785-C4CA7AB1643B}" srcOrd="1" destOrd="0" presId="urn:microsoft.com/office/officeart/2005/8/layout/cycle7"/>
    <dgm:cxn modelId="{EABBF5AC-B2D3-483A-A3E8-B9E089A8DDD0}" srcId="{9BFD1B8D-6BCF-4BF5-80A0-FAB0BC5B024F}" destId="{437EADC6-F541-41ED-9279-BCFD1091B36E}" srcOrd="4" destOrd="0" parTransId="{564FFAE2-F328-4A1B-B5DC-D2CEFC94FAE6}" sibTransId="{BB9B4D3D-DFB1-404C-8187-773B2669C3F8}"/>
    <dgm:cxn modelId="{63B859AD-CBC7-4CCA-951E-10DC2133BC38}" type="presOf" srcId="{72403F58-D919-454F-98AD-B5EAF0C6431E}" destId="{22DEBD51-7D88-4407-A415-C41CA98FED68}" srcOrd="0" destOrd="0" presId="urn:microsoft.com/office/officeart/2005/8/layout/cycle7"/>
    <dgm:cxn modelId="{8E466FAF-6F22-45EC-94D0-775567931F72}" type="presOf" srcId="{90944544-FDC6-4E99-84A4-50DB99218B9F}" destId="{95367209-E57B-4D04-A0C7-8B5212A355E3}" srcOrd="0" destOrd="0" presId="urn:microsoft.com/office/officeart/2005/8/layout/cycle7"/>
    <dgm:cxn modelId="{BC4E65B1-4E34-44B2-9746-C4FD550EAF55}" type="presOf" srcId="{9BFD1B8D-6BCF-4BF5-80A0-FAB0BC5B024F}" destId="{7866AF55-0AFE-44D1-95B5-5BC2855A2944}" srcOrd="0" destOrd="0" presId="urn:microsoft.com/office/officeart/2005/8/layout/cycle7"/>
    <dgm:cxn modelId="{E2380AB4-FEAD-4D9F-B531-B01E947D3449}" type="presOf" srcId="{90944544-FDC6-4E99-84A4-50DB99218B9F}" destId="{B560DBE8-FBBA-4AA6-8649-73DDC1A7A5FD}" srcOrd="1" destOrd="0" presId="urn:microsoft.com/office/officeart/2005/8/layout/cycle7"/>
    <dgm:cxn modelId="{BECD3EB5-B71A-410D-A98E-4B65059D9CD2}" type="presOf" srcId="{BB9B4D3D-DFB1-404C-8187-773B2669C3F8}" destId="{C0E2149B-13C5-4A69-973F-C9D688B29335}" srcOrd="1" destOrd="0" presId="urn:microsoft.com/office/officeart/2005/8/layout/cycle7"/>
    <dgm:cxn modelId="{E12270BC-7C64-4AE5-AB73-7FC5C1C03EE7}" type="presOf" srcId="{68A375A7-D029-415F-930B-6B3DA3492707}" destId="{FD2A4373-E127-498E-8EF9-57D0987660AA}" srcOrd="0" destOrd="0" presId="urn:microsoft.com/office/officeart/2005/8/layout/cycle7"/>
    <dgm:cxn modelId="{C75489BF-0E52-437F-A152-BCEB4895B844}" type="presOf" srcId="{3F203B1C-C77C-4B1E-A6AB-E3D5ECE0E183}" destId="{A7F1198B-9634-46A6-B27B-CF9EF3B7D7EE}" srcOrd="0" destOrd="0" presId="urn:microsoft.com/office/officeart/2005/8/layout/cycle7"/>
    <dgm:cxn modelId="{8D78DDC8-0BB4-4F2C-8CDF-F3990C58208C}" type="presOf" srcId="{763B8CCE-38C1-442C-8B20-DBDF8A6B2500}" destId="{6E1BD691-7F96-451F-97DA-685EA7AC4DB4}" srcOrd="0" destOrd="0" presId="urn:microsoft.com/office/officeart/2005/8/layout/cycle7"/>
    <dgm:cxn modelId="{AA9477DC-BD5F-44E1-A6BC-B92F8AF3BBDD}" srcId="{9BFD1B8D-6BCF-4BF5-80A0-FAB0BC5B024F}" destId="{631DAEA9-8667-4661-8E1F-20F18F6E988E}" srcOrd="0" destOrd="0" parTransId="{D3191248-95CC-4087-9E16-54E404444A6B}" sibTransId="{72403F58-D919-454F-98AD-B5EAF0C6431E}"/>
    <dgm:cxn modelId="{25C9CFF6-04C2-4C19-AA18-81E901F4D2B8}" type="presParOf" srcId="{7866AF55-0AFE-44D1-95B5-5BC2855A2944}" destId="{FF541552-B450-41E4-BADB-2E8966F2D8FC}" srcOrd="0" destOrd="0" presId="urn:microsoft.com/office/officeart/2005/8/layout/cycle7"/>
    <dgm:cxn modelId="{274461BE-DC72-4978-B2A1-46A3E923BD89}" type="presParOf" srcId="{7866AF55-0AFE-44D1-95B5-5BC2855A2944}" destId="{22DEBD51-7D88-4407-A415-C41CA98FED68}" srcOrd="1" destOrd="0" presId="urn:microsoft.com/office/officeart/2005/8/layout/cycle7"/>
    <dgm:cxn modelId="{4EC1D009-6BFE-4EB9-84F5-C6E852D21007}" type="presParOf" srcId="{22DEBD51-7D88-4407-A415-C41CA98FED68}" destId="{6E7B629B-E2B7-4BD7-BEA4-4C53AAD4D4E3}" srcOrd="0" destOrd="0" presId="urn:microsoft.com/office/officeart/2005/8/layout/cycle7"/>
    <dgm:cxn modelId="{2811A7BF-DCCE-475F-915A-BC1F5DB38BF3}" type="presParOf" srcId="{7866AF55-0AFE-44D1-95B5-5BC2855A2944}" destId="{FD2A4373-E127-498E-8EF9-57D0987660AA}" srcOrd="2" destOrd="0" presId="urn:microsoft.com/office/officeart/2005/8/layout/cycle7"/>
    <dgm:cxn modelId="{AECC3B5C-EE7E-4FDF-8CFB-293CED8E1968}" type="presParOf" srcId="{7866AF55-0AFE-44D1-95B5-5BC2855A2944}" destId="{A2C54F86-48E2-472A-AD41-D44D07459D7D}" srcOrd="3" destOrd="0" presId="urn:microsoft.com/office/officeart/2005/8/layout/cycle7"/>
    <dgm:cxn modelId="{F0911025-CD3F-4249-8D73-4448E435EAF0}" type="presParOf" srcId="{A2C54F86-48E2-472A-AD41-D44D07459D7D}" destId="{28CA22E4-40D4-4E80-9AA3-A3C1D9160B02}" srcOrd="0" destOrd="0" presId="urn:microsoft.com/office/officeart/2005/8/layout/cycle7"/>
    <dgm:cxn modelId="{3DA014F8-74EE-47B1-998B-1D2F2A2A4C11}" type="presParOf" srcId="{7866AF55-0AFE-44D1-95B5-5BC2855A2944}" destId="{A7F1198B-9634-46A6-B27B-CF9EF3B7D7EE}" srcOrd="4" destOrd="0" presId="urn:microsoft.com/office/officeart/2005/8/layout/cycle7"/>
    <dgm:cxn modelId="{62FE169B-1DFD-443D-BF05-8CD4F04019C0}" type="presParOf" srcId="{7866AF55-0AFE-44D1-95B5-5BC2855A2944}" destId="{95367209-E57B-4D04-A0C7-8B5212A355E3}" srcOrd="5" destOrd="0" presId="urn:microsoft.com/office/officeart/2005/8/layout/cycle7"/>
    <dgm:cxn modelId="{950F290C-B910-4EDB-9E49-F07CFAECCD25}" type="presParOf" srcId="{95367209-E57B-4D04-A0C7-8B5212A355E3}" destId="{B560DBE8-FBBA-4AA6-8649-73DDC1A7A5FD}" srcOrd="0" destOrd="0" presId="urn:microsoft.com/office/officeart/2005/8/layout/cycle7"/>
    <dgm:cxn modelId="{65B35C50-3753-40D2-82D8-3863BBA27D5B}" type="presParOf" srcId="{7866AF55-0AFE-44D1-95B5-5BC2855A2944}" destId="{0DC1380C-C088-4DC9-925A-E7CC08599F1A}" srcOrd="6" destOrd="0" presId="urn:microsoft.com/office/officeart/2005/8/layout/cycle7"/>
    <dgm:cxn modelId="{274354DC-8ACA-4517-AEB3-B76027F59A68}" type="presParOf" srcId="{7866AF55-0AFE-44D1-95B5-5BC2855A2944}" destId="{6E1BD691-7F96-451F-97DA-685EA7AC4DB4}" srcOrd="7" destOrd="0" presId="urn:microsoft.com/office/officeart/2005/8/layout/cycle7"/>
    <dgm:cxn modelId="{15F1AD2F-52DE-4370-82F1-56A7B4906C39}" type="presParOf" srcId="{6E1BD691-7F96-451F-97DA-685EA7AC4DB4}" destId="{3ADAF5CC-EF12-44CD-B402-E34C04CB755A}" srcOrd="0" destOrd="0" presId="urn:microsoft.com/office/officeart/2005/8/layout/cycle7"/>
    <dgm:cxn modelId="{2C4ECED8-EE84-4B83-A8E0-8D81A6E2E023}" type="presParOf" srcId="{7866AF55-0AFE-44D1-95B5-5BC2855A2944}" destId="{0209967B-E2CE-4678-AE0F-20BFBBD12925}" srcOrd="8" destOrd="0" presId="urn:microsoft.com/office/officeart/2005/8/layout/cycle7"/>
    <dgm:cxn modelId="{7E0ED483-1DEF-4F7C-83AD-E6C9ED7165A5}" type="presParOf" srcId="{7866AF55-0AFE-44D1-95B5-5BC2855A2944}" destId="{7755D8D4-0333-496A-B27C-BDD6FB6FB59F}" srcOrd="9" destOrd="0" presId="urn:microsoft.com/office/officeart/2005/8/layout/cycle7"/>
    <dgm:cxn modelId="{CFBB097E-35DF-4E2C-BD02-A0BF5B7C0B58}" type="presParOf" srcId="{7755D8D4-0333-496A-B27C-BDD6FB6FB59F}" destId="{C0E2149B-13C5-4A69-973F-C9D688B29335}" srcOrd="0" destOrd="0" presId="urn:microsoft.com/office/officeart/2005/8/layout/cycle7"/>
    <dgm:cxn modelId="{06BEC025-64E8-4BAF-A2B9-D2D65D30948E}" type="presParOf" srcId="{7866AF55-0AFE-44D1-95B5-5BC2855A2944}" destId="{E10B2488-9C6E-4253-9BFD-A1135BF37B30}" srcOrd="10" destOrd="0" presId="urn:microsoft.com/office/officeart/2005/8/layout/cycle7"/>
    <dgm:cxn modelId="{B3FB6131-6A74-4B85-88E8-D5F58EBFEC06}" type="presParOf" srcId="{7866AF55-0AFE-44D1-95B5-5BC2855A2944}" destId="{E5C544CE-6365-4D78-9F4C-B1B467F24993}" srcOrd="11" destOrd="0" presId="urn:microsoft.com/office/officeart/2005/8/layout/cycle7"/>
    <dgm:cxn modelId="{14C1F85E-B08E-4508-821B-AD33607E5EE3}" type="presParOf" srcId="{E5C544CE-6365-4D78-9F4C-B1B467F24993}" destId="{E640042B-6603-4292-B785-C4CA7AB1643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is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dgm:spPr/>
      <dgm:t>
        <a:bodyPr/>
        <a:lstStyle/>
        <a:p>
          <a:r>
            <a:rPr lang="en-US" dirty="0"/>
            <a:t>Authorization</a:t>
          </a:r>
        </a:p>
      </dgm:t>
    </dgm:pt>
    <dgm:pt modelId="{79D30578-925E-404D-8B4E-8FE43D21B776}" type="parTrans" cxnId="{EB351C97-AFE3-4696-BAFB-74FEEC8E0A85}">
      <dgm:prSet/>
      <dgm:spPr/>
      <dgm:t>
        <a:bodyPr/>
        <a:lstStyle/>
        <a:p>
          <a:endParaRPr lang="en-US"/>
        </a:p>
      </dgm:t>
    </dgm:pt>
    <dgm:pt modelId="{7518934E-DEA4-40EF-AE51-2A3D0883C34E}" type="sibTrans" cxnId="{EB351C97-AFE3-4696-BAFB-74FEEC8E0A85}">
      <dgm:prSet/>
      <dgm:spPr/>
      <dgm:t>
        <a:bodyPr/>
        <a:lstStyle/>
        <a:p>
          <a:endParaRPr lang="en-US"/>
        </a:p>
      </dgm:t>
    </dgm:pt>
    <dgm:pt modelId="{37678A9E-D1CA-4CBF-B8F4-EB5904200C7C}">
      <dgm:prSet/>
      <dgm:spPr/>
      <dgm:t>
        <a:bodyPr/>
        <a:lstStyle/>
        <a:p>
          <a:r>
            <a:rPr lang="en-US"/>
            <a:t>Allocate Funds</a:t>
          </a:r>
        </a:p>
      </dgm:t>
    </dgm:pt>
    <dgm:pt modelId="{87D484EB-F711-45D4-BFBF-E9294EF3AE72}" type="parTrans" cxnId="{C7AC1240-6AAA-4C66-B92E-7BE22D2652A3}">
      <dgm:prSet/>
      <dgm:spPr/>
      <dgm:t>
        <a:bodyPr/>
        <a:lstStyle/>
        <a:p>
          <a:endParaRPr lang="en-US"/>
        </a:p>
      </dgm:t>
    </dgm:pt>
    <dgm:pt modelId="{6E37C3D2-76A5-4A46-B6D1-547CBE2CBF6A}" type="sibTrans" cxnId="{C7AC1240-6AAA-4C66-B92E-7BE22D2652A3}">
      <dgm:prSet/>
      <dgm:spPr/>
      <dgm:t>
        <a:bodyPr/>
        <a:lstStyle/>
        <a:p>
          <a:endParaRPr lang="en-US"/>
        </a:p>
      </dgm:t>
    </dgm:pt>
    <dgm:pt modelId="{57454538-3C9B-481F-96E0-ABA7222BB478}">
      <dgm:prSet/>
      <dgm:spPr/>
      <dgm:t>
        <a:bodyPr/>
        <a:lstStyle/>
        <a:p>
          <a:r>
            <a:rPr lang="en-US"/>
            <a:t>Program</a:t>
          </a:r>
        </a:p>
      </dgm:t>
    </dgm:pt>
    <dgm:pt modelId="{177827EB-126C-4915-BBB2-3ADBFD6AD373}" type="parTrans" cxnId="{AC895A66-2B5C-4B5A-9768-2D1AD2EEDCF4}">
      <dgm:prSet/>
      <dgm:spPr/>
      <dgm:t>
        <a:bodyPr/>
        <a:lstStyle/>
        <a:p>
          <a:endParaRPr lang="en-US"/>
        </a:p>
      </dgm:t>
    </dgm:pt>
    <dgm:pt modelId="{6954BCF2-E164-4C9C-B2BE-47D8F79E4DC0}" type="sibTrans" cxnId="{AC895A66-2B5C-4B5A-9768-2D1AD2EEDCF4}">
      <dgm:prSet/>
      <dgm:spPr/>
      <dgm:t>
        <a:bodyPr/>
        <a:lstStyle/>
        <a:p>
          <a:endParaRPr lang="en-US"/>
        </a:p>
      </dgm:t>
    </dgm:pt>
    <dgm:pt modelId="{8245B610-85D1-4E84-BE5A-62AE1572FCF3}">
      <dgm:prSet/>
      <dgm:spPr/>
      <dgm:t>
        <a:bodyPr/>
        <a:lstStyle/>
        <a:p>
          <a:r>
            <a:rPr lang="en-US"/>
            <a:t>Assign Funds</a:t>
          </a:r>
        </a:p>
      </dgm:t>
    </dgm:pt>
    <dgm:pt modelId="{0CB967BE-EAE1-4320-BDD8-4AF6045F057A}" type="parTrans" cxnId="{F18084DA-E0D9-4327-B2CB-B7A82B2F4387}">
      <dgm:prSet/>
      <dgm:spPr/>
      <dgm:t>
        <a:bodyPr/>
        <a:lstStyle/>
        <a:p>
          <a:endParaRPr lang="en-US"/>
        </a:p>
      </dgm:t>
    </dgm:pt>
    <dgm:pt modelId="{40154EE8-1771-4B42-AE05-AEE8F3146898}" type="sibTrans" cxnId="{F18084DA-E0D9-4327-B2CB-B7A82B2F4387}">
      <dgm:prSet/>
      <dgm:spPr/>
      <dgm:t>
        <a:bodyPr/>
        <a:lstStyle/>
        <a:p>
          <a:endParaRPr lang="en-US"/>
        </a:p>
      </dgm:t>
    </dgm:pt>
    <dgm:pt modelId="{4FF8D8AE-A287-4BB5-A87F-CA2E51B277AA}">
      <dgm:prSet/>
      <dgm:spPr/>
      <dgm:t>
        <a:bodyPr/>
        <a:lstStyle/>
        <a:p>
          <a:r>
            <a:rPr lang="en-US"/>
            <a:t>Project</a:t>
          </a:r>
        </a:p>
      </dgm:t>
    </dgm:pt>
    <dgm:pt modelId="{A8501373-9AF2-4CF4-AF43-603D7088CA5F}" type="parTrans" cxnId="{92AE1ABE-94E2-4155-8D74-B454BF2FE6E9}">
      <dgm:prSet/>
      <dgm:spPr/>
      <dgm:t>
        <a:bodyPr/>
        <a:lstStyle/>
        <a:p>
          <a:endParaRPr lang="en-US"/>
        </a:p>
      </dgm:t>
    </dgm:pt>
    <dgm:pt modelId="{51688C68-1226-45E3-9972-4041A894EFB9}" type="sibTrans" cxnId="{92AE1ABE-94E2-4155-8D74-B454BF2FE6E9}">
      <dgm:prSet/>
      <dgm:spPr/>
      <dgm:t>
        <a:bodyPr/>
        <a:lstStyle/>
        <a:p>
          <a:endParaRPr lang="en-US"/>
        </a:p>
      </dgm:t>
    </dgm:pt>
    <dgm:pt modelId="{99ADB744-E3A3-4FDA-BB98-FC7A07E1F71B}">
      <dgm:prSet/>
      <dgm:spPr/>
      <dgm:t>
        <a:bodyPr/>
        <a:lstStyle/>
        <a:p>
          <a:r>
            <a:rPr lang="en-US"/>
            <a:t>Commit Funds</a:t>
          </a:r>
        </a:p>
      </dgm:t>
    </dgm:pt>
    <dgm:pt modelId="{B7AE32A8-5166-4FBC-AE91-1114AAEF3033}" type="parTrans" cxnId="{2B229787-C28E-4E20-8321-8B324DD03F1A}">
      <dgm:prSet/>
      <dgm:spPr/>
      <dgm:t>
        <a:bodyPr/>
        <a:lstStyle/>
        <a:p>
          <a:endParaRPr lang="en-US"/>
        </a:p>
      </dgm:t>
    </dgm:pt>
    <dgm:pt modelId="{9EC7C321-FB0F-4CF4-AE42-C8B2D327CBBE}" type="sibTrans" cxnId="{2B229787-C28E-4E20-8321-8B324DD03F1A}">
      <dgm:prSet/>
      <dgm:spPr/>
      <dgm:t>
        <a:bodyPr/>
        <a:lstStyle/>
        <a:p>
          <a:endParaRPr lang="en-US"/>
        </a:p>
      </dgm:t>
    </dgm:pt>
    <dgm:pt modelId="{F1D24AA0-4843-4B9C-9401-98EE22375BA5}">
      <dgm:prSet/>
      <dgm:spPr/>
      <dgm:t>
        <a:bodyPr/>
        <a:lstStyle/>
        <a:p>
          <a:r>
            <a:rPr lang="en-US"/>
            <a:t>Design Contract</a:t>
          </a:r>
        </a:p>
      </dgm:t>
    </dgm:pt>
    <dgm:pt modelId="{AAFBAE3D-B294-4F24-AA58-0257610634B1}" type="parTrans" cxnId="{14E7D11F-E9F2-43BB-9710-05C5E4523AA1}">
      <dgm:prSet/>
      <dgm:spPr/>
      <dgm:t>
        <a:bodyPr/>
        <a:lstStyle/>
        <a:p>
          <a:endParaRPr lang="en-US"/>
        </a:p>
      </dgm:t>
    </dgm:pt>
    <dgm:pt modelId="{31BDE234-4748-4C1F-B4B7-15D450BA2C65}" type="sibTrans" cxnId="{14E7D11F-E9F2-43BB-9710-05C5E4523AA1}">
      <dgm:prSet/>
      <dgm:spPr/>
      <dgm:t>
        <a:bodyPr/>
        <a:lstStyle/>
        <a:p>
          <a:endParaRPr lang="en-US"/>
        </a:p>
      </dgm:t>
    </dgm:pt>
    <dgm:pt modelId="{A73A0234-327F-4474-B5C0-0EA2BBEA0CD1}">
      <dgm:prSet/>
      <dgm:spPr/>
      <dgm:t>
        <a:bodyPr/>
        <a:lstStyle/>
        <a:p>
          <a:r>
            <a:rPr lang="en-US"/>
            <a:t>Interscope Package</a:t>
          </a:r>
        </a:p>
      </dgm:t>
    </dgm:pt>
    <dgm:pt modelId="{9F6ADED2-3C3B-4EC5-B482-AF312182286E}" type="parTrans" cxnId="{284315E7-4860-44DD-8A8B-1CB864974841}">
      <dgm:prSet/>
      <dgm:spPr/>
      <dgm:t>
        <a:bodyPr/>
        <a:lstStyle/>
        <a:p>
          <a:endParaRPr lang="en-US"/>
        </a:p>
      </dgm:t>
    </dgm:pt>
    <dgm:pt modelId="{0F2DD162-1007-4A74-8724-392580FA2DAE}" type="sibTrans" cxnId="{284315E7-4860-44DD-8A8B-1CB864974841}">
      <dgm:prSet/>
      <dgm:spPr/>
      <dgm:t>
        <a:bodyPr/>
        <a:lstStyle/>
        <a:p>
          <a:endParaRPr lang="en-US"/>
        </a:p>
      </dgm:t>
    </dgm:pt>
    <dgm:pt modelId="{982D1A82-BF11-44C9-ACE2-2147EE46C45E}">
      <dgm:prSet/>
      <dgm:spPr/>
      <dgm:t>
        <a:bodyPr/>
        <a:lstStyle/>
        <a:p>
          <a:endParaRPr lang="en-US"/>
        </a:p>
      </dgm:t>
    </dgm:pt>
    <dgm:pt modelId="{B8824994-E31A-4C00-A6FE-68C03CF07A18}" type="parTrans" cxnId="{DAAF6C99-CED9-41F4-923D-D6009B6C896C}">
      <dgm:prSet/>
      <dgm:spPr/>
      <dgm:t>
        <a:bodyPr/>
        <a:lstStyle/>
        <a:p>
          <a:endParaRPr lang="en-US"/>
        </a:p>
      </dgm:t>
    </dgm:pt>
    <dgm:pt modelId="{61594984-5F22-43C8-A855-F200182A64F8}" type="sibTrans" cxnId="{DAAF6C99-CED9-41F4-923D-D6009B6C896C}">
      <dgm:prSet/>
      <dgm:spPr/>
      <dgm:t>
        <a:bodyPr/>
        <a:lstStyle/>
        <a:p>
          <a:endParaRPr lang="en-US"/>
        </a:p>
      </dgm:t>
    </dgm:pt>
    <dgm:pt modelId="{40DD383B-43C3-4489-80C4-6BD50A130D64}">
      <dgm:prSet/>
      <dgm:spPr/>
      <dgm:t>
        <a:bodyPr/>
        <a:lstStyle/>
        <a:p>
          <a:endParaRPr lang="en-US"/>
        </a:p>
      </dgm:t>
    </dgm:pt>
    <dgm:pt modelId="{74D24A6C-A417-45AF-9695-BB6078FF2C4B}" type="parTrans" cxnId="{87CC9F40-6CD1-4769-885C-11059FB1EB82}">
      <dgm:prSet/>
      <dgm:spPr/>
      <dgm:t>
        <a:bodyPr/>
        <a:lstStyle/>
        <a:p>
          <a:endParaRPr lang="en-US"/>
        </a:p>
      </dgm:t>
    </dgm:pt>
    <dgm:pt modelId="{FEBC2FD9-AC10-493A-BA3C-C1382B05D335}" type="sibTrans" cxnId="{87CC9F40-6CD1-4769-885C-11059FB1EB82}">
      <dgm:prSet/>
      <dgm:spPr/>
      <dgm:t>
        <a:bodyPr/>
        <a:lstStyle/>
        <a:p>
          <a:endParaRPr lang="en-US"/>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7328F9-006A-4403-8210-D50127FB84A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Welcome</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EAF22B0B-1006-483D-9D07-5D6C0D0F4848}" type="pres">
      <dgm:prSet presAssocID="{9D7328F9-006A-4403-8210-D50127FB84A1}" presName="linear" presStyleCnt="0">
        <dgm:presLayoutVars>
          <dgm:animLvl val="lvl"/>
          <dgm:resizeHandles val="exact"/>
        </dgm:presLayoutVars>
      </dgm:prSet>
      <dgm:spPr/>
    </dgm:pt>
    <dgm:pt modelId="{1D19C56A-99F5-423E-B1BA-0371A56581FD}" type="pres">
      <dgm:prSet presAssocID="{BA640D26-2584-435A-8A36-CF3F672E5157}" presName="parentText" presStyleLbl="node1" presStyleIdx="0" presStyleCnt="6" custLinFactNeighborX="-82" custLinFactNeighborY="-19907">
        <dgm:presLayoutVars>
          <dgm:chMax val="0"/>
          <dgm:bulletEnabled val="1"/>
        </dgm:presLayoutVars>
      </dgm:prSet>
      <dgm:spPr/>
    </dgm:pt>
    <dgm:pt modelId="{BF58EDED-370A-4611-8BCB-4E67818CEE67}" type="pres">
      <dgm:prSet presAssocID="{0BB2042E-4F5C-405A-BB9E-997DBD4BE2A3}" presName="spacer" presStyleCnt="0"/>
      <dgm:spPr/>
    </dgm:pt>
    <dgm:pt modelId="{5251BCC8-F21B-470E-9210-F593EA09350B}" type="pres">
      <dgm:prSet presAssocID="{7F90E988-6256-47E9-90E0-7095F5C3000C}" presName="parentText" presStyleLbl="node1" presStyleIdx="1" presStyleCnt="6">
        <dgm:presLayoutVars>
          <dgm:chMax val="0"/>
          <dgm:bulletEnabled val="1"/>
        </dgm:presLayoutVars>
      </dgm:prSet>
      <dgm:spPr/>
    </dgm:pt>
    <dgm:pt modelId="{DE3350A3-BE95-4AD8-8C10-6FD98A051E0E}" type="pres">
      <dgm:prSet presAssocID="{1C659E58-D546-4F80-BF34-519EAE2D2116}" presName="spacer" presStyleCnt="0"/>
      <dgm:spPr/>
    </dgm:pt>
    <dgm:pt modelId="{D78C31D8-BE21-4564-B0DA-9B86B9675F77}" type="pres">
      <dgm:prSet presAssocID="{BB3184A1-55D9-421B-8BFE-A059EFCB5D34}" presName="parentText" presStyleLbl="node1" presStyleIdx="2" presStyleCnt="6">
        <dgm:presLayoutVars>
          <dgm:chMax val="0"/>
          <dgm:bulletEnabled val="1"/>
        </dgm:presLayoutVars>
      </dgm:prSet>
      <dgm:spPr/>
    </dgm:pt>
    <dgm:pt modelId="{DF136BBB-683D-45D8-98A9-DBFCA260A9A7}" type="pres">
      <dgm:prSet presAssocID="{E000F697-D2CB-46F2-999B-1832903DE147}" presName="spacer" presStyleCnt="0"/>
      <dgm:spPr/>
    </dgm:pt>
    <dgm:pt modelId="{498A455E-888F-4FCD-9106-E9484DECD6D8}" type="pres">
      <dgm:prSet presAssocID="{7BC178FC-474A-4A19-AF9B-A538D8D2EA9E}" presName="parentText" presStyleLbl="node1" presStyleIdx="3" presStyleCnt="6">
        <dgm:presLayoutVars>
          <dgm:chMax val="0"/>
          <dgm:bulletEnabled val="1"/>
        </dgm:presLayoutVars>
      </dgm:prSet>
      <dgm:spPr/>
    </dgm:pt>
    <dgm:pt modelId="{753E3424-3B6B-499B-8514-44556AA5C39D}" type="pres">
      <dgm:prSet presAssocID="{820AB58C-BCBD-4B2D-99D4-52EF38C9BE4B}" presName="spacer" presStyleCnt="0"/>
      <dgm:spPr/>
    </dgm:pt>
    <dgm:pt modelId="{CCFD97BE-A2C2-4EF7-AB14-AF0119964BE8}" type="pres">
      <dgm:prSet presAssocID="{F9021966-324B-44F7-AE00-096877B7C4C0}" presName="parentText" presStyleLbl="node1" presStyleIdx="4" presStyleCnt="6">
        <dgm:presLayoutVars>
          <dgm:chMax val="0"/>
          <dgm:bulletEnabled val="1"/>
        </dgm:presLayoutVars>
      </dgm:prSet>
      <dgm:spPr/>
    </dgm:pt>
    <dgm:pt modelId="{B8E996F5-22EE-4045-8901-CE7521E78064}" type="pres">
      <dgm:prSet presAssocID="{66485766-7319-41A0-8071-602BBAA0DD40}" presName="spacer" presStyleCnt="0"/>
      <dgm:spPr/>
    </dgm:pt>
    <dgm:pt modelId="{552BC377-F72C-4E69-B5C4-A9EB3B5F9202}" type="pres">
      <dgm:prSet presAssocID="{EB0859B3-F692-4998-8885-DFB417CB72FA}" presName="parentText" presStyleLbl="node1" presStyleIdx="5" presStyleCnt="6">
        <dgm:presLayoutVars>
          <dgm:chMax val="0"/>
          <dgm:bulletEnabled val="1"/>
        </dgm:presLayoutVars>
      </dgm:prSet>
      <dgm:spPr/>
    </dgm:pt>
  </dgm:ptLst>
  <dgm:cxnLst>
    <dgm:cxn modelId="{1E078D16-DFF6-48C1-BDB9-4DA44C47B69A}" srcId="{9D7328F9-006A-4403-8210-D50127FB84A1}" destId="{BB3184A1-55D9-421B-8BFE-A059EFCB5D34}" srcOrd="2" destOrd="0" parTransId="{219A5618-DAEF-4EF7-AE26-0588FC117AC7}" sibTransId="{E000F697-D2CB-46F2-999B-1832903DE147}"/>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8D0DA76F-0E91-4F45-BDE1-777B59FD5F78}" type="presOf" srcId="{9D7328F9-006A-4403-8210-D50127FB84A1}" destId="{EAF22B0B-1006-483D-9D07-5D6C0D0F4848}" srcOrd="0" destOrd="0" presId="urn:microsoft.com/office/officeart/2005/8/layout/vList2"/>
    <dgm:cxn modelId="{28A41E50-C68C-46D2-9DFD-77953F8F2FF1}" type="presOf" srcId="{EB0859B3-F692-4998-8885-DFB417CB72FA}" destId="{552BC377-F72C-4E69-B5C4-A9EB3B5F9202}" srcOrd="0" destOrd="0" presId="urn:microsoft.com/office/officeart/2005/8/layout/vList2"/>
    <dgm:cxn modelId="{18E33379-A80E-4BFD-8362-7A070E78A3F8}" type="presOf" srcId="{F9021966-324B-44F7-AE00-096877B7C4C0}" destId="{CCFD97BE-A2C2-4EF7-AB14-AF0119964BE8}" srcOrd="0" destOrd="0" presId="urn:microsoft.com/office/officeart/2005/8/layout/vList2"/>
    <dgm:cxn modelId="{6B83497D-E57F-4D1C-AC27-A6B9F5A600B1}" type="presOf" srcId="{BB3184A1-55D9-421B-8BFE-A059EFCB5D34}" destId="{D78C31D8-BE21-4564-B0DA-9B86B9675F77}" srcOrd="0" destOrd="0" presId="urn:microsoft.com/office/officeart/2005/8/layout/vList2"/>
    <dgm:cxn modelId="{D0D1CC9D-531B-4C28-A635-60D9946C3C34}" type="presOf" srcId="{7BC178FC-474A-4A19-AF9B-A538D8D2EA9E}" destId="{498A455E-888F-4FCD-9106-E9484DECD6D8}" srcOrd="0" destOrd="0" presId="urn:microsoft.com/office/officeart/2005/8/layout/vList2"/>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DE769FB0-B048-4025-BF05-DA184F0FD1A1}" type="presOf" srcId="{7F90E988-6256-47E9-90E0-7095F5C3000C}" destId="{5251BCC8-F21B-470E-9210-F593EA09350B}" srcOrd="0" destOrd="0" presId="urn:microsoft.com/office/officeart/2005/8/layout/vList2"/>
    <dgm:cxn modelId="{66115ED7-9DE2-44C6-B3FF-DFE631FA97B5}" srcId="{9D7328F9-006A-4403-8210-D50127FB84A1}" destId="{BA640D26-2584-435A-8A36-CF3F672E5157}" srcOrd="0" destOrd="0" parTransId="{215E029E-2C7C-43E5-BC26-7A256729FFA5}" sibTransId="{0BB2042E-4F5C-405A-BB9E-997DBD4BE2A3}"/>
    <dgm:cxn modelId="{BB9A21E0-5B80-41B2-B46F-5AA4CD27C39C}" type="presOf" srcId="{BA640D26-2584-435A-8A36-CF3F672E5157}" destId="{1D19C56A-99F5-423E-B1BA-0371A56581FD}" srcOrd="0" destOrd="0" presId="urn:microsoft.com/office/officeart/2005/8/layout/vList2"/>
    <dgm:cxn modelId="{AFC2DCDE-5110-4B14-807C-DD1BF3A7E0B2}" type="presParOf" srcId="{EAF22B0B-1006-483D-9D07-5D6C0D0F4848}" destId="{1D19C56A-99F5-423E-B1BA-0371A56581FD}" srcOrd="0" destOrd="0" presId="urn:microsoft.com/office/officeart/2005/8/layout/vList2"/>
    <dgm:cxn modelId="{B4580473-2B16-4DF4-9FF7-DB15945B6127}" type="presParOf" srcId="{EAF22B0B-1006-483D-9D07-5D6C0D0F4848}" destId="{BF58EDED-370A-4611-8BCB-4E67818CEE67}" srcOrd="1" destOrd="0" presId="urn:microsoft.com/office/officeart/2005/8/layout/vList2"/>
    <dgm:cxn modelId="{4F465DBB-8564-451F-8A0F-32E19397A21E}" type="presParOf" srcId="{EAF22B0B-1006-483D-9D07-5D6C0D0F4848}" destId="{5251BCC8-F21B-470E-9210-F593EA09350B}" srcOrd="2" destOrd="0" presId="urn:microsoft.com/office/officeart/2005/8/layout/vList2"/>
    <dgm:cxn modelId="{8FBC72E4-BD55-4365-8995-D40ECE3F0C09}" type="presParOf" srcId="{EAF22B0B-1006-483D-9D07-5D6C0D0F4848}" destId="{DE3350A3-BE95-4AD8-8C10-6FD98A051E0E}" srcOrd="3" destOrd="0" presId="urn:microsoft.com/office/officeart/2005/8/layout/vList2"/>
    <dgm:cxn modelId="{50CAE3D6-80C5-4CD8-A413-C16CE8949042}" type="presParOf" srcId="{EAF22B0B-1006-483D-9D07-5D6C0D0F4848}" destId="{D78C31D8-BE21-4564-B0DA-9B86B9675F77}" srcOrd="4" destOrd="0" presId="urn:microsoft.com/office/officeart/2005/8/layout/vList2"/>
    <dgm:cxn modelId="{72ABC3A9-6DC7-40A1-8266-46542E80C3C3}" type="presParOf" srcId="{EAF22B0B-1006-483D-9D07-5D6C0D0F4848}" destId="{DF136BBB-683D-45D8-98A9-DBFCA260A9A7}" srcOrd="5" destOrd="0" presId="urn:microsoft.com/office/officeart/2005/8/layout/vList2"/>
    <dgm:cxn modelId="{28388E31-B6EF-4032-A510-BC35770C33FF}" type="presParOf" srcId="{EAF22B0B-1006-483D-9D07-5D6C0D0F4848}" destId="{498A455E-888F-4FCD-9106-E9484DECD6D8}" srcOrd="6" destOrd="0" presId="urn:microsoft.com/office/officeart/2005/8/layout/vList2"/>
    <dgm:cxn modelId="{B162D30F-E187-40BB-A9BD-8946DF6B4AB8}" type="presParOf" srcId="{EAF22B0B-1006-483D-9D07-5D6C0D0F4848}" destId="{753E3424-3B6B-499B-8514-44556AA5C39D}" srcOrd="7" destOrd="0" presId="urn:microsoft.com/office/officeart/2005/8/layout/vList2"/>
    <dgm:cxn modelId="{72E18214-8A3B-4DF5-A642-7E86E8AEFFB0}" type="presParOf" srcId="{EAF22B0B-1006-483D-9D07-5D6C0D0F4848}" destId="{CCFD97BE-A2C2-4EF7-AB14-AF0119964BE8}" srcOrd="8" destOrd="0" presId="urn:microsoft.com/office/officeart/2005/8/layout/vList2"/>
    <dgm:cxn modelId="{0E824B4A-2F88-4AEF-B364-A9AAA49ABB4A}" type="presParOf" srcId="{EAF22B0B-1006-483D-9D07-5D6C0D0F4848}" destId="{B8E996F5-22EE-4045-8901-CE7521E78064}" srcOrd="9" destOrd="0" presId="urn:microsoft.com/office/officeart/2005/8/layout/vList2"/>
    <dgm:cxn modelId="{5CBE7B48-1E91-434D-B005-5BD189FC225B}" type="presParOf" srcId="{EAF22B0B-1006-483D-9D07-5D6C0D0F4848}" destId="{552BC377-F72C-4E69-B5C4-A9EB3B5F9202}"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E4CEB9-9716-4891-A2AA-2B362DB35A2F}" type="doc">
      <dgm:prSet loTypeId="urn:microsoft.com/office/officeart/2005/8/layout/cycle2" loCatId="cycle" qsTypeId="urn:microsoft.com/office/officeart/2005/8/quickstyle/simple5" qsCatId="simple" csTypeId="urn:microsoft.com/office/officeart/2005/8/colors/accent6_1" csCatId="accent6" phldr="1"/>
      <dgm:spPr/>
      <dgm:t>
        <a:bodyPr/>
        <a:lstStyle/>
        <a:p>
          <a:endParaRPr lang="en-US"/>
        </a:p>
      </dgm:t>
    </dgm:pt>
    <dgm:pt modelId="{AF9EFD6D-FE17-43A8-9592-9158A3AD9117}">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dirty="0">
              <a:ln/>
              <a:effectLst/>
              <a:latin typeface="+mj-lt"/>
            </a:rPr>
            <a:t>Please be sure you include the full SCO ID Number on your all of your documents.  </a:t>
          </a:r>
        </a:p>
      </dgm:t>
    </dgm:pt>
    <dgm:pt modelId="{D3B43DA5-C47E-42A4-8FC3-DE60C49C4044}" type="parTrans" cxnId="{924B0326-1190-4000-AEC6-1CA6150C7F69}">
      <dgm:prSet/>
      <dgm:spPr/>
      <dgm:t>
        <a:bodyPr/>
        <a:lstStyle/>
        <a:p>
          <a:endParaRPr lang="en-US" sz="3200">
            <a:latin typeface="+mj-lt"/>
          </a:endParaRPr>
        </a:p>
      </dgm:t>
    </dgm:pt>
    <dgm:pt modelId="{00670A00-9121-40C7-939B-8D2C9BC3C229}" type="sibTrans" cxnId="{924B0326-1190-4000-AEC6-1CA6150C7F69}">
      <dgm:prSet/>
      <dgm:spPr/>
      <dgm:t>
        <a:bodyPr/>
        <a:lstStyle/>
        <a:p>
          <a:endParaRPr lang="en-US" sz="3200">
            <a:latin typeface="+mj-lt"/>
          </a:endParaRPr>
        </a:p>
      </dgm:t>
    </dgm:pt>
    <dgm:pt modelId="{A9A07EED-DA75-4CF4-BC5E-FC9ED435C8E8}">
      <dgm:prSet custT="1"/>
      <dgm:spPr/>
      <dgm:t>
        <a:bodyPr/>
        <a:lstStyle/>
        <a:p>
          <a:r>
            <a:rPr lang="en-US" sz="2800" dirty="0">
              <a:latin typeface="+mj-lt"/>
            </a:rPr>
            <a:t>For example: submittals, plans, correspondence and any documents </a:t>
          </a:r>
        </a:p>
      </dgm:t>
    </dgm:pt>
    <dgm:pt modelId="{D8F0A5D7-D731-440F-8CF4-8B96EBF586EB}" type="parTrans" cxnId="{935BC881-9708-471D-9C37-203902599934}">
      <dgm:prSet/>
      <dgm:spPr/>
      <dgm:t>
        <a:bodyPr/>
        <a:lstStyle/>
        <a:p>
          <a:endParaRPr lang="en-US" sz="3200">
            <a:latin typeface="+mj-lt"/>
          </a:endParaRPr>
        </a:p>
      </dgm:t>
    </dgm:pt>
    <dgm:pt modelId="{F2CD7015-DDA6-4726-A6C8-03E51D428384}" type="sibTrans" cxnId="{935BC881-9708-471D-9C37-203902599934}">
      <dgm:prSet/>
      <dgm:spPr/>
      <dgm:t>
        <a:bodyPr/>
        <a:lstStyle/>
        <a:p>
          <a:endParaRPr lang="en-US" sz="3200">
            <a:latin typeface="+mj-lt"/>
          </a:endParaRPr>
        </a:p>
      </dgm:t>
    </dgm:pt>
    <dgm:pt modelId="{D860F13E-7B4F-4EE5-814E-9CAD8ED196F9}" type="pres">
      <dgm:prSet presAssocID="{62E4CEB9-9716-4891-A2AA-2B362DB35A2F}" presName="cycle" presStyleCnt="0">
        <dgm:presLayoutVars>
          <dgm:dir/>
          <dgm:resizeHandles val="exact"/>
        </dgm:presLayoutVars>
      </dgm:prSet>
      <dgm:spPr/>
    </dgm:pt>
    <dgm:pt modelId="{26451683-5239-4095-B35B-00DDDACA421C}" type="pres">
      <dgm:prSet presAssocID="{AF9EFD6D-FE17-43A8-9592-9158A3AD9117}" presName="node" presStyleLbl="node1" presStyleIdx="0" presStyleCnt="2" custRadScaleRad="100010" custRadScaleInc="881">
        <dgm:presLayoutVars>
          <dgm:bulletEnabled val="1"/>
        </dgm:presLayoutVars>
      </dgm:prSet>
      <dgm:spPr/>
    </dgm:pt>
    <dgm:pt modelId="{4006BFAB-52B7-4B81-98D6-FF39454C4EF3}" type="pres">
      <dgm:prSet presAssocID="{00670A00-9121-40C7-939B-8D2C9BC3C229}" presName="sibTrans" presStyleLbl="sibTrans2D1" presStyleIdx="0" presStyleCnt="2" custLinFactNeighborX="3536" custLinFactNeighborY="32368"/>
      <dgm:spPr/>
    </dgm:pt>
    <dgm:pt modelId="{B47D16C9-6A74-4F80-A87B-64F2BD829B7A}" type="pres">
      <dgm:prSet presAssocID="{00670A00-9121-40C7-939B-8D2C9BC3C229}" presName="connectorText" presStyleLbl="sibTrans2D1" presStyleIdx="0" presStyleCnt="2"/>
      <dgm:spPr/>
    </dgm:pt>
    <dgm:pt modelId="{31D4E170-1AD7-43BC-8657-DCB41CC751B5}" type="pres">
      <dgm:prSet presAssocID="{A9A07EED-DA75-4CF4-BC5E-FC9ED435C8E8}" presName="node" presStyleLbl="node1" presStyleIdx="1" presStyleCnt="2">
        <dgm:presLayoutVars>
          <dgm:bulletEnabled val="1"/>
        </dgm:presLayoutVars>
      </dgm:prSet>
      <dgm:spPr/>
    </dgm:pt>
    <dgm:pt modelId="{7AAB0367-1AD8-476A-AB8E-24346807032E}" type="pres">
      <dgm:prSet presAssocID="{F2CD7015-DDA6-4726-A6C8-03E51D428384}" presName="sibTrans" presStyleLbl="sibTrans2D1" presStyleIdx="1" presStyleCnt="2"/>
      <dgm:spPr/>
    </dgm:pt>
    <dgm:pt modelId="{A8FCCD27-C537-4386-B662-03C48E067E40}" type="pres">
      <dgm:prSet presAssocID="{F2CD7015-DDA6-4726-A6C8-03E51D428384}" presName="connectorText" presStyleLbl="sibTrans2D1" presStyleIdx="1" presStyleCnt="2"/>
      <dgm:spPr/>
    </dgm:pt>
  </dgm:ptLst>
  <dgm:cxnLst>
    <dgm:cxn modelId="{500F800B-35BD-43EA-A528-4734725FFB2F}" type="presOf" srcId="{A9A07EED-DA75-4CF4-BC5E-FC9ED435C8E8}" destId="{31D4E170-1AD7-43BC-8657-DCB41CC751B5}" srcOrd="0" destOrd="0" presId="urn:microsoft.com/office/officeart/2005/8/layout/cycle2"/>
    <dgm:cxn modelId="{7678A124-4747-4177-A26F-C2E2925897B2}" type="presOf" srcId="{F2CD7015-DDA6-4726-A6C8-03E51D428384}" destId="{7AAB0367-1AD8-476A-AB8E-24346807032E}" srcOrd="0" destOrd="0" presId="urn:microsoft.com/office/officeart/2005/8/layout/cycle2"/>
    <dgm:cxn modelId="{924B0326-1190-4000-AEC6-1CA6150C7F69}" srcId="{62E4CEB9-9716-4891-A2AA-2B362DB35A2F}" destId="{AF9EFD6D-FE17-43A8-9592-9158A3AD9117}" srcOrd="0" destOrd="0" parTransId="{D3B43DA5-C47E-42A4-8FC3-DE60C49C4044}" sibTransId="{00670A00-9121-40C7-939B-8D2C9BC3C229}"/>
    <dgm:cxn modelId="{6353D530-38FB-4A64-ADEB-E6EA5C056E50}" type="presOf" srcId="{00670A00-9121-40C7-939B-8D2C9BC3C229}" destId="{4006BFAB-52B7-4B81-98D6-FF39454C4EF3}" srcOrd="0" destOrd="0" presId="urn:microsoft.com/office/officeart/2005/8/layout/cycle2"/>
    <dgm:cxn modelId="{A6258C80-F4A6-4F51-A31D-C2C863A3C346}" type="presOf" srcId="{F2CD7015-DDA6-4726-A6C8-03E51D428384}" destId="{A8FCCD27-C537-4386-B662-03C48E067E40}" srcOrd="1" destOrd="0" presId="urn:microsoft.com/office/officeart/2005/8/layout/cycle2"/>
    <dgm:cxn modelId="{935BC881-9708-471D-9C37-203902599934}" srcId="{62E4CEB9-9716-4891-A2AA-2B362DB35A2F}" destId="{A9A07EED-DA75-4CF4-BC5E-FC9ED435C8E8}" srcOrd="1" destOrd="0" parTransId="{D8F0A5D7-D731-440F-8CF4-8B96EBF586EB}" sibTransId="{F2CD7015-DDA6-4726-A6C8-03E51D428384}"/>
    <dgm:cxn modelId="{EAB90798-6BE1-4875-9CF9-081E2A357487}" type="presOf" srcId="{AF9EFD6D-FE17-43A8-9592-9158A3AD9117}" destId="{26451683-5239-4095-B35B-00DDDACA421C}" srcOrd="0" destOrd="0" presId="urn:microsoft.com/office/officeart/2005/8/layout/cycle2"/>
    <dgm:cxn modelId="{C439EDE5-277C-434B-BD4E-CCA522184931}" type="presOf" srcId="{00670A00-9121-40C7-939B-8D2C9BC3C229}" destId="{B47D16C9-6A74-4F80-A87B-64F2BD829B7A}" srcOrd="1" destOrd="0" presId="urn:microsoft.com/office/officeart/2005/8/layout/cycle2"/>
    <dgm:cxn modelId="{25CFC6FC-5527-46FF-B4E6-81094BCE0CF7}" type="presOf" srcId="{62E4CEB9-9716-4891-A2AA-2B362DB35A2F}" destId="{D860F13E-7B4F-4EE5-814E-9CAD8ED196F9}" srcOrd="0" destOrd="0" presId="urn:microsoft.com/office/officeart/2005/8/layout/cycle2"/>
    <dgm:cxn modelId="{C4DF1005-C711-4EC3-B0F2-9C26B82AD129}" type="presParOf" srcId="{D860F13E-7B4F-4EE5-814E-9CAD8ED196F9}" destId="{26451683-5239-4095-B35B-00DDDACA421C}" srcOrd="0" destOrd="0" presId="urn:microsoft.com/office/officeart/2005/8/layout/cycle2"/>
    <dgm:cxn modelId="{D25DB807-9D87-4538-942B-A7C63D8A1569}" type="presParOf" srcId="{D860F13E-7B4F-4EE5-814E-9CAD8ED196F9}" destId="{4006BFAB-52B7-4B81-98D6-FF39454C4EF3}" srcOrd="1" destOrd="0" presId="urn:microsoft.com/office/officeart/2005/8/layout/cycle2"/>
    <dgm:cxn modelId="{6BF538FB-F3C6-4C79-8EE2-D8196B926C0B}" type="presParOf" srcId="{4006BFAB-52B7-4B81-98D6-FF39454C4EF3}" destId="{B47D16C9-6A74-4F80-A87B-64F2BD829B7A}" srcOrd="0" destOrd="0" presId="urn:microsoft.com/office/officeart/2005/8/layout/cycle2"/>
    <dgm:cxn modelId="{F34458F7-5C35-4B0F-BD3C-93AFCE818BF0}" type="presParOf" srcId="{D860F13E-7B4F-4EE5-814E-9CAD8ED196F9}" destId="{31D4E170-1AD7-43BC-8657-DCB41CC751B5}" srcOrd="2" destOrd="0" presId="urn:microsoft.com/office/officeart/2005/8/layout/cycle2"/>
    <dgm:cxn modelId="{4DAFE5B7-B5E0-4732-9D68-91BFD98F4FFD}" type="presParOf" srcId="{D860F13E-7B4F-4EE5-814E-9CAD8ED196F9}" destId="{7AAB0367-1AD8-476A-AB8E-24346807032E}" srcOrd="3" destOrd="0" presId="urn:microsoft.com/office/officeart/2005/8/layout/cycle2"/>
    <dgm:cxn modelId="{FBA754AC-CE51-42D6-AF74-1A3024FE1FB5}" type="presParOf" srcId="{7AAB0367-1AD8-476A-AB8E-24346807032E}" destId="{A8FCCD27-C537-4386-B662-03C48E067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simple5" qsCatId="simple" csTypeId="urn:microsoft.com/office/officeart/2005/8/colors/accent0_3" csCatId="mainScheme"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accent0_3" csCatId="mainScheme"/>
      <dgm:spPr/>
      <dgm:t>
        <a:bodyPr/>
        <a:lstStyle/>
        <a:p>
          <a:endParaRPr lang="en-US"/>
        </a:p>
      </dgm:t>
    </dgm:pt>
    <dgm:pt modelId="{C4A487A5-AF8F-4A02-A093-040AE20D479C}">
      <dgm:prSet custT="1"/>
      <dgm:spPr/>
      <dgm:t>
        <a:bodyPr/>
        <a:lstStyle/>
        <a:p>
          <a:r>
            <a:rPr lang="en-US" sz="2400" b="1" dirty="0"/>
            <a:t>Amendment</a:t>
          </a:r>
          <a:endParaRPr lang="en-US" sz="2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dgm:spPr/>
      <dgm:t>
        <a:bodyPr/>
        <a:lstStyle/>
        <a:p>
          <a:pPr algn="ctr"/>
          <a:r>
            <a:rPr lang="en-US" b="1"/>
            <a:t>Commitment</a:t>
          </a:r>
          <a:endParaRPr lang="en-US"/>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7B9675D9-BDAC-45B3-8335-091C5B30BA01}">
      <dgm:prSet custT="1"/>
      <dgm:spPr/>
      <dgm:t>
        <a:bodyPr/>
        <a:lstStyle/>
        <a:p>
          <a:r>
            <a:rPr lang="en-US" sz="3200" b="1" dirty="0"/>
            <a:t>Estimated Cost</a:t>
          </a:r>
          <a:endParaRPr lang="en-US" sz="32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0_3" csCatId="mainScheme"/>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9F9B-04F3-4C9A-B77C-4571D93BFA83}" type="doc">
      <dgm:prSet loTypeId="urn:microsoft.com/office/officeart/2005/8/layout/process1" loCatId="process" qsTypeId="urn:microsoft.com/office/officeart/2005/8/quickstyle/3d2" qsCatId="3D" csTypeId="urn:microsoft.com/office/officeart/2005/8/colors/accent0_2" csCatId="mainScheme" phldr="1"/>
      <dgm:spPr/>
      <dgm:t>
        <a:bodyPr/>
        <a:lstStyle/>
        <a:p>
          <a:endParaRPr lang="en-US"/>
        </a:p>
      </dgm:t>
    </dgm:pt>
    <dgm:pt modelId="{69D8A2A6-1C4D-4E67-92BF-EA0CEE8FAD02}">
      <dgm:prSet/>
      <dgm:spPr/>
      <dgm:t>
        <a:bodyPr/>
        <a:lstStyle/>
        <a:p>
          <a:r>
            <a:rPr lang="en-US"/>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dgm:spPr/>
      <dgm:t>
        <a:bodyPr/>
        <a:lstStyle/>
        <a:p>
          <a:r>
            <a:rPr lang="en-US"/>
            <a:t>Consolidation of IPS 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C6F4DCE8-0998-4947-9F0D-3A23939942CF}" type="pres">
      <dgm:prSet presAssocID="{4FA19F9B-04F3-4C9A-B77C-4571D93BFA83}" presName="Name0" presStyleCnt="0">
        <dgm:presLayoutVars>
          <dgm:dir/>
          <dgm:resizeHandles val="exact"/>
        </dgm:presLayoutVars>
      </dgm:prSet>
      <dgm:spPr/>
    </dgm:pt>
    <dgm:pt modelId="{C1163408-476D-4A37-8D88-984ECD4B0EA5}" type="pres">
      <dgm:prSet presAssocID="{69D8A2A6-1C4D-4E67-92BF-EA0CEE8FAD02}" presName="node" presStyleLbl="node1" presStyleIdx="0" presStyleCnt="2">
        <dgm:presLayoutVars>
          <dgm:bulletEnabled val="1"/>
        </dgm:presLayoutVars>
      </dgm:prSet>
      <dgm:spPr/>
    </dgm:pt>
    <dgm:pt modelId="{234B25AF-33F8-497F-80E1-99AD1253987B}" type="pres">
      <dgm:prSet presAssocID="{154D88D0-5512-40AC-B1DF-7839F3DD64A6}" presName="sibTrans" presStyleLbl="sibTrans2D1" presStyleIdx="0" presStyleCnt="1"/>
      <dgm:spPr/>
    </dgm:pt>
    <dgm:pt modelId="{EB75916C-BE33-4C8D-BDE6-74EAF753FC0D}" type="pres">
      <dgm:prSet presAssocID="{154D88D0-5512-40AC-B1DF-7839F3DD64A6}" presName="connectorText" presStyleLbl="sibTrans2D1" presStyleIdx="0" presStyleCnt="1"/>
      <dgm:spPr/>
    </dgm:pt>
    <dgm:pt modelId="{62AAE3F6-2AA1-4C6E-B9D4-EBCD38D4925E}" type="pres">
      <dgm:prSet presAssocID="{D390A092-8893-41ED-AD9A-EDB6D4A2D4CC}" presName="node" presStyleLbl="node1" presStyleIdx="1" presStyleCnt="2">
        <dgm:presLayoutVars>
          <dgm:bulletEnabled val="1"/>
        </dgm:presLayoutVars>
      </dgm:prSet>
      <dgm:spPr/>
    </dgm:pt>
  </dgm:ptLst>
  <dgm:cxnLst>
    <dgm:cxn modelId="{55747B23-E4B3-49E3-8EE3-2992F233A394}" type="presOf" srcId="{154D88D0-5512-40AC-B1DF-7839F3DD64A6}" destId="{EB75916C-BE33-4C8D-BDE6-74EAF753FC0D}" srcOrd="1" destOrd="0" presId="urn:microsoft.com/office/officeart/2005/8/layout/process1"/>
    <dgm:cxn modelId="{9E008026-1008-4734-B18A-DFF589336C02}" srcId="{4FA19F9B-04F3-4C9A-B77C-4571D93BFA83}" destId="{D390A092-8893-41ED-AD9A-EDB6D4A2D4CC}" srcOrd="1" destOrd="0" parTransId="{412B11AA-16AF-42AA-BB05-2D5191F5F589}" sibTransId="{BEDF847E-8D9E-4FE2-9489-9A0A29F366CD}"/>
    <dgm:cxn modelId="{6159993E-1954-4412-9B85-2A98E357FEF4}" type="presOf" srcId="{154D88D0-5512-40AC-B1DF-7839F3DD64A6}" destId="{234B25AF-33F8-497F-80E1-99AD1253987B}" srcOrd="0" destOrd="0" presId="urn:microsoft.com/office/officeart/2005/8/layout/process1"/>
    <dgm:cxn modelId="{9FBE5971-9DB8-4C28-AD7B-AED9402EB096}" type="presOf" srcId="{4FA19F9B-04F3-4C9A-B77C-4571D93BFA83}" destId="{C6F4DCE8-0998-4947-9F0D-3A23939942CF}" srcOrd="0" destOrd="0" presId="urn:microsoft.com/office/officeart/2005/8/layout/process1"/>
    <dgm:cxn modelId="{E6484A8F-E0FC-4856-AAC3-8A5151A0AE3D}" srcId="{4FA19F9B-04F3-4C9A-B77C-4571D93BFA83}" destId="{69D8A2A6-1C4D-4E67-92BF-EA0CEE8FAD02}" srcOrd="0" destOrd="0" parTransId="{0268F144-8B20-4ED8-A07D-E703412E0088}" sibTransId="{154D88D0-5512-40AC-B1DF-7839F3DD64A6}"/>
    <dgm:cxn modelId="{531097AA-3A06-488D-8654-705D25785F90}" type="presOf" srcId="{D390A092-8893-41ED-AD9A-EDB6D4A2D4CC}" destId="{62AAE3F6-2AA1-4C6E-B9D4-EBCD38D4925E}" srcOrd="0" destOrd="0" presId="urn:microsoft.com/office/officeart/2005/8/layout/process1"/>
    <dgm:cxn modelId="{A336A7D0-F927-4AAF-B265-FB8E381B5CD7}" type="presOf" srcId="{69D8A2A6-1C4D-4E67-92BF-EA0CEE8FAD02}" destId="{C1163408-476D-4A37-8D88-984ECD4B0EA5}" srcOrd="0" destOrd="0" presId="urn:microsoft.com/office/officeart/2005/8/layout/process1"/>
    <dgm:cxn modelId="{66DEE982-4A02-4ED3-ABC5-082F8DB74151}" type="presParOf" srcId="{C6F4DCE8-0998-4947-9F0D-3A23939942CF}" destId="{C1163408-476D-4A37-8D88-984ECD4B0EA5}" srcOrd="0" destOrd="0" presId="urn:microsoft.com/office/officeart/2005/8/layout/process1"/>
    <dgm:cxn modelId="{49BA557F-0910-4EEC-BD07-E47A23FEAA0A}" type="presParOf" srcId="{C6F4DCE8-0998-4947-9F0D-3A23939942CF}" destId="{234B25AF-33F8-497F-80E1-99AD1253987B}" srcOrd="1" destOrd="0" presId="urn:microsoft.com/office/officeart/2005/8/layout/process1"/>
    <dgm:cxn modelId="{F20E976A-8001-4896-B422-91B3C9231756}" type="presParOf" srcId="{234B25AF-33F8-497F-80E1-99AD1253987B}" destId="{EB75916C-BE33-4C8D-BDE6-74EAF753FC0D}" srcOrd="0" destOrd="0" presId="urn:microsoft.com/office/officeart/2005/8/layout/process1"/>
    <dgm:cxn modelId="{48EAB4A7-D400-4FBE-B6DA-C52351A91E43}" type="presParOf" srcId="{C6F4DCE8-0998-4947-9F0D-3A23939942CF}" destId="{62AAE3F6-2AA1-4C6E-B9D4-EBCD38D4925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5"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F0D2AE4-DFB9-435E-8D1E-245D656F63E7}"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US"/>
        </a:p>
      </dgm:t>
    </dgm:pt>
    <dgm:pt modelId="{E2095E00-14ED-4C86-B781-AD29334CC746}">
      <dgm:prSet custT="1"/>
      <dgm:spPr/>
      <dgm:t>
        <a:bodyPr/>
        <a:lstStyle/>
        <a:p>
          <a:r>
            <a:rPr lang="en-US" sz="4000" b="1" dirty="0"/>
            <a:t>Package</a:t>
          </a:r>
          <a:endParaRPr lang="en-US" sz="4000" dirty="0"/>
        </a:p>
      </dgm:t>
    </dgm:pt>
    <dgm:pt modelId="{4536F37B-29F3-447C-91F5-FC1D3C07B6A4}" type="parTrans" cxnId="{5D538B69-6C57-40D2-9211-3C7CB6A18A4C}">
      <dgm:prSet/>
      <dgm:spPr/>
      <dgm:t>
        <a:bodyPr/>
        <a:lstStyle/>
        <a:p>
          <a:endParaRPr lang="en-US"/>
        </a:p>
      </dgm:t>
    </dgm:pt>
    <dgm:pt modelId="{FC760D65-7F9B-42B3-87A6-B1AA07AC8388}" type="sibTrans" cxnId="{5D538B69-6C57-40D2-9211-3C7CB6A18A4C}">
      <dgm:prSet/>
      <dgm:spPr/>
      <dgm:t>
        <a:bodyPr/>
        <a:lstStyle/>
        <a:p>
          <a:endParaRPr lang="en-US"/>
        </a:p>
      </dgm:t>
    </dgm:pt>
    <dgm:pt modelId="{8637E8F1-C74E-46FD-B604-EBA542D72BAD}">
      <dgm:prSet custT="1"/>
      <dgm:spPr/>
      <dgm:t>
        <a:bodyPr/>
        <a:lstStyle/>
        <a:p>
          <a:r>
            <a:rPr lang="en-US" sz="2000" dirty="0"/>
            <a:t>A “process container” for a construction project within the Interscope+ system which provides a place to record detailed information captured during design review, bidding, award, and the construction administration phases of a construction project. </a:t>
          </a:r>
        </a:p>
      </dgm:t>
    </dgm:pt>
    <dgm:pt modelId="{A7622D89-B1BA-42AF-B787-F07911C8F6C7}" type="parTrans" cxnId="{887553FD-10EF-4694-87B9-D49BADDEF631}">
      <dgm:prSet/>
      <dgm:spPr/>
      <dgm:t>
        <a:bodyPr/>
        <a:lstStyle/>
        <a:p>
          <a:endParaRPr lang="en-US"/>
        </a:p>
      </dgm:t>
    </dgm:pt>
    <dgm:pt modelId="{39D80C56-D6D2-49BC-A25A-6690CAFAEE6D}" type="sibTrans" cxnId="{887553FD-10EF-4694-87B9-D49BADDEF631}">
      <dgm:prSet/>
      <dgm:spPr/>
      <dgm:t>
        <a:bodyPr/>
        <a:lstStyle/>
        <a:p>
          <a:endParaRPr lang="en-US"/>
        </a:p>
      </dgm:t>
    </dgm:pt>
    <dgm:pt modelId="{708A27E0-4100-407E-9007-D87FF1AE267B}" type="pres">
      <dgm:prSet presAssocID="{2F0D2AE4-DFB9-435E-8D1E-245D656F63E7}" presName="Name0" presStyleCnt="0">
        <dgm:presLayoutVars>
          <dgm:dir/>
          <dgm:resizeHandles val="exact"/>
        </dgm:presLayoutVars>
      </dgm:prSet>
      <dgm:spPr/>
    </dgm:pt>
    <dgm:pt modelId="{3A26F7C3-3E62-4A3D-B093-70B0B73A85E8}" type="pres">
      <dgm:prSet presAssocID="{E2095E00-14ED-4C86-B781-AD29334CC746}" presName="node" presStyleLbl="node1" presStyleIdx="0" presStyleCnt="2" custLinFactNeighborX="-117" custLinFactNeighborY="277">
        <dgm:presLayoutVars>
          <dgm:bulletEnabled val="1"/>
        </dgm:presLayoutVars>
      </dgm:prSet>
      <dgm:spPr/>
    </dgm:pt>
    <dgm:pt modelId="{106E60B7-6F73-43BC-8EE3-899DFF33D997}" type="pres">
      <dgm:prSet presAssocID="{FC760D65-7F9B-42B3-87A6-B1AA07AC8388}" presName="sibTrans" presStyleLbl="sibTrans2D1" presStyleIdx="0" presStyleCnt="1"/>
      <dgm:spPr/>
    </dgm:pt>
    <dgm:pt modelId="{AF2BEC2D-8705-4DC1-ABBE-BF6AFA62E3FB}" type="pres">
      <dgm:prSet presAssocID="{FC760D65-7F9B-42B3-87A6-B1AA07AC8388}" presName="connectorText" presStyleLbl="sibTrans2D1" presStyleIdx="0" presStyleCnt="1"/>
      <dgm:spPr/>
    </dgm:pt>
    <dgm:pt modelId="{412CA975-9A47-467B-A8DB-A0A03B3C1642}" type="pres">
      <dgm:prSet presAssocID="{8637E8F1-C74E-46FD-B604-EBA542D72BAD}" presName="node" presStyleLbl="node1" presStyleIdx="1" presStyleCnt="2" custScaleX="133694" custScaleY="193548">
        <dgm:presLayoutVars>
          <dgm:bulletEnabled val="1"/>
        </dgm:presLayoutVars>
      </dgm:prSet>
      <dgm:spPr/>
    </dgm:pt>
  </dgm:ptLst>
  <dgm:cxnLst>
    <dgm:cxn modelId="{93C1C264-0BA0-4145-BAC7-55939A88DC53}" type="presOf" srcId="{E2095E00-14ED-4C86-B781-AD29334CC746}" destId="{3A26F7C3-3E62-4A3D-B093-70B0B73A85E8}" srcOrd="0" destOrd="0" presId="urn:microsoft.com/office/officeart/2005/8/layout/process1"/>
    <dgm:cxn modelId="{5D538B69-6C57-40D2-9211-3C7CB6A18A4C}" srcId="{2F0D2AE4-DFB9-435E-8D1E-245D656F63E7}" destId="{E2095E00-14ED-4C86-B781-AD29334CC746}" srcOrd="0" destOrd="0" parTransId="{4536F37B-29F3-447C-91F5-FC1D3C07B6A4}" sibTransId="{FC760D65-7F9B-42B3-87A6-B1AA07AC8388}"/>
    <dgm:cxn modelId="{06B53157-76A6-4238-A2A7-53845C3DBCCB}" type="presOf" srcId="{2F0D2AE4-DFB9-435E-8D1E-245D656F63E7}" destId="{708A27E0-4100-407E-9007-D87FF1AE267B}" srcOrd="0" destOrd="0" presId="urn:microsoft.com/office/officeart/2005/8/layout/process1"/>
    <dgm:cxn modelId="{56A869AC-80B7-4E4C-AFE6-69271759C807}" type="presOf" srcId="{8637E8F1-C74E-46FD-B604-EBA542D72BAD}" destId="{412CA975-9A47-467B-A8DB-A0A03B3C1642}" srcOrd="0" destOrd="0" presId="urn:microsoft.com/office/officeart/2005/8/layout/process1"/>
    <dgm:cxn modelId="{E39BE0E7-E873-49D4-88B8-D087230A2257}" type="presOf" srcId="{FC760D65-7F9B-42B3-87A6-B1AA07AC8388}" destId="{AF2BEC2D-8705-4DC1-ABBE-BF6AFA62E3FB}" srcOrd="1" destOrd="0" presId="urn:microsoft.com/office/officeart/2005/8/layout/process1"/>
    <dgm:cxn modelId="{492B5EFD-0EB5-41B1-930F-2BFA37B2BC05}" type="presOf" srcId="{FC760D65-7F9B-42B3-87A6-B1AA07AC8388}" destId="{106E60B7-6F73-43BC-8EE3-899DFF33D997}" srcOrd="0" destOrd="0" presId="urn:microsoft.com/office/officeart/2005/8/layout/process1"/>
    <dgm:cxn modelId="{887553FD-10EF-4694-87B9-D49BADDEF631}" srcId="{2F0D2AE4-DFB9-435E-8D1E-245D656F63E7}" destId="{8637E8F1-C74E-46FD-B604-EBA542D72BAD}" srcOrd="1" destOrd="0" parTransId="{A7622D89-B1BA-42AF-B787-F07911C8F6C7}" sibTransId="{39D80C56-D6D2-49BC-A25A-6690CAFAEE6D}"/>
    <dgm:cxn modelId="{7CDDCB64-283B-40BA-90B7-CF8440AB8429}" type="presParOf" srcId="{708A27E0-4100-407E-9007-D87FF1AE267B}" destId="{3A26F7C3-3E62-4A3D-B093-70B0B73A85E8}" srcOrd="0" destOrd="0" presId="urn:microsoft.com/office/officeart/2005/8/layout/process1"/>
    <dgm:cxn modelId="{BA47F783-0D40-4518-BE57-FB30B136B9FC}" type="presParOf" srcId="{708A27E0-4100-407E-9007-D87FF1AE267B}" destId="{106E60B7-6F73-43BC-8EE3-899DFF33D997}" srcOrd="1" destOrd="0" presId="urn:microsoft.com/office/officeart/2005/8/layout/process1"/>
    <dgm:cxn modelId="{6F908C76-244A-41C2-A8F7-F83281F7C599}" type="presParOf" srcId="{106E60B7-6F73-43BC-8EE3-899DFF33D997}" destId="{AF2BEC2D-8705-4DC1-ABBE-BF6AFA62E3FB}" srcOrd="0" destOrd="0" presId="urn:microsoft.com/office/officeart/2005/8/layout/process1"/>
    <dgm:cxn modelId="{A1E239C2-CC1D-4CB0-8E85-1C44008A3CE2}" type="presParOf" srcId="{708A27E0-4100-407E-9007-D87FF1AE267B}" destId="{412CA975-9A47-467B-A8DB-A0A03B3C164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a:t>Statewide project scheduling system. Schedules are required for projects with estimated costs over $500,000,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2EE23B9-772A-429E-9113-CFDBB3E2A2AA}" type="doc">
      <dgm:prSet loTypeId="urn:microsoft.com/office/officeart/2005/8/layout/hProcess9" loCatId="process" qsTypeId="urn:microsoft.com/office/officeart/2005/8/quickstyle/3d5" qsCatId="3D" csTypeId="urn:microsoft.com/office/officeart/2005/8/colors/accent6_1" csCatId="accent6"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9A64BABA-AF1A-43F2-9084-FC67F95C19E7}" type="pres">
      <dgm:prSet presAssocID="{C2EE23B9-772A-429E-9113-CFDBB3E2A2AA}" presName="CompostProcess" presStyleCnt="0">
        <dgm:presLayoutVars>
          <dgm:dir/>
          <dgm:resizeHandles val="exact"/>
        </dgm:presLayoutVars>
      </dgm:prSet>
      <dgm:spPr/>
    </dgm:pt>
    <dgm:pt modelId="{1E1E5B16-E1D2-4675-B838-AF3D0C5FA4B5}" type="pres">
      <dgm:prSet presAssocID="{C2EE23B9-772A-429E-9113-CFDBB3E2A2AA}" presName="arrow" presStyleLbl="bgShp" presStyleIdx="0" presStyleCnt="1"/>
      <dgm:spPr/>
    </dgm:pt>
    <dgm:pt modelId="{B882AA4C-F05E-4A4F-B79C-291E30F451CA}" type="pres">
      <dgm:prSet presAssocID="{C2EE23B9-772A-429E-9113-CFDBB3E2A2AA}" presName="linearProcess" presStyleCnt="0"/>
      <dgm:spPr/>
    </dgm:pt>
    <dgm:pt modelId="{B1E958A3-8F4D-4ABC-8808-C0FC460CB158}" type="pres">
      <dgm:prSet presAssocID="{5F09D0D6-DC2A-44AC-8117-92E37181D226}" presName="textNode" presStyleLbl="node1" presStyleIdx="0" presStyleCnt="2" custLinFactNeighborX="79614" custLinFactNeighborY="-1350">
        <dgm:presLayoutVars>
          <dgm:bulletEnabled val="1"/>
        </dgm:presLayoutVars>
      </dgm:prSet>
      <dgm:spPr/>
    </dgm:pt>
    <dgm:pt modelId="{78E07A1D-B3AC-4797-89DB-F5918D9FE0B6}" type="pres">
      <dgm:prSet presAssocID="{B9F3B712-D9F5-4910-96A4-BACD3B98B199}" presName="sibTrans" presStyleCnt="0"/>
      <dgm:spPr/>
    </dgm:pt>
    <dgm:pt modelId="{05D56F1C-231D-4122-9CC2-52DE3EABDFAC}" type="pres">
      <dgm:prSet presAssocID="{31194BD1-5153-472C-8DD0-D2290723CF7A}" presName="textNode" presStyleLbl="node1" presStyleIdx="1" presStyleCnt="2" custScaleY="194566">
        <dgm:presLayoutVars>
          <dgm:bulletEnabled val="1"/>
        </dgm:presLayoutVars>
      </dgm:prSet>
      <dgm:spPr/>
    </dgm:pt>
  </dgm:ptLst>
  <dgm:cxnLst>
    <dgm:cxn modelId="{3B1D2430-189C-4FB3-A677-FA1BCD1C364D}" srcId="{C2EE23B9-772A-429E-9113-CFDBB3E2A2AA}" destId="{5F09D0D6-DC2A-44AC-8117-92E37181D226}" srcOrd="0" destOrd="0" parTransId="{4E6073B8-F3F3-4954-99F7-C7657ECFD89E}" sibTransId="{B9F3B712-D9F5-4910-96A4-BACD3B98B199}"/>
    <dgm:cxn modelId="{1E094881-A8C2-46AA-9F11-73D7A848A19A}" type="presOf" srcId="{C2EE23B9-772A-429E-9113-CFDBB3E2A2AA}" destId="{9A64BABA-AF1A-43F2-9084-FC67F95C19E7}" srcOrd="0" destOrd="0" presId="urn:microsoft.com/office/officeart/2005/8/layout/hProcess9"/>
    <dgm:cxn modelId="{526133B4-A28A-4E55-930E-1B058726BB99}" srcId="{C2EE23B9-772A-429E-9113-CFDBB3E2A2AA}" destId="{31194BD1-5153-472C-8DD0-D2290723CF7A}" srcOrd="1" destOrd="0" parTransId="{3446AB78-6127-4EE8-861F-3B4DF79B409A}" sibTransId="{B80B3E36-D372-4C9A-B8D5-4B373D6E985C}"/>
    <dgm:cxn modelId="{63C568ED-56C5-40AD-9C1C-1E8D28549A35}" type="presOf" srcId="{31194BD1-5153-472C-8DD0-D2290723CF7A}" destId="{05D56F1C-231D-4122-9CC2-52DE3EABDFAC}" srcOrd="0" destOrd="0" presId="urn:microsoft.com/office/officeart/2005/8/layout/hProcess9"/>
    <dgm:cxn modelId="{5D8E77F9-AB9A-4F66-AD60-D5F177B96458}" type="presOf" srcId="{5F09D0D6-DC2A-44AC-8117-92E37181D226}" destId="{B1E958A3-8F4D-4ABC-8808-C0FC460CB158}" srcOrd="0" destOrd="0" presId="urn:microsoft.com/office/officeart/2005/8/layout/hProcess9"/>
    <dgm:cxn modelId="{C9CB3E61-6A06-4527-B672-8144F1C1C248}" type="presParOf" srcId="{9A64BABA-AF1A-43F2-9084-FC67F95C19E7}" destId="{1E1E5B16-E1D2-4675-B838-AF3D0C5FA4B5}" srcOrd="0" destOrd="0" presId="urn:microsoft.com/office/officeart/2005/8/layout/hProcess9"/>
    <dgm:cxn modelId="{813A1925-FF6E-4373-A5C7-E1A981F03E4C}" type="presParOf" srcId="{9A64BABA-AF1A-43F2-9084-FC67F95C19E7}" destId="{B882AA4C-F05E-4A4F-B79C-291E30F451CA}" srcOrd="1" destOrd="0" presId="urn:microsoft.com/office/officeart/2005/8/layout/hProcess9"/>
    <dgm:cxn modelId="{19E69AD2-AAB8-4677-8129-7A42724A8A10}" type="presParOf" srcId="{B882AA4C-F05E-4A4F-B79C-291E30F451CA}" destId="{B1E958A3-8F4D-4ABC-8808-C0FC460CB158}" srcOrd="0" destOrd="0" presId="urn:microsoft.com/office/officeart/2005/8/layout/hProcess9"/>
    <dgm:cxn modelId="{413A0784-A0DF-47A7-9D59-FA1E00B212BA}" type="presParOf" srcId="{B882AA4C-F05E-4A4F-B79C-291E30F451CA}" destId="{78E07A1D-B3AC-4797-89DB-F5918D9FE0B6}" srcOrd="1" destOrd="0" presId="urn:microsoft.com/office/officeart/2005/8/layout/hProcess9"/>
    <dgm:cxn modelId="{11C51B5D-BA0B-48CD-9A11-A146DE25CE80}" type="presParOf" srcId="{B882AA4C-F05E-4A4F-B79C-291E30F451CA}" destId="{05D56F1C-231D-4122-9CC2-52DE3EABDF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colorful5" csCatId="colorful"/>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 Projects </a:t>
          </a:r>
          <a:r>
            <a:rPr lang="en-US" sz="1600" dirty="0"/>
            <a:t>- Applies primarily to UNC System projects that are designed/constructed by a foundation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2F8F89D-0ECA-40AA-ADE0-41ED50EBB339}" type="doc">
      <dgm:prSet loTypeId="urn:microsoft.com/office/officeart/2009/3/layout/RandomtoResultProcess" loCatId="process" qsTypeId="urn:microsoft.com/office/officeart/2005/8/quickstyle/3d1" qsCatId="3D" csTypeId="urn:microsoft.com/office/officeart/2005/8/colors/colorful1" csCatId="colorful"/>
      <dgm:spPr/>
      <dgm:t>
        <a:bodyPr/>
        <a:lstStyle/>
        <a:p>
          <a:endParaRPr lang="en-US"/>
        </a:p>
      </dgm:t>
    </dgm:pt>
    <dgm:pt modelId="{3508F3CC-E55B-4A95-B160-0A8E8690B0B4}">
      <dgm:prSet/>
      <dgm:spPr/>
      <dgm:t>
        <a:bodyPr/>
        <a:lstStyle/>
        <a:p>
          <a:r>
            <a:rPr lang="en-US" baseline="0"/>
            <a:t>System Releases</a:t>
          </a:r>
          <a:endParaRPr lang="en-US"/>
        </a:p>
      </dgm:t>
    </dgm:pt>
    <dgm:pt modelId="{01B7AFD9-4785-44E6-937D-D21726528AB2}" type="parTrans" cxnId="{B300624C-F9CF-4C13-95B7-6E552CFA980E}">
      <dgm:prSet/>
      <dgm:spPr/>
      <dgm:t>
        <a:bodyPr/>
        <a:lstStyle/>
        <a:p>
          <a:endParaRPr lang="en-US"/>
        </a:p>
      </dgm:t>
    </dgm:pt>
    <dgm:pt modelId="{1B867555-E9B5-4579-B71B-62C41EC247BB}" type="sibTrans" cxnId="{B300624C-F9CF-4C13-95B7-6E552CFA980E}">
      <dgm:prSet/>
      <dgm:spPr/>
      <dgm:t>
        <a:bodyPr/>
        <a:lstStyle/>
        <a:p>
          <a:endParaRPr lang="en-US"/>
        </a:p>
      </dgm:t>
    </dgm:pt>
    <dgm:pt modelId="{99055A59-B403-498C-93B0-336341A142C8}" type="pres">
      <dgm:prSet presAssocID="{22F8F89D-0ECA-40AA-ADE0-41ED50EBB339}" presName="Name0" presStyleCnt="0">
        <dgm:presLayoutVars>
          <dgm:dir/>
          <dgm:animOne val="branch"/>
          <dgm:animLvl val="lvl"/>
        </dgm:presLayoutVars>
      </dgm:prSet>
      <dgm:spPr/>
    </dgm:pt>
    <dgm:pt modelId="{BCD543FD-1745-4C58-8174-92E39985BB26}" type="pres">
      <dgm:prSet presAssocID="{3508F3CC-E55B-4A95-B160-0A8E8690B0B4}" presName="chaos" presStyleCnt="0"/>
      <dgm:spPr/>
    </dgm:pt>
    <dgm:pt modelId="{6361E835-A86C-47A2-8798-C01B7E938F09}" type="pres">
      <dgm:prSet presAssocID="{3508F3CC-E55B-4A95-B160-0A8E8690B0B4}" presName="parTx1" presStyleLbl="revTx" presStyleIdx="0" presStyleCnt="1"/>
      <dgm:spPr/>
    </dgm:pt>
    <dgm:pt modelId="{339AD0E4-0C7E-4E2F-B020-CC4C59CC6972}" type="pres">
      <dgm:prSet presAssocID="{3508F3CC-E55B-4A95-B160-0A8E8690B0B4}" presName="c1" presStyleLbl="node1" presStyleIdx="0" presStyleCnt="18"/>
      <dgm:spPr/>
    </dgm:pt>
    <dgm:pt modelId="{57E5C573-CB5B-41C3-81D5-313125BCD874}" type="pres">
      <dgm:prSet presAssocID="{3508F3CC-E55B-4A95-B160-0A8E8690B0B4}" presName="c2" presStyleLbl="node1" presStyleIdx="1" presStyleCnt="18"/>
      <dgm:spPr/>
    </dgm:pt>
    <dgm:pt modelId="{3079B23A-6779-4FF8-ACB6-34615E577A83}" type="pres">
      <dgm:prSet presAssocID="{3508F3CC-E55B-4A95-B160-0A8E8690B0B4}" presName="c3" presStyleLbl="node1" presStyleIdx="2" presStyleCnt="18"/>
      <dgm:spPr/>
    </dgm:pt>
    <dgm:pt modelId="{41F6CB3C-FAD6-4B2C-B4E5-3657A9676EC6}" type="pres">
      <dgm:prSet presAssocID="{3508F3CC-E55B-4A95-B160-0A8E8690B0B4}" presName="c4" presStyleLbl="node1" presStyleIdx="3" presStyleCnt="18"/>
      <dgm:spPr/>
    </dgm:pt>
    <dgm:pt modelId="{E1FC534C-AFF2-4042-9F92-8D838AE48E82}" type="pres">
      <dgm:prSet presAssocID="{3508F3CC-E55B-4A95-B160-0A8E8690B0B4}" presName="c5" presStyleLbl="node1" presStyleIdx="4" presStyleCnt="18"/>
      <dgm:spPr/>
    </dgm:pt>
    <dgm:pt modelId="{83C8F136-FB14-4D9A-BDA4-4BEF9C0405D0}" type="pres">
      <dgm:prSet presAssocID="{3508F3CC-E55B-4A95-B160-0A8E8690B0B4}" presName="c6" presStyleLbl="node1" presStyleIdx="5" presStyleCnt="18"/>
      <dgm:spPr/>
    </dgm:pt>
    <dgm:pt modelId="{435BEAE7-6C94-429B-877A-592BFFD84E48}" type="pres">
      <dgm:prSet presAssocID="{3508F3CC-E55B-4A95-B160-0A8E8690B0B4}" presName="c7" presStyleLbl="node1" presStyleIdx="6" presStyleCnt="18"/>
      <dgm:spPr/>
    </dgm:pt>
    <dgm:pt modelId="{2260A858-4B09-4513-AEBB-C524C8CE0BE6}" type="pres">
      <dgm:prSet presAssocID="{3508F3CC-E55B-4A95-B160-0A8E8690B0B4}" presName="c8" presStyleLbl="node1" presStyleIdx="7" presStyleCnt="18"/>
      <dgm:spPr/>
    </dgm:pt>
    <dgm:pt modelId="{A2CE21A2-08EB-4100-B9F8-0AE237B213F6}" type="pres">
      <dgm:prSet presAssocID="{3508F3CC-E55B-4A95-B160-0A8E8690B0B4}" presName="c9" presStyleLbl="node1" presStyleIdx="8" presStyleCnt="18"/>
      <dgm:spPr/>
    </dgm:pt>
    <dgm:pt modelId="{357581AE-C212-4E98-9E58-120284F8BD00}" type="pres">
      <dgm:prSet presAssocID="{3508F3CC-E55B-4A95-B160-0A8E8690B0B4}" presName="c10" presStyleLbl="node1" presStyleIdx="9" presStyleCnt="18"/>
      <dgm:spPr/>
    </dgm:pt>
    <dgm:pt modelId="{58ECB1EC-0F44-4708-B275-5CDD45C7F285}" type="pres">
      <dgm:prSet presAssocID="{3508F3CC-E55B-4A95-B160-0A8E8690B0B4}" presName="c11" presStyleLbl="node1" presStyleIdx="10" presStyleCnt="18"/>
      <dgm:spPr/>
    </dgm:pt>
    <dgm:pt modelId="{11FF576E-B9FA-4D89-BAFC-F61E3BCBCFD3}" type="pres">
      <dgm:prSet presAssocID="{3508F3CC-E55B-4A95-B160-0A8E8690B0B4}" presName="c12" presStyleLbl="node1" presStyleIdx="11" presStyleCnt="18"/>
      <dgm:spPr/>
    </dgm:pt>
    <dgm:pt modelId="{95FD71AB-5D53-408F-8FFE-9A896621465C}" type="pres">
      <dgm:prSet presAssocID="{3508F3CC-E55B-4A95-B160-0A8E8690B0B4}" presName="c13" presStyleLbl="node1" presStyleIdx="12" presStyleCnt="18"/>
      <dgm:spPr/>
    </dgm:pt>
    <dgm:pt modelId="{407E3F8D-7F09-4500-907C-D521D719119C}" type="pres">
      <dgm:prSet presAssocID="{3508F3CC-E55B-4A95-B160-0A8E8690B0B4}" presName="c14" presStyleLbl="node1" presStyleIdx="13" presStyleCnt="18"/>
      <dgm:spPr/>
    </dgm:pt>
    <dgm:pt modelId="{7397F154-6810-4A4A-987B-718A1B6AA78B}" type="pres">
      <dgm:prSet presAssocID="{3508F3CC-E55B-4A95-B160-0A8E8690B0B4}" presName="c15" presStyleLbl="node1" presStyleIdx="14" presStyleCnt="18"/>
      <dgm:spPr/>
    </dgm:pt>
    <dgm:pt modelId="{E35F04D0-82BF-47BB-8990-8EA5D92471C9}" type="pres">
      <dgm:prSet presAssocID="{3508F3CC-E55B-4A95-B160-0A8E8690B0B4}" presName="c16" presStyleLbl="node1" presStyleIdx="15" presStyleCnt="18"/>
      <dgm:spPr/>
    </dgm:pt>
    <dgm:pt modelId="{E2399F63-6695-4EFF-AE86-8E637EB2D19B}" type="pres">
      <dgm:prSet presAssocID="{3508F3CC-E55B-4A95-B160-0A8E8690B0B4}" presName="c17" presStyleLbl="node1" presStyleIdx="16" presStyleCnt="18"/>
      <dgm:spPr/>
    </dgm:pt>
    <dgm:pt modelId="{2240E21E-6157-4C77-97B7-A874790FFB56}" type="pres">
      <dgm:prSet presAssocID="{3508F3CC-E55B-4A95-B160-0A8E8690B0B4}" presName="c18" presStyleLbl="node1" presStyleIdx="17" presStyleCnt="18"/>
      <dgm:spPr/>
    </dgm:pt>
  </dgm:ptLst>
  <dgm:cxnLst>
    <dgm:cxn modelId="{DF3F0816-9B27-4B5C-88E1-27758AC93095}" type="presOf" srcId="{3508F3CC-E55B-4A95-B160-0A8E8690B0B4}" destId="{6361E835-A86C-47A2-8798-C01B7E938F09}" srcOrd="0" destOrd="0" presId="urn:microsoft.com/office/officeart/2009/3/layout/RandomtoResultProcess"/>
    <dgm:cxn modelId="{B300624C-F9CF-4C13-95B7-6E552CFA980E}" srcId="{22F8F89D-0ECA-40AA-ADE0-41ED50EBB339}" destId="{3508F3CC-E55B-4A95-B160-0A8E8690B0B4}" srcOrd="0" destOrd="0" parTransId="{01B7AFD9-4785-44E6-937D-D21726528AB2}" sibTransId="{1B867555-E9B5-4579-B71B-62C41EC247BB}"/>
    <dgm:cxn modelId="{D22D5F75-ACA1-44BB-B589-330CE6B296AC}" type="presOf" srcId="{22F8F89D-0ECA-40AA-ADE0-41ED50EBB339}" destId="{99055A59-B403-498C-93B0-336341A142C8}" srcOrd="0" destOrd="0" presId="urn:microsoft.com/office/officeart/2009/3/layout/RandomtoResultProcess"/>
    <dgm:cxn modelId="{83E334A1-1FEA-4185-BE54-EB294FCB2880}" type="presParOf" srcId="{99055A59-B403-498C-93B0-336341A142C8}" destId="{BCD543FD-1745-4C58-8174-92E39985BB26}" srcOrd="0" destOrd="0" presId="urn:microsoft.com/office/officeart/2009/3/layout/RandomtoResultProcess"/>
    <dgm:cxn modelId="{34BB6FEF-74B3-4165-9DBF-C27B9DB8818B}" type="presParOf" srcId="{BCD543FD-1745-4C58-8174-92E39985BB26}" destId="{6361E835-A86C-47A2-8798-C01B7E938F09}" srcOrd="0" destOrd="0" presId="urn:microsoft.com/office/officeart/2009/3/layout/RandomtoResultProcess"/>
    <dgm:cxn modelId="{BAA1409B-2063-475F-878D-36207138BBC3}" type="presParOf" srcId="{BCD543FD-1745-4C58-8174-92E39985BB26}" destId="{339AD0E4-0C7E-4E2F-B020-CC4C59CC6972}" srcOrd="1" destOrd="0" presId="urn:microsoft.com/office/officeart/2009/3/layout/RandomtoResultProcess"/>
    <dgm:cxn modelId="{084D4465-CF22-4490-8A18-CC8ACC557EE5}" type="presParOf" srcId="{BCD543FD-1745-4C58-8174-92E39985BB26}" destId="{57E5C573-CB5B-41C3-81D5-313125BCD874}" srcOrd="2" destOrd="0" presId="urn:microsoft.com/office/officeart/2009/3/layout/RandomtoResultProcess"/>
    <dgm:cxn modelId="{F5BEDD51-B689-4DB5-A01F-630E8D868C95}" type="presParOf" srcId="{BCD543FD-1745-4C58-8174-92E39985BB26}" destId="{3079B23A-6779-4FF8-ACB6-34615E577A83}" srcOrd="3" destOrd="0" presId="urn:microsoft.com/office/officeart/2009/3/layout/RandomtoResultProcess"/>
    <dgm:cxn modelId="{F5753980-FF80-4C96-A901-71953454A316}" type="presParOf" srcId="{BCD543FD-1745-4C58-8174-92E39985BB26}" destId="{41F6CB3C-FAD6-4B2C-B4E5-3657A9676EC6}" srcOrd="4" destOrd="0" presId="urn:microsoft.com/office/officeart/2009/3/layout/RandomtoResultProcess"/>
    <dgm:cxn modelId="{6F509BDF-C2E5-433A-AB6A-28F482929A5B}" type="presParOf" srcId="{BCD543FD-1745-4C58-8174-92E39985BB26}" destId="{E1FC534C-AFF2-4042-9F92-8D838AE48E82}" srcOrd="5" destOrd="0" presId="urn:microsoft.com/office/officeart/2009/3/layout/RandomtoResultProcess"/>
    <dgm:cxn modelId="{C54ED707-6DAB-4D40-8920-6877C11CF26D}" type="presParOf" srcId="{BCD543FD-1745-4C58-8174-92E39985BB26}" destId="{83C8F136-FB14-4D9A-BDA4-4BEF9C0405D0}" srcOrd="6" destOrd="0" presId="urn:microsoft.com/office/officeart/2009/3/layout/RandomtoResultProcess"/>
    <dgm:cxn modelId="{C0E8A16B-4B7B-466F-9D50-E3D2C77EFCA1}" type="presParOf" srcId="{BCD543FD-1745-4C58-8174-92E39985BB26}" destId="{435BEAE7-6C94-429B-877A-592BFFD84E48}" srcOrd="7" destOrd="0" presId="urn:microsoft.com/office/officeart/2009/3/layout/RandomtoResultProcess"/>
    <dgm:cxn modelId="{A1B1E3A0-433D-4F08-8E0A-9A0C0B2C140C}" type="presParOf" srcId="{BCD543FD-1745-4C58-8174-92E39985BB26}" destId="{2260A858-4B09-4513-AEBB-C524C8CE0BE6}" srcOrd="8" destOrd="0" presId="urn:microsoft.com/office/officeart/2009/3/layout/RandomtoResultProcess"/>
    <dgm:cxn modelId="{FBEAD06D-1876-4DFB-8A57-6BF1AB171DBC}" type="presParOf" srcId="{BCD543FD-1745-4C58-8174-92E39985BB26}" destId="{A2CE21A2-08EB-4100-B9F8-0AE237B213F6}" srcOrd="9" destOrd="0" presId="urn:microsoft.com/office/officeart/2009/3/layout/RandomtoResultProcess"/>
    <dgm:cxn modelId="{650661C4-D7E3-4BE6-9E8A-F3D3636A0BC8}" type="presParOf" srcId="{BCD543FD-1745-4C58-8174-92E39985BB26}" destId="{357581AE-C212-4E98-9E58-120284F8BD00}" srcOrd="10" destOrd="0" presId="urn:microsoft.com/office/officeart/2009/3/layout/RandomtoResultProcess"/>
    <dgm:cxn modelId="{3974D277-536B-4643-83DD-8C16560120D1}" type="presParOf" srcId="{BCD543FD-1745-4C58-8174-92E39985BB26}" destId="{58ECB1EC-0F44-4708-B275-5CDD45C7F285}" srcOrd="11" destOrd="0" presId="urn:microsoft.com/office/officeart/2009/3/layout/RandomtoResultProcess"/>
    <dgm:cxn modelId="{F8D76F74-0121-41A7-A2B3-2116319EDC04}" type="presParOf" srcId="{BCD543FD-1745-4C58-8174-92E39985BB26}" destId="{11FF576E-B9FA-4D89-BAFC-F61E3BCBCFD3}" srcOrd="12" destOrd="0" presId="urn:microsoft.com/office/officeart/2009/3/layout/RandomtoResultProcess"/>
    <dgm:cxn modelId="{0D80786D-ED34-44DF-A1EF-5297F90B6209}" type="presParOf" srcId="{BCD543FD-1745-4C58-8174-92E39985BB26}" destId="{95FD71AB-5D53-408F-8FFE-9A896621465C}" srcOrd="13" destOrd="0" presId="urn:microsoft.com/office/officeart/2009/3/layout/RandomtoResultProcess"/>
    <dgm:cxn modelId="{5A6B40C0-7E89-47A5-BBD5-03F47EFEDAD9}" type="presParOf" srcId="{BCD543FD-1745-4C58-8174-92E39985BB26}" destId="{407E3F8D-7F09-4500-907C-D521D719119C}" srcOrd="14" destOrd="0" presId="urn:microsoft.com/office/officeart/2009/3/layout/RandomtoResultProcess"/>
    <dgm:cxn modelId="{4B45BA94-F08A-403B-A078-1923A80D08DA}" type="presParOf" srcId="{BCD543FD-1745-4C58-8174-92E39985BB26}" destId="{7397F154-6810-4A4A-987B-718A1B6AA78B}" srcOrd="15" destOrd="0" presId="urn:microsoft.com/office/officeart/2009/3/layout/RandomtoResultProcess"/>
    <dgm:cxn modelId="{82E06547-2ABC-40ED-9ECA-76A3211E1F54}" type="presParOf" srcId="{BCD543FD-1745-4C58-8174-92E39985BB26}" destId="{E35F04D0-82BF-47BB-8990-8EA5D92471C9}" srcOrd="16" destOrd="0" presId="urn:microsoft.com/office/officeart/2009/3/layout/RandomtoResultProcess"/>
    <dgm:cxn modelId="{465CDACC-1B09-439D-B389-6275BBB9A649}" type="presParOf" srcId="{BCD543FD-1745-4C58-8174-92E39985BB26}" destId="{E2399F63-6695-4EFF-AE86-8E637EB2D19B}" srcOrd="17" destOrd="0" presId="urn:microsoft.com/office/officeart/2009/3/layout/RandomtoResultProcess"/>
    <dgm:cxn modelId="{DBE0D427-A67B-4597-A510-9A63F0535264}" type="presParOf" srcId="{BCD543FD-1745-4C58-8174-92E39985BB26}" destId="{2240E21E-6157-4C77-97B7-A874790FFB56}"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FC0FFC0-8D12-4990-BABE-BDCAEE8E426D}" type="doc">
      <dgm:prSet loTypeId="urn:microsoft.com/office/officeart/2005/8/layout/vList2" loCatId="list" qsTypeId="urn:microsoft.com/office/officeart/2005/8/quickstyle/3d2" qsCatId="3D" csTypeId="urn:microsoft.com/office/officeart/2005/8/colors/accent0_2" csCatId="mainScheme" phldr="1"/>
      <dgm:spPr/>
      <dgm:t>
        <a:bodyPr/>
        <a:lstStyle/>
        <a:p>
          <a:endParaRPr lang="en-US"/>
        </a:p>
      </dgm:t>
    </dgm:pt>
    <dgm:pt modelId="{E351F8DB-C767-4614-B37C-B637F470EBC0}">
      <dgm:prSet/>
      <dgm:spPr/>
      <dgm:t>
        <a:bodyPr/>
        <a:lstStyle/>
        <a:p>
          <a:pPr algn="ctr"/>
          <a:r>
            <a:rPr lang="en-US">
              <a:latin typeface="Univers Light" panose="020B0403020202020204" pitchFamily="34" charset="0"/>
            </a:rPr>
            <a:t>Bluebeam Integration</a:t>
          </a:r>
        </a:p>
      </dgm:t>
    </dgm:pt>
    <dgm:pt modelId="{3D09170A-FB71-46FB-921B-FB2EDE8DCD8B}" type="parTrans" cxnId="{930404AA-34A8-4D4A-B38F-3D5D2248FCB2}">
      <dgm:prSet/>
      <dgm:spPr/>
      <dgm:t>
        <a:bodyPr/>
        <a:lstStyle/>
        <a:p>
          <a:pPr algn="ctr"/>
          <a:endParaRPr lang="en-US">
            <a:latin typeface="Univers Light" panose="020B0403020202020204" pitchFamily="34" charset="0"/>
          </a:endParaRPr>
        </a:p>
      </dgm:t>
    </dgm:pt>
    <dgm:pt modelId="{9C640B13-23B8-49E9-A362-41A08D6D2CA7}" type="sibTrans" cxnId="{930404AA-34A8-4D4A-B38F-3D5D2248FCB2}">
      <dgm:prSet/>
      <dgm:spPr/>
      <dgm:t>
        <a:bodyPr/>
        <a:lstStyle/>
        <a:p>
          <a:pPr algn="ctr"/>
          <a:endParaRPr lang="en-US">
            <a:latin typeface="Univers Light" panose="020B0403020202020204" pitchFamily="34" charset="0"/>
          </a:endParaRPr>
        </a:p>
      </dgm:t>
    </dgm:pt>
    <dgm:pt modelId="{37B5884A-A195-48AC-AE93-F0CB6FB711DF}">
      <dgm:prSet/>
      <dgm:spPr/>
      <dgm:t>
        <a:bodyPr/>
        <a:lstStyle/>
        <a:p>
          <a:pPr algn="ctr"/>
          <a:r>
            <a:rPr lang="en-US" dirty="0">
              <a:latin typeface="Univers Light" panose="020B0403020202020204" pitchFamily="34" charset="0"/>
            </a:rPr>
            <a:t>Design Build Delivery Method</a:t>
          </a:r>
        </a:p>
      </dgm:t>
    </dgm:pt>
    <dgm:pt modelId="{F138EA3F-B18E-4CCF-B22D-F9930DC814BE}" type="parTrans" cxnId="{833E6575-E77D-4F15-BADB-5CD08825355F}">
      <dgm:prSet/>
      <dgm:spPr/>
      <dgm:t>
        <a:bodyPr/>
        <a:lstStyle/>
        <a:p>
          <a:pPr algn="ctr"/>
          <a:endParaRPr lang="en-US">
            <a:latin typeface="Univers Light" panose="020B0403020202020204" pitchFamily="34" charset="0"/>
          </a:endParaRPr>
        </a:p>
      </dgm:t>
    </dgm:pt>
    <dgm:pt modelId="{E859475C-50C4-4045-AC7F-3A34355BFFDE}" type="sibTrans" cxnId="{833E6575-E77D-4F15-BADB-5CD08825355F}">
      <dgm:prSet/>
      <dgm:spPr/>
      <dgm:t>
        <a:bodyPr/>
        <a:lstStyle/>
        <a:p>
          <a:pPr algn="ctr"/>
          <a:endParaRPr lang="en-US">
            <a:latin typeface="Univers Light" panose="020B0403020202020204" pitchFamily="34" charset="0"/>
          </a:endParaRPr>
        </a:p>
      </dgm:t>
    </dgm:pt>
    <dgm:pt modelId="{F275A49D-5BC6-4F67-8CAA-67BA3EBAB325}">
      <dgm:prSet/>
      <dgm:spPr/>
      <dgm:t>
        <a:bodyPr/>
        <a:lstStyle/>
        <a:p>
          <a:pPr algn="ctr"/>
          <a:r>
            <a:rPr lang="en-US">
              <a:latin typeface="Univers Light" panose="020B0403020202020204" pitchFamily="34" charset="0"/>
            </a:rPr>
            <a:t>Inspections Module </a:t>
          </a:r>
        </a:p>
      </dgm:t>
    </dgm:pt>
    <dgm:pt modelId="{A9439DA1-B144-4EFC-B38A-376B749A8B28}" type="parTrans" cxnId="{F8A75A90-10C1-4866-80B9-BC6EE5AE546E}">
      <dgm:prSet/>
      <dgm:spPr/>
      <dgm:t>
        <a:bodyPr/>
        <a:lstStyle/>
        <a:p>
          <a:pPr algn="ctr"/>
          <a:endParaRPr lang="en-US">
            <a:latin typeface="Univers Light" panose="020B0403020202020204" pitchFamily="34" charset="0"/>
          </a:endParaRPr>
        </a:p>
      </dgm:t>
    </dgm:pt>
    <dgm:pt modelId="{C128BC42-A446-4486-8BD4-160FA30F3BF8}" type="sibTrans" cxnId="{F8A75A90-10C1-4866-80B9-BC6EE5AE546E}">
      <dgm:prSet/>
      <dgm:spPr/>
      <dgm:t>
        <a:bodyPr/>
        <a:lstStyle/>
        <a:p>
          <a:pPr algn="ctr"/>
          <a:endParaRPr lang="en-US">
            <a:latin typeface="Univers Light" panose="020B0403020202020204" pitchFamily="34" charset="0"/>
          </a:endParaRPr>
        </a:p>
      </dgm:t>
    </dgm:pt>
    <dgm:pt modelId="{CDFAB483-CE03-4071-803F-929D7A52748E}">
      <dgm:prSet/>
      <dgm:spPr/>
      <dgm:t>
        <a:bodyPr/>
        <a:lstStyle/>
        <a:p>
          <a:pPr algn="ctr"/>
          <a:r>
            <a:rPr lang="en-US" dirty="0">
              <a:latin typeface="Univers Light" panose="020B0403020202020204" pitchFamily="34" charset="0"/>
            </a:rPr>
            <a:t>HUB Reporting</a:t>
          </a:r>
        </a:p>
      </dgm:t>
    </dgm:pt>
    <dgm:pt modelId="{796CD5B1-23DB-4B45-A40A-AC8B88AECCB7}" type="parTrans" cxnId="{45131E86-AA71-4EE3-A4EE-4419A4342417}">
      <dgm:prSet/>
      <dgm:spPr/>
      <dgm:t>
        <a:bodyPr/>
        <a:lstStyle/>
        <a:p>
          <a:pPr algn="ctr"/>
          <a:endParaRPr lang="en-US">
            <a:latin typeface="Univers Light" panose="020B0403020202020204" pitchFamily="34" charset="0"/>
          </a:endParaRPr>
        </a:p>
      </dgm:t>
    </dgm:pt>
    <dgm:pt modelId="{C3B51E15-3DC7-411A-948C-30D35A5F1157}" type="sibTrans" cxnId="{45131E86-AA71-4EE3-A4EE-4419A4342417}">
      <dgm:prSet/>
      <dgm:spPr/>
      <dgm:t>
        <a:bodyPr/>
        <a:lstStyle/>
        <a:p>
          <a:pPr algn="ctr"/>
          <a:endParaRPr lang="en-US">
            <a:latin typeface="Univers Light" panose="020B0403020202020204" pitchFamily="34" charset="0"/>
          </a:endParaRPr>
        </a:p>
      </dgm:t>
    </dgm:pt>
    <dgm:pt modelId="{09627ECB-2CBB-45C7-96D0-670C609187A4}" type="pres">
      <dgm:prSet presAssocID="{FFC0FFC0-8D12-4990-BABE-BDCAEE8E426D}" presName="linear" presStyleCnt="0">
        <dgm:presLayoutVars>
          <dgm:animLvl val="lvl"/>
          <dgm:resizeHandles val="exact"/>
        </dgm:presLayoutVars>
      </dgm:prSet>
      <dgm:spPr/>
    </dgm:pt>
    <dgm:pt modelId="{9B5D98F4-7D97-41FB-87F6-427574BC2118}" type="pres">
      <dgm:prSet presAssocID="{E351F8DB-C767-4614-B37C-B637F470EBC0}" presName="parentText" presStyleLbl="node1" presStyleIdx="0" presStyleCnt="4">
        <dgm:presLayoutVars>
          <dgm:chMax val="0"/>
          <dgm:bulletEnabled val="1"/>
        </dgm:presLayoutVars>
      </dgm:prSet>
      <dgm:spPr/>
    </dgm:pt>
    <dgm:pt modelId="{2952CEFA-95AF-451E-832F-471307FDFBA0}" type="pres">
      <dgm:prSet presAssocID="{9C640B13-23B8-49E9-A362-41A08D6D2CA7}" presName="spacer" presStyleCnt="0"/>
      <dgm:spPr/>
    </dgm:pt>
    <dgm:pt modelId="{82104A04-9687-4E79-97EE-B49CA393117B}" type="pres">
      <dgm:prSet presAssocID="{37B5884A-A195-48AC-AE93-F0CB6FB711DF}" presName="parentText" presStyleLbl="node1" presStyleIdx="1" presStyleCnt="4">
        <dgm:presLayoutVars>
          <dgm:chMax val="0"/>
          <dgm:bulletEnabled val="1"/>
        </dgm:presLayoutVars>
      </dgm:prSet>
      <dgm:spPr/>
    </dgm:pt>
    <dgm:pt modelId="{572D1D23-16C4-4D2A-AC1A-524DF690EB38}" type="pres">
      <dgm:prSet presAssocID="{E859475C-50C4-4045-AC7F-3A34355BFFDE}" presName="spacer" presStyleCnt="0"/>
      <dgm:spPr/>
    </dgm:pt>
    <dgm:pt modelId="{0AB4231C-7647-46C4-B6D6-924884D20722}" type="pres">
      <dgm:prSet presAssocID="{F275A49D-5BC6-4F67-8CAA-67BA3EBAB325}" presName="parentText" presStyleLbl="node1" presStyleIdx="2" presStyleCnt="4">
        <dgm:presLayoutVars>
          <dgm:chMax val="0"/>
          <dgm:bulletEnabled val="1"/>
        </dgm:presLayoutVars>
      </dgm:prSet>
      <dgm:spPr/>
    </dgm:pt>
    <dgm:pt modelId="{CBB5DB2A-2B24-482D-A578-B4043F530655}" type="pres">
      <dgm:prSet presAssocID="{C128BC42-A446-4486-8BD4-160FA30F3BF8}" presName="spacer" presStyleCnt="0"/>
      <dgm:spPr/>
    </dgm:pt>
    <dgm:pt modelId="{E4BA49F4-47BC-497B-B155-F02F570F682B}" type="pres">
      <dgm:prSet presAssocID="{CDFAB483-CE03-4071-803F-929D7A52748E}" presName="parentText" presStyleLbl="node1" presStyleIdx="3" presStyleCnt="4">
        <dgm:presLayoutVars>
          <dgm:chMax val="0"/>
          <dgm:bulletEnabled val="1"/>
        </dgm:presLayoutVars>
      </dgm:prSet>
      <dgm:spPr/>
    </dgm:pt>
  </dgm:ptLst>
  <dgm:cxnLst>
    <dgm:cxn modelId="{D8D0C822-60D7-45FF-9FA7-0BDE1BE05819}" type="presOf" srcId="{CDFAB483-CE03-4071-803F-929D7A52748E}" destId="{E4BA49F4-47BC-497B-B155-F02F570F682B}" srcOrd="0" destOrd="0" presId="urn:microsoft.com/office/officeart/2005/8/layout/vList2"/>
    <dgm:cxn modelId="{4F487523-627B-475F-9C52-31D0E4A40B2C}" type="presOf" srcId="{37B5884A-A195-48AC-AE93-F0CB6FB711DF}" destId="{82104A04-9687-4E79-97EE-B49CA393117B}" srcOrd="0" destOrd="0" presId="urn:microsoft.com/office/officeart/2005/8/layout/vList2"/>
    <dgm:cxn modelId="{F6BF5231-24E6-4756-AD2E-DF33F80D7981}" type="presOf" srcId="{FFC0FFC0-8D12-4990-BABE-BDCAEE8E426D}" destId="{09627ECB-2CBB-45C7-96D0-670C609187A4}" srcOrd="0" destOrd="0" presId="urn:microsoft.com/office/officeart/2005/8/layout/vList2"/>
    <dgm:cxn modelId="{3401A249-3D37-4203-8A48-FABB3B2449DD}" type="presOf" srcId="{E351F8DB-C767-4614-B37C-B637F470EBC0}" destId="{9B5D98F4-7D97-41FB-87F6-427574BC2118}" srcOrd="0" destOrd="0" presId="urn:microsoft.com/office/officeart/2005/8/layout/vList2"/>
    <dgm:cxn modelId="{833E6575-E77D-4F15-BADB-5CD08825355F}" srcId="{FFC0FFC0-8D12-4990-BABE-BDCAEE8E426D}" destId="{37B5884A-A195-48AC-AE93-F0CB6FB711DF}" srcOrd="1" destOrd="0" parTransId="{F138EA3F-B18E-4CCF-B22D-F9930DC814BE}" sibTransId="{E859475C-50C4-4045-AC7F-3A34355BFFDE}"/>
    <dgm:cxn modelId="{45131E86-AA71-4EE3-A4EE-4419A4342417}" srcId="{FFC0FFC0-8D12-4990-BABE-BDCAEE8E426D}" destId="{CDFAB483-CE03-4071-803F-929D7A52748E}" srcOrd="3" destOrd="0" parTransId="{796CD5B1-23DB-4B45-A40A-AC8B88AECCB7}" sibTransId="{C3B51E15-3DC7-411A-948C-30D35A5F1157}"/>
    <dgm:cxn modelId="{F8A75A90-10C1-4866-80B9-BC6EE5AE546E}" srcId="{FFC0FFC0-8D12-4990-BABE-BDCAEE8E426D}" destId="{F275A49D-5BC6-4F67-8CAA-67BA3EBAB325}" srcOrd="2" destOrd="0" parTransId="{A9439DA1-B144-4EFC-B38A-376B749A8B28}" sibTransId="{C128BC42-A446-4486-8BD4-160FA30F3BF8}"/>
    <dgm:cxn modelId="{789DEBA7-495F-4A3F-B782-5B8B81D4421A}" type="presOf" srcId="{F275A49D-5BC6-4F67-8CAA-67BA3EBAB325}" destId="{0AB4231C-7647-46C4-B6D6-924884D20722}" srcOrd="0" destOrd="0" presId="urn:microsoft.com/office/officeart/2005/8/layout/vList2"/>
    <dgm:cxn modelId="{930404AA-34A8-4D4A-B38F-3D5D2248FCB2}" srcId="{FFC0FFC0-8D12-4990-BABE-BDCAEE8E426D}" destId="{E351F8DB-C767-4614-B37C-B637F470EBC0}" srcOrd="0" destOrd="0" parTransId="{3D09170A-FB71-46FB-921B-FB2EDE8DCD8B}" sibTransId="{9C640B13-23B8-49E9-A362-41A08D6D2CA7}"/>
    <dgm:cxn modelId="{3EE20F8A-02B0-4EE3-968B-0A5D7F825249}" type="presParOf" srcId="{09627ECB-2CBB-45C7-96D0-670C609187A4}" destId="{9B5D98F4-7D97-41FB-87F6-427574BC2118}" srcOrd="0" destOrd="0" presId="urn:microsoft.com/office/officeart/2005/8/layout/vList2"/>
    <dgm:cxn modelId="{2AD0360A-8119-4247-9D11-0274307CBBF2}" type="presParOf" srcId="{09627ECB-2CBB-45C7-96D0-670C609187A4}" destId="{2952CEFA-95AF-451E-832F-471307FDFBA0}" srcOrd="1" destOrd="0" presId="urn:microsoft.com/office/officeart/2005/8/layout/vList2"/>
    <dgm:cxn modelId="{385F3181-EF89-4E27-84F6-BD8020E39947}" type="presParOf" srcId="{09627ECB-2CBB-45C7-96D0-670C609187A4}" destId="{82104A04-9687-4E79-97EE-B49CA393117B}" srcOrd="2" destOrd="0" presId="urn:microsoft.com/office/officeart/2005/8/layout/vList2"/>
    <dgm:cxn modelId="{C032DA83-92E8-45B0-A34A-E61F2DCEA626}" type="presParOf" srcId="{09627ECB-2CBB-45C7-96D0-670C609187A4}" destId="{572D1D23-16C4-4D2A-AC1A-524DF690EB38}" srcOrd="3" destOrd="0" presId="urn:microsoft.com/office/officeart/2005/8/layout/vList2"/>
    <dgm:cxn modelId="{5BDB8E55-9F76-48B0-812B-DCB92964F67A}" type="presParOf" srcId="{09627ECB-2CBB-45C7-96D0-670C609187A4}" destId="{0AB4231C-7647-46C4-B6D6-924884D20722}" srcOrd="4" destOrd="0" presId="urn:microsoft.com/office/officeart/2005/8/layout/vList2"/>
    <dgm:cxn modelId="{14ECE5AA-39A8-4E7D-8A1C-F8611B314339}" type="presParOf" srcId="{09627ECB-2CBB-45C7-96D0-670C609187A4}" destId="{CBB5DB2A-2B24-482D-A578-B4043F530655}" srcOrd="5" destOrd="0" presId="urn:microsoft.com/office/officeart/2005/8/layout/vList2"/>
    <dgm:cxn modelId="{A91AA688-3784-43AE-8398-3428C2532C57}" type="presParOf" srcId="{09627ECB-2CBB-45C7-96D0-670C609187A4}" destId="{E4BA49F4-47BC-497B-B155-F02F570F68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B9BAC8D-AD0E-4BB8-913F-3D1601FFE5E4}" type="doc">
      <dgm:prSet loTypeId="urn:diagrams.loki3.com/VaryingWidthList" loCatId="list" qsTypeId="urn:microsoft.com/office/officeart/2005/8/quickstyle/3d3" qsCatId="3D" csTypeId="urn:microsoft.com/office/officeart/2005/8/colors/accent0_1" csCatId="mainScheme"/>
      <dgm:spPr/>
      <dgm:t>
        <a:bodyPr/>
        <a:lstStyle/>
        <a:p>
          <a:endParaRPr lang="en-US"/>
        </a:p>
      </dgm:t>
    </dgm:pt>
    <dgm:pt modelId="{B9507C10-65DC-44D4-9162-5FB91BC62128}">
      <dgm:prSet custT="1"/>
      <dgm:spPr/>
      <dgm:t>
        <a:bodyPr/>
        <a:lstStyle/>
        <a:p>
          <a:pPr algn="ctr"/>
          <a:r>
            <a:rPr lang="en-US" sz="2400" baseline="0" dirty="0"/>
            <a:t>7-13-2018 Release</a:t>
          </a:r>
          <a:endParaRPr lang="en-US" sz="2400" dirty="0"/>
        </a:p>
      </dgm:t>
    </dgm:pt>
    <dgm:pt modelId="{D4A655AA-8FC5-4DC6-947B-18F2BAD594DF}" type="parTrans" cxnId="{B292E927-4385-4346-9907-0D8EEB7F61EC}">
      <dgm:prSet/>
      <dgm:spPr/>
      <dgm:t>
        <a:bodyPr/>
        <a:lstStyle/>
        <a:p>
          <a:pPr algn="ctr"/>
          <a:endParaRPr lang="en-US" sz="1000"/>
        </a:p>
      </dgm:t>
    </dgm:pt>
    <dgm:pt modelId="{52F60942-12D3-4BBC-A2A4-5DBA5C503DBB}" type="sibTrans" cxnId="{B292E927-4385-4346-9907-0D8EEB7F61EC}">
      <dgm:prSet/>
      <dgm:spPr/>
      <dgm:t>
        <a:bodyPr/>
        <a:lstStyle/>
        <a:p>
          <a:pPr algn="ctr"/>
          <a:endParaRPr lang="en-US" sz="1000"/>
        </a:p>
      </dgm:t>
    </dgm:pt>
    <dgm:pt modelId="{4D1F4331-547A-43D3-9FC2-8AB01EC258D5}" type="pres">
      <dgm:prSet presAssocID="{4B9BAC8D-AD0E-4BB8-913F-3D1601FFE5E4}" presName="Name0" presStyleCnt="0">
        <dgm:presLayoutVars>
          <dgm:resizeHandles/>
        </dgm:presLayoutVars>
      </dgm:prSet>
      <dgm:spPr/>
    </dgm:pt>
    <dgm:pt modelId="{8C88DDA7-4A15-45F3-B9DC-F3A75B586352}" type="pres">
      <dgm:prSet presAssocID="{B9507C10-65DC-44D4-9162-5FB91BC62128}" presName="text" presStyleLbl="node1" presStyleIdx="0" presStyleCnt="1">
        <dgm:presLayoutVars>
          <dgm:bulletEnabled val="1"/>
        </dgm:presLayoutVars>
      </dgm:prSet>
      <dgm:spPr/>
    </dgm:pt>
  </dgm:ptLst>
  <dgm:cxnLst>
    <dgm:cxn modelId="{F6538E22-3378-4328-8B19-6A0A5B61DFC0}" type="presOf" srcId="{4B9BAC8D-AD0E-4BB8-913F-3D1601FFE5E4}" destId="{4D1F4331-547A-43D3-9FC2-8AB01EC258D5}" srcOrd="0" destOrd="0" presId="urn:diagrams.loki3.com/VaryingWidthList"/>
    <dgm:cxn modelId="{B292E927-4385-4346-9907-0D8EEB7F61EC}" srcId="{4B9BAC8D-AD0E-4BB8-913F-3D1601FFE5E4}" destId="{B9507C10-65DC-44D4-9162-5FB91BC62128}" srcOrd="0" destOrd="0" parTransId="{D4A655AA-8FC5-4DC6-947B-18F2BAD594DF}" sibTransId="{52F60942-12D3-4BBC-A2A4-5DBA5C503DBB}"/>
    <dgm:cxn modelId="{8DBAFD3D-516D-4A5E-B8CA-7D401FF0936E}" type="presOf" srcId="{B9507C10-65DC-44D4-9162-5FB91BC62128}" destId="{8C88DDA7-4A15-45F3-B9DC-F3A75B586352}" srcOrd="0" destOrd="0" presId="urn:diagrams.loki3.com/VaryingWidthList"/>
    <dgm:cxn modelId="{17048C23-D3C9-4808-8186-97F559838F7E}" type="presParOf" srcId="{4D1F4331-547A-43D3-9FC2-8AB01EC258D5}" destId="{8C88DDA7-4A15-45F3-B9DC-F3A75B586352}"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C1E857B-E99C-4F3E-9526-349B71EB0D9B}" type="doc">
      <dgm:prSet loTypeId="urn:microsoft.com/office/officeart/2005/8/layout/hierarchy2" loCatId="hierarchy" qsTypeId="urn:microsoft.com/office/officeart/2005/8/quickstyle/3d2" qsCatId="3D" csTypeId="urn:microsoft.com/office/officeart/2005/8/colors/colorful5" csCatId="colorful"/>
      <dgm:spPr/>
      <dgm:t>
        <a:bodyPr/>
        <a:lstStyle/>
        <a:p>
          <a:endParaRPr lang="en-US"/>
        </a:p>
      </dgm:t>
    </dgm:pt>
    <dgm:pt modelId="{1E55C6BC-F5D0-47C6-9A8A-9DD79FF787CC}">
      <dgm:prSet/>
      <dgm:spPr/>
      <dgm:t>
        <a:bodyPr/>
        <a:lstStyle/>
        <a:p>
          <a:r>
            <a:rPr lang="en-US"/>
            <a:t>OC-25 Estimate Form</a:t>
          </a:r>
        </a:p>
      </dgm:t>
    </dgm:pt>
    <dgm:pt modelId="{62D5C386-A8F6-4790-9EB1-AC9EB9FCDF5B}" type="parTrans" cxnId="{D0AD2C60-CD90-4BA8-8CB9-036E732A915B}">
      <dgm:prSet/>
      <dgm:spPr/>
      <dgm:t>
        <a:bodyPr/>
        <a:lstStyle/>
        <a:p>
          <a:endParaRPr lang="en-US"/>
        </a:p>
      </dgm:t>
    </dgm:pt>
    <dgm:pt modelId="{182E263D-A9CC-491C-9D5F-A3F2DA28D652}" type="sibTrans" cxnId="{D0AD2C60-CD90-4BA8-8CB9-036E732A915B}">
      <dgm:prSet/>
      <dgm:spPr/>
      <dgm:t>
        <a:bodyPr/>
        <a:lstStyle/>
        <a:p>
          <a:endParaRPr lang="en-US"/>
        </a:p>
      </dgm:t>
    </dgm:pt>
    <dgm:pt modelId="{473E6B3F-C857-44B7-858C-C3714C5389DF}">
      <dgm:prSet/>
      <dgm:spPr/>
      <dgm:t>
        <a:bodyPr/>
        <a:lstStyle/>
        <a:p>
          <a:r>
            <a:rPr lang="en-US"/>
            <a:t>New System parameters for OC-25 Escalation</a:t>
          </a:r>
        </a:p>
      </dgm:t>
    </dgm:pt>
    <dgm:pt modelId="{6081E5BC-7820-4DEA-8470-6AEB93FE0902}" type="parTrans" cxnId="{BCF5686D-F55F-421A-BBDB-C4C77D770730}">
      <dgm:prSet/>
      <dgm:spPr/>
      <dgm:t>
        <a:bodyPr/>
        <a:lstStyle/>
        <a:p>
          <a:endParaRPr lang="en-US"/>
        </a:p>
      </dgm:t>
    </dgm:pt>
    <dgm:pt modelId="{C279AABF-8737-41F1-8BE3-B1BA3FC7F816}" type="sibTrans" cxnId="{BCF5686D-F55F-421A-BBDB-C4C77D770730}">
      <dgm:prSet/>
      <dgm:spPr/>
      <dgm:t>
        <a:bodyPr/>
        <a:lstStyle/>
        <a:p>
          <a:endParaRPr lang="en-US"/>
        </a:p>
      </dgm:t>
    </dgm:pt>
    <dgm:pt modelId="{FAA852BD-C6C1-41ED-983B-B5ABFCF0474A}">
      <dgm:prSet/>
      <dgm:spPr/>
      <dgm:t>
        <a:bodyPr/>
        <a:lstStyle/>
        <a:p>
          <a:r>
            <a:rPr lang="en-US"/>
            <a:t>Project detail to allow project type to be updated after the project is created</a:t>
          </a:r>
        </a:p>
      </dgm:t>
    </dgm:pt>
    <dgm:pt modelId="{E3372530-0F1E-4818-B050-3590ED4FCD42}" type="parTrans" cxnId="{5A15F789-D05E-4016-96B6-005D56B46B02}">
      <dgm:prSet/>
      <dgm:spPr/>
      <dgm:t>
        <a:bodyPr/>
        <a:lstStyle/>
        <a:p>
          <a:endParaRPr lang="en-US"/>
        </a:p>
      </dgm:t>
    </dgm:pt>
    <dgm:pt modelId="{EF3D6061-8F7F-4E9B-8F3F-F1F52CB3B9EC}" type="sibTrans" cxnId="{5A15F789-D05E-4016-96B6-005D56B46B02}">
      <dgm:prSet/>
      <dgm:spPr/>
      <dgm:t>
        <a:bodyPr/>
        <a:lstStyle/>
        <a:p>
          <a:endParaRPr lang="en-US"/>
        </a:p>
      </dgm:t>
    </dgm:pt>
    <dgm:pt modelId="{CD5BF773-6167-454B-A235-AAB1002D0268}">
      <dgm:prSet/>
      <dgm:spPr/>
      <dgm:t>
        <a:bodyPr/>
        <a:lstStyle/>
        <a:p>
          <a:r>
            <a:rPr lang="en-US"/>
            <a:t>Electrical Inspections</a:t>
          </a:r>
        </a:p>
      </dgm:t>
    </dgm:pt>
    <dgm:pt modelId="{2D52DE44-5172-40FD-9949-1371F3F0D74F}" type="parTrans" cxnId="{3BE98979-EADF-42C8-AD32-659B8AF57810}">
      <dgm:prSet/>
      <dgm:spPr/>
      <dgm:t>
        <a:bodyPr/>
        <a:lstStyle/>
        <a:p>
          <a:endParaRPr lang="en-US"/>
        </a:p>
      </dgm:t>
    </dgm:pt>
    <dgm:pt modelId="{A96BF81A-2119-443E-B915-7348CB30708B}" type="sibTrans" cxnId="{3BE98979-EADF-42C8-AD32-659B8AF57810}">
      <dgm:prSet/>
      <dgm:spPr/>
      <dgm:t>
        <a:bodyPr/>
        <a:lstStyle/>
        <a:p>
          <a:endParaRPr lang="en-US"/>
        </a:p>
      </dgm:t>
    </dgm:pt>
    <dgm:pt modelId="{9765A6AE-26B6-44CF-BC69-EDCCB47101AD}">
      <dgm:prSet/>
      <dgm:spPr/>
      <dgm:t>
        <a:bodyPr/>
        <a:lstStyle/>
        <a:p>
          <a:r>
            <a:rPr lang="en-US"/>
            <a:t>Now longer allow inspections or certificates to be issued if project is not “Under Construction” in Interscope</a:t>
          </a:r>
        </a:p>
      </dgm:t>
    </dgm:pt>
    <dgm:pt modelId="{C30CFEA1-0B14-4A81-B2A2-55E9E7973CD4}" type="parTrans" cxnId="{C66E2383-0CAC-4FDE-BBE9-B77563113688}">
      <dgm:prSet/>
      <dgm:spPr/>
      <dgm:t>
        <a:bodyPr/>
        <a:lstStyle/>
        <a:p>
          <a:endParaRPr lang="en-US"/>
        </a:p>
      </dgm:t>
    </dgm:pt>
    <dgm:pt modelId="{0AF9592A-B50E-4E78-9943-1C1B6D43A6DD}" type="sibTrans" cxnId="{C66E2383-0CAC-4FDE-BBE9-B77563113688}">
      <dgm:prSet/>
      <dgm:spPr/>
      <dgm:t>
        <a:bodyPr/>
        <a:lstStyle/>
        <a:p>
          <a:endParaRPr lang="en-US"/>
        </a:p>
      </dgm:t>
    </dgm:pt>
    <dgm:pt modelId="{7B3B0932-7110-4DE6-9AE8-53E7109A45D2}">
      <dgm:prSet/>
      <dgm:spPr/>
      <dgm:t>
        <a:bodyPr/>
        <a:lstStyle/>
        <a:p>
          <a:r>
            <a:rPr lang="en-US"/>
            <a:t>This is only for formal projects</a:t>
          </a:r>
        </a:p>
      </dgm:t>
    </dgm:pt>
    <dgm:pt modelId="{A9AFA875-7334-4BE4-8BC8-22C7C5061CE0}" type="parTrans" cxnId="{154C4A8B-5FCE-4027-90AC-1EB4379995F2}">
      <dgm:prSet/>
      <dgm:spPr/>
      <dgm:t>
        <a:bodyPr/>
        <a:lstStyle/>
        <a:p>
          <a:endParaRPr lang="en-US"/>
        </a:p>
      </dgm:t>
    </dgm:pt>
    <dgm:pt modelId="{72E7013E-736B-40F8-B1AF-69B572C6D2C0}" type="sibTrans" cxnId="{154C4A8B-5FCE-4027-90AC-1EB4379995F2}">
      <dgm:prSet/>
      <dgm:spPr/>
      <dgm:t>
        <a:bodyPr/>
        <a:lstStyle/>
        <a:p>
          <a:endParaRPr lang="en-US"/>
        </a:p>
      </dgm:t>
    </dgm:pt>
    <dgm:pt modelId="{9659F6AF-414E-4082-B987-FE71D5800E8F}" type="pres">
      <dgm:prSet presAssocID="{AC1E857B-E99C-4F3E-9526-349B71EB0D9B}" presName="diagram" presStyleCnt="0">
        <dgm:presLayoutVars>
          <dgm:chPref val="1"/>
          <dgm:dir/>
          <dgm:animOne val="branch"/>
          <dgm:animLvl val="lvl"/>
          <dgm:resizeHandles val="exact"/>
        </dgm:presLayoutVars>
      </dgm:prSet>
      <dgm:spPr/>
    </dgm:pt>
    <dgm:pt modelId="{7FCE0700-08B0-4551-82A2-1C6FD2F10832}" type="pres">
      <dgm:prSet presAssocID="{1E55C6BC-F5D0-47C6-9A8A-9DD79FF787CC}" presName="root1" presStyleCnt="0"/>
      <dgm:spPr/>
    </dgm:pt>
    <dgm:pt modelId="{F2231023-9EFD-4F4C-B3CC-530CBD0609AF}" type="pres">
      <dgm:prSet presAssocID="{1E55C6BC-F5D0-47C6-9A8A-9DD79FF787CC}" presName="LevelOneTextNode" presStyleLbl="node0" presStyleIdx="0" presStyleCnt="3">
        <dgm:presLayoutVars>
          <dgm:chPref val="3"/>
        </dgm:presLayoutVars>
      </dgm:prSet>
      <dgm:spPr/>
    </dgm:pt>
    <dgm:pt modelId="{4A2CC939-4860-499C-A890-DF2893013DEF}" type="pres">
      <dgm:prSet presAssocID="{1E55C6BC-F5D0-47C6-9A8A-9DD79FF787CC}" presName="level2hierChild" presStyleCnt="0"/>
      <dgm:spPr/>
    </dgm:pt>
    <dgm:pt modelId="{47966AFA-07E0-4E78-AAA3-5E2F89D94EDA}" type="pres">
      <dgm:prSet presAssocID="{6081E5BC-7820-4DEA-8470-6AEB93FE0902}" presName="conn2-1" presStyleLbl="parChTrans1D2" presStyleIdx="0" presStyleCnt="2"/>
      <dgm:spPr/>
    </dgm:pt>
    <dgm:pt modelId="{B6838DD5-35B6-4C00-A751-94ED8526FDA7}" type="pres">
      <dgm:prSet presAssocID="{6081E5BC-7820-4DEA-8470-6AEB93FE0902}" presName="connTx" presStyleLbl="parChTrans1D2" presStyleIdx="0" presStyleCnt="2"/>
      <dgm:spPr/>
    </dgm:pt>
    <dgm:pt modelId="{2A228ECD-3595-49C7-9E53-7133316AF7BA}" type="pres">
      <dgm:prSet presAssocID="{473E6B3F-C857-44B7-858C-C3714C5389DF}" presName="root2" presStyleCnt="0"/>
      <dgm:spPr/>
    </dgm:pt>
    <dgm:pt modelId="{9245CC1F-5254-4B8B-A90F-1CFEFC9ED7CE}" type="pres">
      <dgm:prSet presAssocID="{473E6B3F-C857-44B7-858C-C3714C5389DF}" presName="LevelTwoTextNode" presStyleLbl="node2" presStyleIdx="0" presStyleCnt="2">
        <dgm:presLayoutVars>
          <dgm:chPref val="3"/>
        </dgm:presLayoutVars>
      </dgm:prSet>
      <dgm:spPr/>
    </dgm:pt>
    <dgm:pt modelId="{86883F0F-3093-4751-BE10-9390C644C412}" type="pres">
      <dgm:prSet presAssocID="{473E6B3F-C857-44B7-858C-C3714C5389DF}" presName="level3hierChild" presStyleCnt="0"/>
      <dgm:spPr/>
    </dgm:pt>
    <dgm:pt modelId="{6DBB6865-A096-4438-9AEE-702F0156003F}" type="pres">
      <dgm:prSet presAssocID="{FAA852BD-C6C1-41ED-983B-B5ABFCF0474A}" presName="root1" presStyleCnt="0"/>
      <dgm:spPr/>
    </dgm:pt>
    <dgm:pt modelId="{B1A916FF-7DC1-4005-863B-5E79EDD51A28}" type="pres">
      <dgm:prSet presAssocID="{FAA852BD-C6C1-41ED-983B-B5ABFCF0474A}" presName="LevelOneTextNode" presStyleLbl="node0" presStyleIdx="1" presStyleCnt="3">
        <dgm:presLayoutVars>
          <dgm:chPref val="3"/>
        </dgm:presLayoutVars>
      </dgm:prSet>
      <dgm:spPr/>
    </dgm:pt>
    <dgm:pt modelId="{4B4EFF9A-D1CF-4090-9132-F07CB6DB398C}" type="pres">
      <dgm:prSet presAssocID="{FAA852BD-C6C1-41ED-983B-B5ABFCF0474A}" presName="level2hierChild" presStyleCnt="0"/>
      <dgm:spPr/>
    </dgm:pt>
    <dgm:pt modelId="{EB53E6E0-65E3-4C31-95A0-9B12ACD6E5F0}" type="pres">
      <dgm:prSet presAssocID="{CD5BF773-6167-454B-A235-AAB1002D0268}" presName="root1" presStyleCnt="0"/>
      <dgm:spPr/>
    </dgm:pt>
    <dgm:pt modelId="{C5D711C2-C8CA-4CDD-BE0C-077071EB7051}" type="pres">
      <dgm:prSet presAssocID="{CD5BF773-6167-454B-A235-AAB1002D0268}" presName="LevelOneTextNode" presStyleLbl="node0" presStyleIdx="2" presStyleCnt="3">
        <dgm:presLayoutVars>
          <dgm:chPref val="3"/>
        </dgm:presLayoutVars>
      </dgm:prSet>
      <dgm:spPr/>
    </dgm:pt>
    <dgm:pt modelId="{E35F9774-8990-4D93-977F-56D8C6342577}" type="pres">
      <dgm:prSet presAssocID="{CD5BF773-6167-454B-A235-AAB1002D0268}" presName="level2hierChild" presStyleCnt="0"/>
      <dgm:spPr/>
    </dgm:pt>
    <dgm:pt modelId="{54506DD6-0CFC-4D6D-9D27-F64285A090D5}" type="pres">
      <dgm:prSet presAssocID="{C30CFEA1-0B14-4A81-B2A2-55E9E7973CD4}" presName="conn2-1" presStyleLbl="parChTrans1D2" presStyleIdx="1" presStyleCnt="2"/>
      <dgm:spPr/>
    </dgm:pt>
    <dgm:pt modelId="{43361169-2D2C-48B1-8073-94EDEF11C474}" type="pres">
      <dgm:prSet presAssocID="{C30CFEA1-0B14-4A81-B2A2-55E9E7973CD4}" presName="connTx" presStyleLbl="parChTrans1D2" presStyleIdx="1" presStyleCnt="2"/>
      <dgm:spPr/>
    </dgm:pt>
    <dgm:pt modelId="{9A8038BF-865C-4070-91D1-848030EF1646}" type="pres">
      <dgm:prSet presAssocID="{9765A6AE-26B6-44CF-BC69-EDCCB47101AD}" presName="root2" presStyleCnt="0"/>
      <dgm:spPr/>
    </dgm:pt>
    <dgm:pt modelId="{5D732BE7-3245-4EAC-824D-8A5DDFEC0749}" type="pres">
      <dgm:prSet presAssocID="{9765A6AE-26B6-44CF-BC69-EDCCB47101AD}" presName="LevelTwoTextNode" presStyleLbl="node2" presStyleIdx="1" presStyleCnt="2">
        <dgm:presLayoutVars>
          <dgm:chPref val="3"/>
        </dgm:presLayoutVars>
      </dgm:prSet>
      <dgm:spPr/>
    </dgm:pt>
    <dgm:pt modelId="{CFDD4BA8-ADB7-4CF9-A69F-60A8D698EB63}" type="pres">
      <dgm:prSet presAssocID="{9765A6AE-26B6-44CF-BC69-EDCCB47101AD}" presName="level3hierChild" presStyleCnt="0"/>
      <dgm:spPr/>
    </dgm:pt>
    <dgm:pt modelId="{6E7775B4-EFF3-46B3-9E9A-94F2FC97189E}" type="pres">
      <dgm:prSet presAssocID="{A9AFA875-7334-4BE4-8BC8-22C7C5061CE0}" presName="conn2-1" presStyleLbl="parChTrans1D3" presStyleIdx="0" presStyleCnt="1"/>
      <dgm:spPr/>
    </dgm:pt>
    <dgm:pt modelId="{480C5440-1C36-419B-BD90-E735A015BEF4}" type="pres">
      <dgm:prSet presAssocID="{A9AFA875-7334-4BE4-8BC8-22C7C5061CE0}" presName="connTx" presStyleLbl="parChTrans1D3" presStyleIdx="0" presStyleCnt="1"/>
      <dgm:spPr/>
    </dgm:pt>
    <dgm:pt modelId="{A0CAB744-F534-48B8-A1DD-F169D285619A}" type="pres">
      <dgm:prSet presAssocID="{7B3B0932-7110-4DE6-9AE8-53E7109A45D2}" presName="root2" presStyleCnt="0"/>
      <dgm:spPr/>
    </dgm:pt>
    <dgm:pt modelId="{2AC05433-71AE-4013-A5EA-1A580EF82931}" type="pres">
      <dgm:prSet presAssocID="{7B3B0932-7110-4DE6-9AE8-53E7109A45D2}" presName="LevelTwoTextNode" presStyleLbl="node3" presStyleIdx="0" presStyleCnt="1">
        <dgm:presLayoutVars>
          <dgm:chPref val="3"/>
        </dgm:presLayoutVars>
      </dgm:prSet>
      <dgm:spPr/>
    </dgm:pt>
    <dgm:pt modelId="{C6EF88FC-F3A3-42EB-B8A2-EB03CDDB0D9C}" type="pres">
      <dgm:prSet presAssocID="{7B3B0932-7110-4DE6-9AE8-53E7109A45D2}" presName="level3hierChild" presStyleCnt="0"/>
      <dgm:spPr/>
    </dgm:pt>
  </dgm:ptLst>
  <dgm:cxnLst>
    <dgm:cxn modelId="{2E9ABD05-E038-4CAF-967B-391CB02DA58E}" type="presOf" srcId="{FAA852BD-C6C1-41ED-983B-B5ABFCF0474A}" destId="{B1A916FF-7DC1-4005-863B-5E79EDD51A28}" srcOrd="0" destOrd="0" presId="urn:microsoft.com/office/officeart/2005/8/layout/hierarchy2"/>
    <dgm:cxn modelId="{0D57B724-848E-4C0D-B60E-266B9C1B2F80}" type="presOf" srcId="{9765A6AE-26B6-44CF-BC69-EDCCB47101AD}" destId="{5D732BE7-3245-4EAC-824D-8A5DDFEC0749}" srcOrd="0" destOrd="0" presId="urn:microsoft.com/office/officeart/2005/8/layout/hierarchy2"/>
    <dgm:cxn modelId="{CE0FAE36-2B5B-425D-A480-89DEDFB884F6}" type="presOf" srcId="{C30CFEA1-0B14-4A81-B2A2-55E9E7973CD4}" destId="{43361169-2D2C-48B1-8073-94EDEF11C474}" srcOrd="1" destOrd="0" presId="urn:microsoft.com/office/officeart/2005/8/layout/hierarchy2"/>
    <dgm:cxn modelId="{6A99783D-60CA-4427-894C-5A5F37E07B0E}" type="presOf" srcId="{CD5BF773-6167-454B-A235-AAB1002D0268}" destId="{C5D711C2-C8CA-4CDD-BE0C-077071EB7051}" srcOrd="0" destOrd="0" presId="urn:microsoft.com/office/officeart/2005/8/layout/hierarchy2"/>
    <dgm:cxn modelId="{D0AD2C60-CD90-4BA8-8CB9-036E732A915B}" srcId="{AC1E857B-E99C-4F3E-9526-349B71EB0D9B}" destId="{1E55C6BC-F5D0-47C6-9A8A-9DD79FF787CC}" srcOrd="0" destOrd="0" parTransId="{62D5C386-A8F6-4790-9EB1-AC9EB9FCDF5B}" sibTransId="{182E263D-A9CC-491C-9D5F-A3F2DA28D652}"/>
    <dgm:cxn modelId="{9A169464-1AFE-478B-B3DF-19473AC5843A}" type="presOf" srcId="{7B3B0932-7110-4DE6-9AE8-53E7109A45D2}" destId="{2AC05433-71AE-4013-A5EA-1A580EF82931}" srcOrd="0" destOrd="0" presId="urn:microsoft.com/office/officeart/2005/8/layout/hierarchy2"/>
    <dgm:cxn modelId="{55A2A768-DD80-4D32-BD6C-BA8850CDEDB8}" type="presOf" srcId="{A9AFA875-7334-4BE4-8BC8-22C7C5061CE0}" destId="{480C5440-1C36-419B-BD90-E735A015BEF4}" srcOrd="1" destOrd="0" presId="urn:microsoft.com/office/officeart/2005/8/layout/hierarchy2"/>
    <dgm:cxn modelId="{2E0E3C4A-EF51-498D-9145-F52668EFBA52}" type="presOf" srcId="{473E6B3F-C857-44B7-858C-C3714C5389DF}" destId="{9245CC1F-5254-4B8B-A90F-1CFEFC9ED7CE}" srcOrd="0" destOrd="0" presId="urn:microsoft.com/office/officeart/2005/8/layout/hierarchy2"/>
    <dgm:cxn modelId="{BCF5686D-F55F-421A-BBDB-C4C77D770730}" srcId="{1E55C6BC-F5D0-47C6-9A8A-9DD79FF787CC}" destId="{473E6B3F-C857-44B7-858C-C3714C5389DF}" srcOrd="0" destOrd="0" parTransId="{6081E5BC-7820-4DEA-8470-6AEB93FE0902}" sibTransId="{C279AABF-8737-41F1-8BE3-B1BA3FC7F816}"/>
    <dgm:cxn modelId="{39ABD351-C875-4211-B312-6345D386C786}" type="presOf" srcId="{AC1E857B-E99C-4F3E-9526-349B71EB0D9B}" destId="{9659F6AF-414E-4082-B987-FE71D5800E8F}" srcOrd="0" destOrd="0" presId="urn:microsoft.com/office/officeart/2005/8/layout/hierarchy2"/>
    <dgm:cxn modelId="{72A45473-FD42-47B4-B11C-B463B072EF36}" type="presOf" srcId="{C30CFEA1-0B14-4A81-B2A2-55E9E7973CD4}" destId="{54506DD6-0CFC-4D6D-9D27-F64285A090D5}" srcOrd="0" destOrd="0" presId="urn:microsoft.com/office/officeart/2005/8/layout/hierarchy2"/>
    <dgm:cxn modelId="{E348AE57-A60C-49B0-8345-DCD6EA7C036A}" type="presOf" srcId="{1E55C6BC-F5D0-47C6-9A8A-9DD79FF787CC}" destId="{F2231023-9EFD-4F4C-B3CC-530CBD0609AF}" srcOrd="0" destOrd="0" presId="urn:microsoft.com/office/officeart/2005/8/layout/hierarchy2"/>
    <dgm:cxn modelId="{500E2C59-1891-483C-98AE-38659DB182B9}" type="presOf" srcId="{A9AFA875-7334-4BE4-8BC8-22C7C5061CE0}" destId="{6E7775B4-EFF3-46B3-9E9A-94F2FC97189E}" srcOrd="0" destOrd="0" presId="urn:microsoft.com/office/officeart/2005/8/layout/hierarchy2"/>
    <dgm:cxn modelId="{3BE98979-EADF-42C8-AD32-659B8AF57810}" srcId="{AC1E857B-E99C-4F3E-9526-349B71EB0D9B}" destId="{CD5BF773-6167-454B-A235-AAB1002D0268}" srcOrd="2" destOrd="0" parTransId="{2D52DE44-5172-40FD-9949-1371F3F0D74F}" sibTransId="{A96BF81A-2119-443E-B915-7348CB30708B}"/>
    <dgm:cxn modelId="{F9FDD882-14AD-47A7-9096-EA7AEA27E20E}" type="presOf" srcId="{6081E5BC-7820-4DEA-8470-6AEB93FE0902}" destId="{B6838DD5-35B6-4C00-A751-94ED8526FDA7}" srcOrd="1" destOrd="0" presId="urn:microsoft.com/office/officeart/2005/8/layout/hierarchy2"/>
    <dgm:cxn modelId="{C66E2383-0CAC-4FDE-BBE9-B77563113688}" srcId="{CD5BF773-6167-454B-A235-AAB1002D0268}" destId="{9765A6AE-26B6-44CF-BC69-EDCCB47101AD}" srcOrd="0" destOrd="0" parTransId="{C30CFEA1-0B14-4A81-B2A2-55E9E7973CD4}" sibTransId="{0AF9592A-B50E-4E78-9943-1C1B6D43A6DD}"/>
    <dgm:cxn modelId="{5A15F789-D05E-4016-96B6-005D56B46B02}" srcId="{AC1E857B-E99C-4F3E-9526-349B71EB0D9B}" destId="{FAA852BD-C6C1-41ED-983B-B5ABFCF0474A}" srcOrd="1" destOrd="0" parTransId="{E3372530-0F1E-4818-B050-3590ED4FCD42}" sibTransId="{EF3D6061-8F7F-4E9B-8F3F-F1F52CB3B9EC}"/>
    <dgm:cxn modelId="{154C4A8B-5FCE-4027-90AC-1EB4379995F2}" srcId="{9765A6AE-26B6-44CF-BC69-EDCCB47101AD}" destId="{7B3B0932-7110-4DE6-9AE8-53E7109A45D2}" srcOrd="0" destOrd="0" parTransId="{A9AFA875-7334-4BE4-8BC8-22C7C5061CE0}" sibTransId="{72E7013E-736B-40F8-B1AF-69B572C6D2C0}"/>
    <dgm:cxn modelId="{AD783CD4-F1C5-42F5-AAE1-9C015114E6A8}" type="presOf" srcId="{6081E5BC-7820-4DEA-8470-6AEB93FE0902}" destId="{47966AFA-07E0-4E78-AAA3-5E2F89D94EDA}" srcOrd="0" destOrd="0" presId="urn:microsoft.com/office/officeart/2005/8/layout/hierarchy2"/>
    <dgm:cxn modelId="{654FA436-C965-4295-A832-7E354C914BCF}" type="presParOf" srcId="{9659F6AF-414E-4082-B987-FE71D5800E8F}" destId="{7FCE0700-08B0-4551-82A2-1C6FD2F10832}" srcOrd="0" destOrd="0" presId="urn:microsoft.com/office/officeart/2005/8/layout/hierarchy2"/>
    <dgm:cxn modelId="{1AA2ED13-2187-42E3-89EA-950460A04AF3}" type="presParOf" srcId="{7FCE0700-08B0-4551-82A2-1C6FD2F10832}" destId="{F2231023-9EFD-4F4C-B3CC-530CBD0609AF}" srcOrd="0" destOrd="0" presId="urn:microsoft.com/office/officeart/2005/8/layout/hierarchy2"/>
    <dgm:cxn modelId="{F5894A09-6D4A-49AA-A007-11022EA0F164}" type="presParOf" srcId="{7FCE0700-08B0-4551-82A2-1C6FD2F10832}" destId="{4A2CC939-4860-499C-A890-DF2893013DEF}" srcOrd="1" destOrd="0" presId="urn:microsoft.com/office/officeart/2005/8/layout/hierarchy2"/>
    <dgm:cxn modelId="{F99D5B83-A7A7-4FF9-8748-33BF2859FDD6}" type="presParOf" srcId="{4A2CC939-4860-499C-A890-DF2893013DEF}" destId="{47966AFA-07E0-4E78-AAA3-5E2F89D94EDA}" srcOrd="0" destOrd="0" presId="urn:microsoft.com/office/officeart/2005/8/layout/hierarchy2"/>
    <dgm:cxn modelId="{56BBD519-7EDC-4DE7-B2AC-690FEC845795}" type="presParOf" srcId="{47966AFA-07E0-4E78-AAA3-5E2F89D94EDA}" destId="{B6838DD5-35B6-4C00-A751-94ED8526FDA7}" srcOrd="0" destOrd="0" presId="urn:microsoft.com/office/officeart/2005/8/layout/hierarchy2"/>
    <dgm:cxn modelId="{2830C235-8FFB-4E26-AB96-7A662B9BE473}" type="presParOf" srcId="{4A2CC939-4860-499C-A890-DF2893013DEF}" destId="{2A228ECD-3595-49C7-9E53-7133316AF7BA}" srcOrd="1" destOrd="0" presId="urn:microsoft.com/office/officeart/2005/8/layout/hierarchy2"/>
    <dgm:cxn modelId="{D833AA28-9BDE-49DD-A9A9-23EF4396924F}" type="presParOf" srcId="{2A228ECD-3595-49C7-9E53-7133316AF7BA}" destId="{9245CC1F-5254-4B8B-A90F-1CFEFC9ED7CE}" srcOrd="0" destOrd="0" presId="urn:microsoft.com/office/officeart/2005/8/layout/hierarchy2"/>
    <dgm:cxn modelId="{FD44CB1B-B934-49DE-8CD8-2AEFF132FB23}" type="presParOf" srcId="{2A228ECD-3595-49C7-9E53-7133316AF7BA}" destId="{86883F0F-3093-4751-BE10-9390C644C412}" srcOrd="1" destOrd="0" presId="urn:microsoft.com/office/officeart/2005/8/layout/hierarchy2"/>
    <dgm:cxn modelId="{3D46C373-C71A-4EAE-A124-BB58F27C8328}" type="presParOf" srcId="{9659F6AF-414E-4082-B987-FE71D5800E8F}" destId="{6DBB6865-A096-4438-9AEE-702F0156003F}" srcOrd="1" destOrd="0" presId="urn:microsoft.com/office/officeart/2005/8/layout/hierarchy2"/>
    <dgm:cxn modelId="{D983C237-A1FD-4142-9B54-B20C8909E392}" type="presParOf" srcId="{6DBB6865-A096-4438-9AEE-702F0156003F}" destId="{B1A916FF-7DC1-4005-863B-5E79EDD51A28}" srcOrd="0" destOrd="0" presId="urn:microsoft.com/office/officeart/2005/8/layout/hierarchy2"/>
    <dgm:cxn modelId="{E6440956-8B02-4867-B273-34EE47210B3A}" type="presParOf" srcId="{6DBB6865-A096-4438-9AEE-702F0156003F}" destId="{4B4EFF9A-D1CF-4090-9132-F07CB6DB398C}" srcOrd="1" destOrd="0" presId="urn:microsoft.com/office/officeart/2005/8/layout/hierarchy2"/>
    <dgm:cxn modelId="{745A2024-31F4-41E4-87A7-4E4E128F2312}" type="presParOf" srcId="{9659F6AF-414E-4082-B987-FE71D5800E8F}" destId="{EB53E6E0-65E3-4C31-95A0-9B12ACD6E5F0}" srcOrd="2" destOrd="0" presId="urn:microsoft.com/office/officeart/2005/8/layout/hierarchy2"/>
    <dgm:cxn modelId="{EAFB6378-4BCB-4B1D-AF2E-DF09381642F4}" type="presParOf" srcId="{EB53E6E0-65E3-4C31-95A0-9B12ACD6E5F0}" destId="{C5D711C2-C8CA-4CDD-BE0C-077071EB7051}" srcOrd="0" destOrd="0" presId="urn:microsoft.com/office/officeart/2005/8/layout/hierarchy2"/>
    <dgm:cxn modelId="{3B8E029A-4A42-4C9B-B114-414E39906EF1}" type="presParOf" srcId="{EB53E6E0-65E3-4C31-95A0-9B12ACD6E5F0}" destId="{E35F9774-8990-4D93-977F-56D8C6342577}" srcOrd="1" destOrd="0" presId="urn:microsoft.com/office/officeart/2005/8/layout/hierarchy2"/>
    <dgm:cxn modelId="{F86647C5-5074-49EA-B21A-16E66B5E647C}" type="presParOf" srcId="{E35F9774-8990-4D93-977F-56D8C6342577}" destId="{54506DD6-0CFC-4D6D-9D27-F64285A090D5}" srcOrd="0" destOrd="0" presId="urn:microsoft.com/office/officeart/2005/8/layout/hierarchy2"/>
    <dgm:cxn modelId="{B0FADE1C-2AFF-42E6-9332-FC18B67F9413}" type="presParOf" srcId="{54506DD6-0CFC-4D6D-9D27-F64285A090D5}" destId="{43361169-2D2C-48B1-8073-94EDEF11C474}" srcOrd="0" destOrd="0" presId="urn:microsoft.com/office/officeart/2005/8/layout/hierarchy2"/>
    <dgm:cxn modelId="{381357B0-94E3-4125-8E11-73F981CAD6FD}" type="presParOf" srcId="{E35F9774-8990-4D93-977F-56D8C6342577}" destId="{9A8038BF-865C-4070-91D1-848030EF1646}" srcOrd="1" destOrd="0" presId="urn:microsoft.com/office/officeart/2005/8/layout/hierarchy2"/>
    <dgm:cxn modelId="{8A9909BE-0F16-4F88-BB51-705F8FE85C97}" type="presParOf" srcId="{9A8038BF-865C-4070-91D1-848030EF1646}" destId="{5D732BE7-3245-4EAC-824D-8A5DDFEC0749}" srcOrd="0" destOrd="0" presId="urn:microsoft.com/office/officeart/2005/8/layout/hierarchy2"/>
    <dgm:cxn modelId="{B1F354C3-C97C-414B-8A59-C63CFDE3AAE4}" type="presParOf" srcId="{9A8038BF-865C-4070-91D1-848030EF1646}" destId="{CFDD4BA8-ADB7-4CF9-A69F-60A8D698EB63}" srcOrd="1" destOrd="0" presId="urn:microsoft.com/office/officeart/2005/8/layout/hierarchy2"/>
    <dgm:cxn modelId="{35F33267-6404-4CCD-A101-741944972D26}" type="presParOf" srcId="{CFDD4BA8-ADB7-4CF9-A69F-60A8D698EB63}" destId="{6E7775B4-EFF3-46B3-9E9A-94F2FC97189E}" srcOrd="0" destOrd="0" presId="urn:microsoft.com/office/officeart/2005/8/layout/hierarchy2"/>
    <dgm:cxn modelId="{E90B9147-1CCD-4962-A084-9D07C66CD660}" type="presParOf" srcId="{6E7775B4-EFF3-46B3-9E9A-94F2FC97189E}" destId="{480C5440-1C36-419B-BD90-E735A015BEF4}" srcOrd="0" destOrd="0" presId="urn:microsoft.com/office/officeart/2005/8/layout/hierarchy2"/>
    <dgm:cxn modelId="{6E391D0E-26FC-445F-8C8C-29600FA18ABE}" type="presParOf" srcId="{CFDD4BA8-ADB7-4CF9-A69F-60A8D698EB63}" destId="{A0CAB744-F534-48B8-A1DD-F169D285619A}" srcOrd="1" destOrd="0" presId="urn:microsoft.com/office/officeart/2005/8/layout/hierarchy2"/>
    <dgm:cxn modelId="{07629CA8-45D4-4788-B5F8-9C75FFAECCF8}" type="presParOf" srcId="{A0CAB744-F534-48B8-A1DD-F169D285619A}" destId="{2AC05433-71AE-4013-A5EA-1A580EF82931}" srcOrd="0" destOrd="0" presId="urn:microsoft.com/office/officeart/2005/8/layout/hierarchy2"/>
    <dgm:cxn modelId="{BA01AE3E-DD06-4A96-B547-F8BDCC85EDCA}" type="presParOf" srcId="{A0CAB744-F534-48B8-A1DD-F169D285619A}" destId="{C6EF88FC-F3A3-42EB-B8A2-EB03CDDB0D9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3446F06-6B1A-4ECF-A973-C2F1C19756DF}"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992AE803-614F-4E88-9892-312FBF52D885}">
      <dgm:prSet/>
      <dgm:spPr/>
      <dgm:t>
        <a:bodyPr/>
        <a:lstStyle/>
        <a:p>
          <a:r>
            <a:rPr lang="en-US" baseline="0" dirty="0"/>
            <a:t>7-31-18 Release</a:t>
          </a:r>
          <a:endParaRPr lang="en-US" dirty="0"/>
        </a:p>
      </dgm:t>
    </dgm:pt>
    <dgm:pt modelId="{CDEA2529-33C8-4591-9B06-C4CE1AA7F778}" type="parTrans" cxnId="{FA1FA464-E19A-4FED-BABA-EB2E85FA516B}">
      <dgm:prSet/>
      <dgm:spPr/>
      <dgm:t>
        <a:bodyPr/>
        <a:lstStyle/>
        <a:p>
          <a:endParaRPr lang="en-US"/>
        </a:p>
      </dgm:t>
    </dgm:pt>
    <dgm:pt modelId="{BFCA5EFC-C903-4F68-BAEB-9A30D77F4B59}" type="sibTrans" cxnId="{FA1FA464-E19A-4FED-BABA-EB2E85FA516B}">
      <dgm:prSet/>
      <dgm:spPr/>
      <dgm:t>
        <a:bodyPr/>
        <a:lstStyle/>
        <a:p>
          <a:endParaRPr lang="en-US"/>
        </a:p>
      </dgm:t>
    </dgm:pt>
    <dgm:pt modelId="{95665370-ED42-436E-99F4-004F46B93FBB}" type="pres">
      <dgm:prSet presAssocID="{43446F06-6B1A-4ECF-A973-C2F1C19756DF}" presName="Name0" presStyleCnt="0">
        <dgm:presLayoutVars>
          <dgm:dir/>
          <dgm:animLvl val="lvl"/>
          <dgm:resizeHandles val="exact"/>
        </dgm:presLayoutVars>
      </dgm:prSet>
      <dgm:spPr/>
    </dgm:pt>
    <dgm:pt modelId="{23313E57-2F35-4CDE-BB62-F908D3FECE81}" type="pres">
      <dgm:prSet presAssocID="{992AE803-614F-4E88-9892-312FBF52D885}" presName="linNode" presStyleCnt="0"/>
      <dgm:spPr/>
    </dgm:pt>
    <dgm:pt modelId="{4A986E43-1F14-4314-84A8-291115BEB258}" type="pres">
      <dgm:prSet presAssocID="{992AE803-614F-4E88-9892-312FBF52D885}" presName="parentText" presStyleLbl="node1" presStyleIdx="0" presStyleCnt="1" custScaleX="178343">
        <dgm:presLayoutVars>
          <dgm:chMax val="1"/>
          <dgm:bulletEnabled val="1"/>
        </dgm:presLayoutVars>
      </dgm:prSet>
      <dgm:spPr/>
    </dgm:pt>
  </dgm:ptLst>
  <dgm:cxnLst>
    <dgm:cxn modelId="{A502FE01-F2F6-49A7-9A03-F774C1B94803}" type="presOf" srcId="{43446F06-6B1A-4ECF-A973-C2F1C19756DF}" destId="{95665370-ED42-436E-99F4-004F46B93FBB}" srcOrd="0" destOrd="0" presId="urn:microsoft.com/office/officeart/2005/8/layout/vList5"/>
    <dgm:cxn modelId="{FA1FA464-E19A-4FED-BABA-EB2E85FA516B}" srcId="{43446F06-6B1A-4ECF-A973-C2F1C19756DF}" destId="{992AE803-614F-4E88-9892-312FBF52D885}" srcOrd="0" destOrd="0" parTransId="{CDEA2529-33C8-4591-9B06-C4CE1AA7F778}" sibTransId="{BFCA5EFC-C903-4F68-BAEB-9A30D77F4B59}"/>
    <dgm:cxn modelId="{7698F9AE-A115-4164-9BB9-F8DD6E7CA541}" type="presOf" srcId="{992AE803-614F-4E88-9892-312FBF52D885}" destId="{4A986E43-1F14-4314-84A8-291115BEB258}" srcOrd="0" destOrd="0" presId="urn:microsoft.com/office/officeart/2005/8/layout/vList5"/>
    <dgm:cxn modelId="{173B458C-F3D3-4267-9E73-E1C71EA14B42}" type="presParOf" srcId="{95665370-ED42-436E-99F4-004F46B93FBB}" destId="{23313E57-2F35-4CDE-BB62-F908D3FECE81}" srcOrd="0" destOrd="0" presId="urn:microsoft.com/office/officeart/2005/8/layout/vList5"/>
    <dgm:cxn modelId="{D86249E2-6FFF-431C-9401-0CAEA2927B0F}" type="presParOf" srcId="{23313E57-2F35-4CDE-BB62-F908D3FECE81}" destId="{4A986E43-1F14-4314-84A8-291115BEB2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921603C-D5A7-4463-8299-1AB5A8AC5C5C}" type="doc">
      <dgm:prSet loTypeId="urn:microsoft.com/office/officeart/2005/8/layout/hierarchy3" loCatId="hierarchy" qsTypeId="urn:microsoft.com/office/officeart/2005/8/quickstyle/3d3" qsCatId="3D" csTypeId="urn:microsoft.com/office/officeart/2005/8/colors/colorful1" csCatId="colorful"/>
      <dgm:spPr/>
      <dgm:t>
        <a:bodyPr/>
        <a:lstStyle/>
        <a:p>
          <a:endParaRPr lang="en-US"/>
        </a:p>
      </dgm:t>
    </dgm:pt>
    <dgm:pt modelId="{2AEBA36C-52C3-4777-A5AB-5BAA800A2145}">
      <dgm:prSet/>
      <dgm:spPr/>
      <dgm:t>
        <a:bodyPr/>
        <a:lstStyle/>
        <a:p>
          <a:r>
            <a:rPr lang="en-US" dirty="0"/>
            <a:t>Changes to HUB Firm Profiles</a:t>
          </a:r>
        </a:p>
      </dgm:t>
    </dgm:pt>
    <dgm:pt modelId="{27DCADB6-5389-48B3-A964-13DCD671B74C}" type="parTrans" cxnId="{1B7A2604-F5B7-4B9D-9DE0-6F5208D6F2C5}">
      <dgm:prSet/>
      <dgm:spPr/>
      <dgm:t>
        <a:bodyPr/>
        <a:lstStyle/>
        <a:p>
          <a:endParaRPr lang="en-US"/>
        </a:p>
      </dgm:t>
    </dgm:pt>
    <dgm:pt modelId="{069FB6D1-18C3-43AE-BCC9-CC1F95F62BE5}" type="sibTrans" cxnId="{1B7A2604-F5B7-4B9D-9DE0-6F5208D6F2C5}">
      <dgm:prSet/>
      <dgm:spPr/>
      <dgm:t>
        <a:bodyPr/>
        <a:lstStyle/>
        <a:p>
          <a:endParaRPr lang="en-US"/>
        </a:p>
      </dgm:t>
    </dgm:pt>
    <dgm:pt modelId="{C48B803D-5997-42AD-94C0-0E93E9D53AB5}">
      <dgm:prSet/>
      <dgm:spPr/>
      <dgm:t>
        <a:bodyPr/>
        <a:lstStyle/>
        <a:p>
          <a:r>
            <a:rPr lang="en-US"/>
            <a:t>HUB Contract Participation</a:t>
          </a:r>
        </a:p>
      </dgm:t>
    </dgm:pt>
    <dgm:pt modelId="{87E64575-F929-48D8-8324-286BCAF95AED}" type="parTrans" cxnId="{F1A64E4E-676B-44CB-B9EC-8D765224C5C4}">
      <dgm:prSet/>
      <dgm:spPr/>
      <dgm:t>
        <a:bodyPr/>
        <a:lstStyle/>
        <a:p>
          <a:endParaRPr lang="en-US"/>
        </a:p>
      </dgm:t>
    </dgm:pt>
    <dgm:pt modelId="{99641652-4718-4D27-8719-09CF8FE2DC6B}" type="sibTrans" cxnId="{F1A64E4E-676B-44CB-B9EC-8D765224C5C4}">
      <dgm:prSet/>
      <dgm:spPr/>
      <dgm:t>
        <a:bodyPr/>
        <a:lstStyle/>
        <a:p>
          <a:endParaRPr lang="en-US"/>
        </a:p>
      </dgm:t>
    </dgm:pt>
    <dgm:pt modelId="{FB84FDB8-BE9B-4CC3-BE4A-A0A637271D84}">
      <dgm:prSet/>
      <dgm:spPr/>
      <dgm:t>
        <a:bodyPr/>
        <a:lstStyle/>
        <a:p>
          <a:r>
            <a:rPr lang="en-US"/>
            <a:t>Shows Prime and subcontractor participation on a project</a:t>
          </a:r>
        </a:p>
      </dgm:t>
    </dgm:pt>
    <dgm:pt modelId="{6CE010DA-0738-49F9-9CA2-270FB5EA6A07}" type="parTrans" cxnId="{5EB9F5D9-726E-460D-B6EB-4A4FEA4AB053}">
      <dgm:prSet/>
      <dgm:spPr/>
      <dgm:t>
        <a:bodyPr/>
        <a:lstStyle/>
        <a:p>
          <a:endParaRPr lang="en-US"/>
        </a:p>
      </dgm:t>
    </dgm:pt>
    <dgm:pt modelId="{DA00345F-EA6F-4888-A3DF-F2313BE8434F}" type="sibTrans" cxnId="{5EB9F5D9-726E-460D-B6EB-4A4FEA4AB053}">
      <dgm:prSet/>
      <dgm:spPr/>
      <dgm:t>
        <a:bodyPr/>
        <a:lstStyle/>
        <a:p>
          <a:endParaRPr lang="en-US"/>
        </a:p>
      </dgm:t>
    </dgm:pt>
    <dgm:pt modelId="{1BA85FE2-CC1F-4C6F-861D-4F08E4289680}">
      <dgm:prSet/>
      <dgm:spPr/>
      <dgm:t>
        <a:bodyPr/>
        <a:lstStyle/>
        <a:p>
          <a:r>
            <a:rPr lang="en-US"/>
            <a:t>Bug Fixes</a:t>
          </a:r>
        </a:p>
      </dgm:t>
    </dgm:pt>
    <dgm:pt modelId="{F9D5C67A-C912-49F0-93F3-531FB937F149}" type="parTrans" cxnId="{F435BE97-B571-46C9-8637-9A61393E2ECA}">
      <dgm:prSet/>
      <dgm:spPr/>
      <dgm:t>
        <a:bodyPr/>
        <a:lstStyle/>
        <a:p>
          <a:endParaRPr lang="en-US"/>
        </a:p>
      </dgm:t>
    </dgm:pt>
    <dgm:pt modelId="{137FCD73-4589-45CA-905D-DC8AC15F3DA0}" type="sibTrans" cxnId="{F435BE97-B571-46C9-8637-9A61393E2ECA}">
      <dgm:prSet/>
      <dgm:spPr/>
      <dgm:t>
        <a:bodyPr/>
        <a:lstStyle/>
        <a:p>
          <a:endParaRPr lang="en-US"/>
        </a:p>
      </dgm:t>
    </dgm:pt>
    <dgm:pt modelId="{1FBD4424-5D7F-43D4-8F99-B16C70036468}">
      <dgm:prSet/>
      <dgm:spPr/>
      <dgm:t>
        <a:bodyPr/>
        <a:lstStyle/>
        <a:p>
          <a:r>
            <a:rPr lang="en-US"/>
            <a:t>FCAP reporting and searches</a:t>
          </a:r>
        </a:p>
      </dgm:t>
    </dgm:pt>
    <dgm:pt modelId="{4A16E782-9BCD-452B-B154-BDE9AEAB91B3}" type="parTrans" cxnId="{292F712B-6F33-4973-96B7-26E7137DF13D}">
      <dgm:prSet/>
      <dgm:spPr/>
      <dgm:t>
        <a:bodyPr/>
        <a:lstStyle/>
        <a:p>
          <a:endParaRPr lang="en-US"/>
        </a:p>
      </dgm:t>
    </dgm:pt>
    <dgm:pt modelId="{CFBA4967-14CC-4AE8-8071-FA719346E15F}" type="sibTrans" cxnId="{292F712B-6F33-4973-96B7-26E7137DF13D}">
      <dgm:prSet/>
      <dgm:spPr/>
      <dgm:t>
        <a:bodyPr/>
        <a:lstStyle/>
        <a:p>
          <a:endParaRPr lang="en-US"/>
        </a:p>
      </dgm:t>
    </dgm:pt>
    <dgm:pt modelId="{59F03AD7-7856-465E-961C-C4888D0C6FE7}" type="pres">
      <dgm:prSet presAssocID="{5921603C-D5A7-4463-8299-1AB5A8AC5C5C}" presName="diagram" presStyleCnt="0">
        <dgm:presLayoutVars>
          <dgm:chPref val="1"/>
          <dgm:dir/>
          <dgm:animOne val="branch"/>
          <dgm:animLvl val="lvl"/>
          <dgm:resizeHandles/>
        </dgm:presLayoutVars>
      </dgm:prSet>
      <dgm:spPr/>
    </dgm:pt>
    <dgm:pt modelId="{99A61629-9C30-44BD-9FDE-5A0EF41B2925}" type="pres">
      <dgm:prSet presAssocID="{2AEBA36C-52C3-4777-A5AB-5BAA800A2145}" presName="root" presStyleCnt="0"/>
      <dgm:spPr/>
    </dgm:pt>
    <dgm:pt modelId="{337C8A77-5DF3-4B34-8FDA-380D45AE7BDE}" type="pres">
      <dgm:prSet presAssocID="{2AEBA36C-52C3-4777-A5AB-5BAA800A2145}" presName="rootComposite" presStyleCnt="0"/>
      <dgm:spPr/>
    </dgm:pt>
    <dgm:pt modelId="{371097D3-99F6-421C-A5AD-A21DA07AEEEE}" type="pres">
      <dgm:prSet presAssocID="{2AEBA36C-52C3-4777-A5AB-5BAA800A2145}" presName="rootText" presStyleLbl="node1" presStyleIdx="0" presStyleCnt="2"/>
      <dgm:spPr/>
    </dgm:pt>
    <dgm:pt modelId="{414EFD43-3AD9-4536-9392-6540A0E84DB7}" type="pres">
      <dgm:prSet presAssocID="{2AEBA36C-52C3-4777-A5AB-5BAA800A2145}" presName="rootConnector" presStyleLbl="node1" presStyleIdx="0" presStyleCnt="2"/>
      <dgm:spPr/>
    </dgm:pt>
    <dgm:pt modelId="{7CD9F1DF-2BCA-4535-B744-7EB1D37E1471}" type="pres">
      <dgm:prSet presAssocID="{2AEBA36C-52C3-4777-A5AB-5BAA800A2145}" presName="childShape" presStyleCnt="0"/>
      <dgm:spPr/>
    </dgm:pt>
    <dgm:pt modelId="{A444BEC6-986C-4FFA-A4BC-2F740991C8C0}" type="pres">
      <dgm:prSet presAssocID="{87E64575-F929-48D8-8324-286BCAF95AED}" presName="Name13" presStyleLbl="parChTrans1D2" presStyleIdx="0" presStyleCnt="2"/>
      <dgm:spPr/>
    </dgm:pt>
    <dgm:pt modelId="{802B5924-DC8A-4F37-AA60-9FBD7C4B55D9}" type="pres">
      <dgm:prSet presAssocID="{C48B803D-5997-42AD-94C0-0E93E9D53AB5}" presName="childText" presStyleLbl="bgAcc1" presStyleIdx="0" presStyleCnt="2">
        <dgm:presLayoutVars>
          <dgm:bulletEnabled val="1"/>
        </dgm:presLayoutVars>
      </dgm:prSet>
      <dgm:spPr/>
    </dgm:pt>
    <dgm:pt modelId="{CD38654E-561D-488F-BD71-2FD8F88EF581}" type="pres">
      <dgm:prSet presAssocID="{1BA85FE2-CC1F-4C6F-861D-4F08E4289680}" presName="root" presStyleCnt="0"/>
      <dgm:spPr/>
    </dgm:pt>
    <dgm:pt modelId="{D0D02F8E-4EDF-4F18-9C14-D955099DBC58}" type="pres">
      <dgm:prSet presAssocID="{1BA85FE2-CC1F-4C6F-861D-4F08E4289680}" presName="rootComposite" presStyleCnt="0"/>
      <dgm:spPr/>
    </dgm:pt>
    <dgm:pt modelId="{4D6D6545-E4CD-4EA7-935A-5618A8F45517}" type="pres">
      <dgm:prSet presAssocID="{1BA85FE2-CC1F-4C6F-861D-4F08E4289680}" presName="rootText" presStyleLbl="node1" presStyleIdx="1" presStyleCnt="2"/>
      <dgm:spPr/>
    </dgm:pt>
    <dgm:pt modelId="{518AC5D3-9AC1-4D86-BDBE-679CFA9CD865}" type="pres">
      <dgm:prSet presAssocID="{1BA85FE2-CC1F-4C6F-861D-4F08E4289680}" presName="rootConnector" presStyleLbl="node1" presStyleIdx="1" presStyleCnt="2"/>
      <dgm:spPr/>
    </dgm:pt>
    <dgm:pt modelId="{270B0706-204D-4AFE-943A-98F1444F05F6}" type="pres">
      <dgm:prSet presAssocID="{1BA85FE2-CC1F-4C6F-861D-4F08E4289680}" presName="childShape" presStyleCnt="0"/>
      <dgm:spPr/>
    </dgm:pt>
    <dgm:pt modelId="{9FCE9144-0A4F-4E3F-83FC-A6B7BC448A2D}" type="pres">
      <dgm:prSet presAssocID="{4A16E782-9BCD-452B-B154-BDE9AEAB91B3}" presName="Name13" presStyleLbl="parChTrans1D2" presStyleIdx="1" presStyleCnt="2"/>
      <dgm:spPr/>
    </dgm:pt>
    <dgm:pt modelId="{A78A3B03-65FD-496A-A688-1455E9600CE6}" type="pres">
      <dgm:prSet presAssocID="{1FBD4424-5D7F-43D4-8F99-B16C70036468}" presName="childText" presStyleLbl="bgAcc1" presStyleIdx="1" presStyleCnt="2">
        <dgm:presLayoutVars>
          <dgm:bulletEnabled val="1"/>
        </dgm:presLayoutVars>
      </dgm:prSet>
      <dgm:spPr/>
    </dgm:pt>
  </dgm:ptLst>
  <dgm:cxnLst>
    <dgm:cxn modelId="{1B7A2604-F5B7-4B9D-9DE0-6F5208D6F2C5}" srcId="{5921603C-D5A7-4463-8299-1AB5A8AC5C5C}" destId="{2AEBA36C-52C3-4777-A5AB-5BAA800A2145}" srcOrd="0" destOrd="0" parTransId="{27DCADB6-5389-48B3-A964-13DCD671B74C}" sibTransId="{069FB6D1-18C3-43AE-BCC9-CC1F95F62BE5}"/>
    <dgm:cxn modelId="{E806B00A-B70F-4856-9E23-F239B6076961}" type="presOf" srcId="{FB84FDB8-BE9B-4CC3-BE4A-A0A637271D84}" destId="{802B5924-DC8A-4F37-AA60-9FBD7C4B55D9}" srcOrd="0" destOrd="1" presId="urn:microsoft.com/office/officeart/2005/8/layout/hierarchy3"/>
    <dgm:cxn modelId="{73074119-8530-4435-A82A-404839A4009C}" type="presOf" srcId="{2AEBA36C-52C3-4777-A5AB-5BAA800A2145}" destId="{414EFD43-3AD9-4536-9392-6540A0E84DB7}" srcOrd="1" destOrd="0" presId="urn:microsoft.com/office/officeart/2005/8/layout/hierarchy3"/>
    <dgm:cxn modelId="{287B7D26-A60E-4C09-A3EA-1B38A9A22C1E}" type="presOf" srcId="{1BA85FE2-CC1F-4C6F-861D-4F08E4289680}" destId="{4D6D6545-E4CD-4EA7-935A-5618A8F45517}" srcOrd="0" destOrd="0" presId="urn:microsoft.com/office/officeart/2005/8/layout/hierarchy3"/>
    <dgm:cxn modelId="{292F712B-6F33-4973-96B7-26E7137DF13D}" srcId="{1BA85FE2-CC1F-4C6F-861D-4F08E4289680}" destId="{1FBD4424-5D7F-43D4-8F99-B16C70036468}" srcOrd="0" destOrd="0" parTransId="{4A16E782-9BCD-452B-B154-BDE9AEAB91B3}" sibTransId="{CFBA4967-14CC-4AE8-8071-FA719346E15F}"/>
    <dgm:cxn modelId="{A2EEEB30-EA69-40F0-8A30-D4B81B04576C}" type="presOf" srcId="{1FBD4424-5D7F-43D4-8F99-B16C70036468}" destId="{A78A3B03-65FD-496A-A688-1455E9600CE6}" srcOrd="0" destOrd="0" presId="urn:microsoft.com/office/officeart/2005/8/layout/hierarchy3"/>
    <dgm:cxn modelId="{F1A64E4E-676B-44CB-B9EC-8D765224C5C4}" srcId="{2AEBA36C-52C3-4777-A5AB-5BAA800A2145}" destId="{C48B803D-5997-42AD-94C0-0E93E9D53AB5}" srcOrd="0" destOrd="0" parTransId="{87E64575-F929-48D8-8324-286BCAF95AED}" sibTransId="{99641652-4718-4D27-8719-09CF8FE2DC6B}"/>
    <dgm:cxn modelId="{CE6C9152-9E7E-44C5-8BD4-DF090E2C0437}" type="presOf" srcId="{5921603C-D5A7-4463-8299-1AB5A8AC5C5C}" destId="{59F03AD7-7856-465E-961C-C4888D0C6FE7}" srcOrd="0" destOrd="0" presId="urn:microsoft.com/office/officeart/2005/8/layout/hierarchy3"/>
    <dgm:cxn modelId="{586CE958-A125-443F-AB04-1213D864EE70}" type="presOf" srcId="{1BA85FE2-CC1F-4C6F-861D-4F08E4289680}" destId="{518AC5D3-9AC1-4D86-BDBE-679CFA9CD865}" srcOrd="1" destOrd="0" presId="urn:microsoft.com/office/officeart/2005/8/layout/hierarchy3"/>
    <dgm:cxn modelId="{E2FAB088-49DC-4B7E-BF4D-1B6F7FB1DAF5}" type="presOf" srcId="{C48B803D-5997-42AD-94C0-0E93E9D53AB5}" destId="{802B5924-DC8A-4F37-AA60-9FBD7C4B55D9}" srcOrd="0" destOrd="0" presId="urn:microsoft.com/office/officeart/2005/8/layout/hierarchy3"/>
    <dgm:cxn modelId="{F435BE97-B571-46C9-8637-9A61393E2ECA}" srcId="{5921603C-D5A7-4463-8299-1AB5A8AC5C5C}" destId="{1BA85FE2-CC1F-4C6F-861D-4F08E4289680}" srcOrd="1" destOrd="0" parTransId="{F9D5C67A-C912-49F0-93F3-531FB937F149}" sibTransId="{137FCD73-4589-45CA-905D-DC8AC15F3DA0}"/>
    <dgm:cxn modelId="{12B905C6-3439-4BB9-A183-A77C4561E690}" type="presOf" srcId="{87E64575-F929-48D8-8324-286BCAF95AED}" destId="{A444BEC6-986C-4FFA-A4BC-2F740991C8C0}" srcOrd="0" destOrd="0" presId="urn:microsoft.com/office/officeart/2005/8/layout/hierarchy3"/>
    <dgm:cxn modelId="{5EB9F5D9-726E-460D-B6EB-4A4FEA4AB053}" srcId="{C48B803D-5997-42AD-94C0-0E93E9D53AB5}" destId="{FB84FDB8-BE9B-4CC3-BE4A-A0A637271D84}" srcOrd="0" destOrd="0" parTransId="{6CE010DA-0738-49F9-9CA2-270FB5EA6A07}" sibTransId="{DA00345F-EA6F-4888-A3DF-F2313BE8434F}"/>
    <dgm:cxn modelId="{F0EE22DD-7357-4A42-A246-5001454CD17F}" type="presOf" srcId="{2AEBA36C-52C3-4777-A5AB-5BAA800A2145}" destId="{371097D3-99F6-421C-A5AD-A21DA07AEEEE}" srcOrd="0" destOrd="0" presId="urn:microsoft.com/office/officeart/2005/8/layout/hierarchy3"/>
    <dgm:cxn modelId="{0BF051FD-84B1-4F26-ADC3-525270D39712}" type="presOf" srcId="{4A16E782-9BCD-452B-B154-BDE9AEAB91B3}" destId="{9FCE9144-0A4F-4E3F-83FC-A6B7BC448A2D}" srcOrd="0" destOrd="0" presId="urn:microsoft.com/office/officeart/2005/8/layout/hierarchy3"/>
    <dgm:cxn modelId="{A4E45161-718B-4D3D-BBFB-9E252B54FFD6}" type="presParOf" srcId="{59F03AD7-7856-465E-961C-C4888D0C6FE7}" destId="{99A61629-9C30-44BD-9FDE-5A0EF41B2925}" srcOrd="0" destOrd="0" presId="urn:microsoft.com/office/officeart/2005/8/layout/hierarchy3"/>
    <dgm:cxn modelId="{F4C1EB5A-4D84-4EB7-961D-AC0AFA75335C}" type="presParOf" srcId="{99A61629-9C30-44BD-9FDE-5A0EF41B2925}" destId="{337C8A77-5DF3-4B34-8FDA-380D45AE7BDE}" srcOrd="0" destOrd="0" presId="urn:microsoft.com/office/officeart/2005/8/layout/hierarchy3"/>
    <dgm:cxn modelId="{0073B56A-D692-4E07-BC15-24D902BDBB32}" type="presParOf" srcId="{337C8A77-5DF3-4B34-8FDA-380D45AE7BDE}" destId="{371097D3-99F6-421C-A5AD-A21DA07AEEEE}" srcOrd="0" destOrd="0" presId="urn:microsoft.com/office/officeart/2005/8/layout/hierarchy3"/>
    <dgm:cxn modelId="{F326F25F-B052-4047-9D81-FA6E2332EA07}" type="presParOf" srcId="{337C8A77-5DF3-4B34-8FDA-380D45AE7BDE}" destId="{414EFD43-3AD9-4536-9392-6540A0E84DB7}" srcOrd="1" destOrd="0" presId="urn:microsoft.com/office/officeart/2005/8/layout/hierarchy3"/>
    <dgm:cxn modelId="{3817AE69-6C94-4290-BF17-61F3157CBEBB}" type="presParOf" srcId="{99A61629-9C30-44BD-9FDE-5A0EF41B2925}" destId="{7CD9F1DF-2BCA-4535-B744-7EB1D37E1471}" srcOrd="1" destOrd="0" presId="urn:microsoft.com/office/officeart/2005/8/layout/hierarchy3"/>
    <dgm:cxn modelId="{2A9038EF-8DAF-43EF-841D-90AB0A365FB0}" type="presParOf" srcId="{7CD9F1DF-2BCA-4535-B744-7EB1D37E1471}" destId="{A444BEC6-986C-4FFA-A4BC-2F740991C8C0}" srcOrd="0" destOrd="0" presId="urn:microsoft.com/office/officeart/2005/8/layout/hierarchy3"/>
    <dgm:cxn modelId="{5D856D70-3A5B-4897-BB5F-EB922CA3A501}" type="presParOf" srcId="{7CD9F1DF-2BCA-4535-B744-7EB1D37E1471}" destId="{802B5924-DC8A-4F37-AA60-9FBD7C4B55D9}" srcOrd="1" destOrd="0" presId="urn:microsoft.com/office/officeart/2005/8/layout/hierarchy3"/>
    <dgm:cxn modelId="{C98A9116-10DB-47E0-B704-70DE8D1EF304}" type="presParOf" srcId="{59F03AD7-7856-465E-961C-C4888D0C6FE7}" destId="{CD38654E-561D-488F-BD71-2FD8F88EF581}" srcOrd="1" destOrd="0" presId="urn:microsoft.com/office/officeart/2005/8/layout/hierarchy3"/>
    <dgm:cxn modelId="{6BA572E5-A35F-48C0-989A-920676CD00CD}" type="presParOf" srcId="{CD38654E-561D-488F-BD71-2FD8F88EF581}" destId="{D0D02F8E-4EDF-4F18-9C14-D955099DBC58}" srcOrd="0" destOrd="0" presId="urn:microsoft.com/office/officeart/2005/8/layout/hierarchy3"/>
    <dgm:cxn modelId="{9B46455D-16FB-4721-AFE4-A97798CAA9A3}" type="presParOf" srcId="{D0D02F8E-4EDF-4F18-9C14-D955099DBC58}" destId="{4D6D6545-E4CD-4EA7-935A-5618A8F45517}" srcOrd="0" destOrd="0" presId="urn:microsoft.com/office/officeart/2005/8/layout/hierarchy3"/>
    <dgm:cxn modelId="{5A04A5B9-B2A9-4093-95AF-DB1484B98EFC}" type="presParOf" srcId="{D0D02F8E-4EDF-4F18-9C14-D955099DBC58}" destId="{518AC5D3-9AC1-4D86-BDBE-679CFA9CD865}" srcOrd="1" destOrd="0" presId="urn:microsoft.com/office/officeart/2005/8/layout/hierarchy3"/>
    <dgm:cxn modelId="{546E7A74-DE0B-41A3-B28D-EF00A467256B}" type="presParOf" srcId="{CD38654E-561D-488F-BD71-2FD8F88EF581}" destId="{270B0706-204D-4AFE-943A-98F1444F05F6}" srcOrd="1" destOrd="0" presId="urn:microsoft.com/office/officeart/2005/8/layout/hierarchy3"/>
    <dgm:cxn modelId="{019E34A7-1499-4884-A7FC-4E3E178C8E74}" type="presParOf" srcId="{270B0706-204D-4AFE-943A-98F1444F05F6}" destId="{9FCE9144-0A4F-4E3F-83FC-A6B7BC448A2D}" srcOrd="0" destOrd="0" presId="urn:microsoft.com/office/officeart/2005/8/layout/hierarchy3"/>
    <dgm:cxn modelId="{6B848F25-7FC7-47C5-9E60-0DA434D23F30}" type="presParOf" srcId="{270B0706-204D-4AFE-943A-98F1444F05F6}" destId="{A78A3B03-65FD-496A-A688-1455E9600CE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77F76CE-BAAE-4C1F-A3FE-42E615FAF248}" type="doc">
      <dgm:prSet loTypeId="urn:microsoft.com/office/officeart/2005/8/layout/hierarchy3" loCatId="hierarchy" qsTypeId="urn:microsoft.com/office/officeart/2005/8/quickstyle/3d2" qsCatId="3D" csTypeId="urn:microsoft.com/office/officeart/2005/8/colors/colorful1" csCatId="colorful"/>
      <dgm:spPr/>
      <dgm:t>
        <a:bodyPr/>
        <a:lstStyle/>
        <a:p>
          <a:endParaRPr lang="en-US"/>
        </a:p>
      </dgm:t>
    </dgm:pt>
    <dgm:pt modelId="{8F919BEF-9E1F-46FD-AB41-AAB693A18734}">
      <dgm:prSet/>
      <dgm:spPr/>
      <dgm:t>
        <a:bodyPr/>
        <a:lstStyle/>
        <a:p>
          <a:r>
            <a:rPr lang="en-US" baseline="0" dirty="0"/>
            <a:t>10-26-18 Release</a:t>
          </a:r>
          <a:endParaRPr lang="en-US" dirty="0"/>
        </a:p>
      </dgm:t>
    </dgm:pt>
    <dgm:pt modelId="{47775AA0-68F5-4E68-9CAC-5AD523A2BC08}" type="parTrans" cxnId="{FBE5A5D7-B2EB-4335-AAC9-E52355BF774F}">
      <dgm:prSet/>
      <dgm:spPr/>
      <dgm:t>
        <a:bodyPr/>
        <a:lstStyle/>
        <a:p>
          <a:endParaRPr lang="en-US"/>
        </a:p>
      </dgm:t>
    </dgm:pt>
    <dgm:pt modelId="{9E79F5FF-5781-488E-A8B8-D2660777C9AD}" type="sibTrans" cxnId="{FBE5A5D7-B2EB-4335-AAC9-E52355BF774F}">
      <dgm:prSet/>
      <dgm:spPr/>
      <dgm:t>
        <a:bodyPr/>
        <a:lstStyle/>
        <a:p>
          <a:endParaRPr lang="en-US"/>
        </a:p>
      </dgm:t>
    </dgm:pt>
    <dgm:pt modelId="{683960FC-C30B-40CA-AA80-E6F5C7DDEB25}" type="pres">
      <dgm:prSet presAssocID="{277F76CE-BAAE-4C1F-A3FE-42E615FAF248}" presName="diagram" presStyleCnt="0">
        <dgm:presLayoutVars>
          <dgm:chPref val="1"/>
          <dgm:dir/>
          <dgm:animOne val="branch"/>
          <dgm:animLvl val="lvl"/>
          <dgm:resizeHandles/>
        </dgm:presLayoutVars>
      </dgm:prSet>
      <dgm:spPr/>
    </dgm:pt>
    <dgm:pt modelId="{B20AB21D-F726-4FF2-BE71-C62644106ABC}" type="pres">
      <dgm:prSet presAssocID="{8F919BEF-9E1F-46FD-AB41-AAB693A18734}" presName="root" presStyleCnt="0"/>
      <dgm:spPr/>
    </dgm:pt>
    <dgm:pt modelId="{32A6040C-0511-41EE-9ABA-B3D5E5E03A04}" type="pres">
      <dgm:prSet presAssocID="{8F919BEF-9E1F-46FD-AB41-AAB693A18734}" presName="rootComposite" presStyleCnt="0"/>
      <dgm:spPr/>
    </dgm:pt>
    <dgm:pt modelId="{57D2CF7A-B80B-46FD-95F1-7F2C2D39AEAD}" type="pres">
      <dgm:prSet presAssocID="{8F919BEF-9E1F-46FD-AB41-AAB693A18734}" presName="rootText" presStyleLbl="node1" presStyleIdx="0" presStyleCnt="1"/>
      <dgm:spPr/>
    </dgm:pt>
    <dgm:pt modelId="{67D9C17E-7B45-482C-8ADF-0702786C51D9}" type="pres">
      <dgm:prSet presAssocID="{8F919BEF-9E1F-46FD-AB41-AAB693A18734}" presName="rootConnector" presStyleLbl="node1" presStyleIdx="0" presStyleCnt="1"/>
      <dgm:spPr/>
    </dgm:pt>
    <dgm:pt modelId="{75D4BDF3-4ACD-4A87-B192-C8948481AF53}" type="pres">
      <dgm:prSet presAssocID="{8F919BEF-9E1F-46FD-AB41-AAB693A18734}" presName="childShape" presStyleCnt="0"/>
      <dgm:spPr/>
    </dgm:pt>
  </dgm:ptLst>
  <dgm:cxnLst>
    <dgm:cxn modelId="{88282290-7A8C-4978-8FC6-1CCF6889AA10}" type="presOf" srcId="{8F919BEF-9E1F-46FD-AB41-AAB693A18734}" destId="{67D9C17E-7B45-482C-8ADF-0702786C51D9}" srcOrd="1" destOrd="0" presId="urn:microsoft.com/office/officeart/2005/8/layout/hierarchy3"/>
    <dgm:cxn modelId="{6BACD9C0-C033-4C41-BAE1-51BF85DDF7EA}" type="presOf" srcId="{277F76CE-BAAE-4C1F-A3FE-42E615FAF248}" destId="{683960FC-C30B-40CA-AA80-E6F5C7DDEB25}" srcOrd="0" destOrd="0" presId="urn:microsoft.com/office/officeart/2005/8/layout/hierarchy3"/>
    <dgm:cxn modelId="{58EACAD0-B804-4905-A629-63AD29A759C8}" type="presOf" srcId="{8F919BEF-9E1F-46FD-AB41-AAB693A18734}" destId="{57D2CF7A-B80B-46FD-95F1-7F2C2D39AEAD}" srcOrd="0" destOrd="0" presId="urn:microsoft.com/office/officeart/2005/8/layout/hierarchy3"/>
    <dgm:cxn modelId="{FBE5A5D7-B2EB-4335-AAC9-E52355BF774F}" srcId="{277F76CE-BAAE-4C1F-A3FE-42E615FAF248}" destId="{8F919BEF-9E1F-46FD-AB41-AAB693A18734}" srcOrd="0" destOrd="0" parTransId="{47775AA0-68F5-4E68-9CAC-5AD523A2BC08}" sibTransId="{9E79F5FF-5781-488E-A8B8-D2660777C9AD}"/>
    <dgm:cxn modelId="{1229F57A-47C6-480B-B6A9-705D2DE0D09C}" type="presParOf" srcId="{683960FC-C30B-40CA-AA80-E6F5C7DDEB25}" destId="{B20AB21D-F726-4FF2-BE71-C62644106ABC}" srcOrd="0" destOrd="0" presId="urn:microsoft.com/office/officeart/2005/8/layout/hierarchy3"/>
    <dgm:cxn modelId="{7BC2E47D-406E-4ED7-B84C-92B8293DFB20}" type="presParOf" srcId="{B20AB21D-F726-4FF2-BE71-C62644106ABC}" destId="{32A6040C-0511-41EE-9ABA-B3D5E5E03A04}" srcOrd="0" destOrd="0" presId="urn:microsoft.com/office/officeart/2005/8/layout/hierarchy3"/>
    <dgm:cxn modelId="{3A723968-9C54-492A-B6AF-B5BE9A7802BE}" type="presParOf" srcId="{32A6040C-0511-41EE-9ABA-B3D5E5E03A04}" destId="{57D2CF7A-B80B-46FD-95F1-7F2C2D39AEAD}" srcOrd="0" destOrd="0" presId="urn:microsoft.com/office/officeart/2005/8/layout/hierarchy3"/>
    <dgm:cxn modelId="{3580B680-212B-4B03-8A8C-7B7E60ABB484}" type="presParOf" srcId="{32A6040C-0511-41EE-9ABA-B3D5E5E03A04}" destId="{67D9C17E-7B45-482C-8ADF-0702786C51D9}" srcOrd="1" destOrd="0" presId="urn:microsoft.com/office/officeart/2005/8/layout/hierarchy3"/>
    <dgm:cxn modelId="{28D51A95-1F87-48FA-8CAF-F0FB6A488C61}" type="presParOf" srcId="{B20AB21D-F726-4FF2-BE71-C62644106ABC}" destId="{75D4BDF3-4ACD-4A87-B192-C8948481AF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CFA64140-1CAA-487E-8F41-05C8CD7475F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8510984-7EC5-4862-BC87-3C8724E910D8}">
      <dgm:prSet/>
      <dgm:spPr/>
      <dgm:t>
        <a:bodyPr/>
        <a:lstStyle/>
        <a:p>
          <a:r>
            <a:rPr lang="en-US" dirty="0"/>
            <a:t>System Administration</a:t>
          </a:r>
        </a:p>
      </dgm:t>
    </dgm:pt>
    <dgm:pt modelId="{6BFF5F25-0B45-47E6-A866-74A1153024CB}" type="parTrans" cxnId="{7FE0EB4F-F63A-4331-86EF-92C957F7CB66}">
      <dgm:prSet/>
      <dgm:spPr/>
      <dgm:t>
        <a:bodyPr/>
        <a:lstStyle/>
        <a:p>
          <a:endParaRPr lang="en-US"/>
        </a:p>
      </dgm:t>
    </dgm:pt>
    <dgm:pt modelId="{CCD0246E-303F-478C-85E1-4BF7A37A25C8}" type="sibTrans" cxnId="{7FE0EB4F-F63A-4331-86EF-92C957F7CB66}">
      <dgm:prSet/>
      <dgm:spPr/>
      <dgm:t>
        <a:bodyPr/>
        <a:lstStyle/>
        <a:p>
          <a:endParaRPr lang="en-US"/>
        </a:p>
      </dgm:t>
    </dgm:pt>
    <dgm:pt modelId="{BB000ADD-0CCE-457D-8D43-2F441D00599C}">
      <dgm:prSet/>
      <dgm:spPr/>
      <dgm:t>
        <a:bodyPr/>
        <a:lstStyle/>
        <a:p>
          <a:r>
            <a:rPr lang="en-US"/>
            <a:t>Contractor Profile Merge</a:t>
          </a:r>
        </a:p>
      </dgm:t>
    </dgm:pt>
    <dgm:pt modelId="{0243EC26-744B-4D5B-8FC7-EBBDA800994C}" type="parTrans" cxnId="{79CB5CE7-D4DD-417A-A345-A73559603335}">
      <dgm:prSet/>
      <dgm:spPr/>
      <dgm:t>
        <a:bodyPr/>
        <a:lstStyle/>
        <a:p>
          <a:endParaRPr lang="en-US"/>
        </a:p>
      </dgm:t>
    </dgm:pt>
    <dgm:pt modelId="{B4CDA796-F69A-4440-A849-0EB2A5C73180}" type="sibTrans" cxnId="{79CB5CE7-D4DD-417A-A345-A73559603335}">
      <dgm:prSet/>
      <dgm:spPr/>
      <dgm:t>
        <a:bodyPr/>
        <a:lstStyle/>
        <a:p>
          <a:endParaRPr lang="en-US"/>
        </a:p>
      </dgm:t>
    </dgm:pt>
    <dgm:pt modelId="{736F8CE9-327E-484F-8248-1FD2FFC172C0}">
      <dgm:prSet/>
      <dgm:spPr/>
      <dgm:t>
        <a:bodyPr/>
        <a:lstStyle/>
        <a:p>
          <a:r>
            <a:rPr lang="en-US"/>
            <a:t>User Interface-Single Sign on (SSO)</a:t>
          </a:r>
        </a:p>
      </dgm:t>
    </dgm:pt>
    <dgm:pt modelId="{C1436D5D-C3C8-4A24-9577-CB80B2CAD430}" type="parTrans" cxnId="{76F25521-B665-4B8F-B69E-488FF807AF7C}">
      <dgm:prSet/>
      <dgm:spPr/>
      <dgm:t>
        <a:bodyPr/>
        <a:lstStyle/>
        <a:p>
          <a:endParaRPr lang="en-US"/>
        </a:p>
      </dgm:t>
    </dgm:pt>
    <dgm:pt modelId="{34C084A3-9EBF-4A6D-9653-79656C343A41}" type="sibTrans" cxnId="{76F25521-B665-4B8F-B69E-488FF807AF7C}">
      <dgm:prSet/>
      <dgm:spPr/>
      <dgm:t>
        <a:bodyPr/>
        <a:lstStyle/>
        <a:p>
          <a:endParaRPr lang="en-US"/>
        </a:p>
      </dgm:t>
    </dgm:pt>
    <dgm:pt modelId="{915F994E-53BA-44A2-BA2E-196376BB532E}">
      <dgm:prSet/>
      <dgm:spPr/>
      <dgm:t>
        <a:bodyPr/>
        <a:lstStyle/>
        <a:p>
          <a:r>
            <a:rPr lang="en-US"/>
            <a:t>Removed paging from Lists in clipboards and searches</a:t>
          </a:r>
        </a:p>
      </dgm:t>
    </dgm:pt>
    <dgm:pt modelId="{3206EB52-A373-46A3-9AE0-B45A8FDDF910}" type="parTrans" cxnId="{2746081D-003C-4DB8-822D-812793F8CE99}">
      <dgm:prSet/>
      <dgm:spPr/>
      <dgm:t>
        <a:bodyPr/>
        <a:lstStyle/>
        <a:p>
          <a:endParaRPr lang="en-US"/>
        </a:p>
      </dgm:t>
    </dgm:pt>
    <dgm:pt modelId="{B4EB1093-A1DB-404E-8B42-5A5F74F5AA2B}" type="sibTrans" cxnId="{2746081D-003C-4DB8-822D-812793F8CE99}">
      <dgm:prSet/>
      <dgm:spPr/>
      <dgm:t>
        <a:bodyPr/>
        <a:lstStyle/>
        <a:p>
          <a:endParaRPr lang="en-US"/>
        </a:p>
      </dgm:t>
    </dgm:pt>
    <dgm:pt modelId="{C7265EB6-66CF-49F5-89E5-45DC7485B686}">
      <dgm:prSet/>
      <dgm:spPr/>
      <dgm:t>
        <a:bodyPr/>
        <a:lstStyle/>
        <a:p>
          <a:r>
            <a:rPr lang="en-US"/>
            <a:t>Contracts</a:t>
          </a:r>
        </a:p>
      </dgm:t>
    </dgm:pt>
    <dgm:pt modelId="{393D1967-457B-446B-BABF-C115630AAB0A}" type="parTrans" cxnId="{E2B1323B-63B7-4BA7-9A11-0F429DE5E860}">
      <dgm:prSet/>
      <dgm:spPr/>
      <dgm:t>
        <a:bodyPr/>
        <a:lstStyle/>
        <a:p>
          <a:endParaRPr lang="en-US"/>
        </a:p>
      </dgm:t>
    </dgm:pt>
    <dgm:pt modelId="{0F5E2485-F468-4C53-B0D3-3BCD275009ED}" type="sibTrans" cxnId="{E2B1323B-63B7-4BA7-9A11-0F429DE5E860}">
      <dgm:prSet/>
      <dgm:spPr/>
      <dgm:t>
        <a:bodyPr/>
        <a:lstStyle/>
        <a:p>
          <a:endParaRPr lang="en-US"/>
        </a:p>
      </dgm:t>
    </dgm:pt>
    <dgm:pt modelId="{0874CB59-1F2B-4483-A56D-622D4725C891}">
      <dgm:prSet/>
      <dgm:spPr/>
      <dgm:t>
        <a:bodyPr/>
        <a:lstStyle/>
        <a:p>
          <a:r>
            <a:rPr lang="en-US"/>
            <a:t>Change Designer/Contractor on existing contracts</a:t>
          </a:r>
        </a:p>
      </dgm:t>
    </dgm:pt>
    <dgm:pt modelId="{FADA9510-C914-44B9-98B3-03570B1D98BD}" type="parTrans" cxnId="{9241C36B-63BA-4A03-B966-98B22C53B05A}">
      <dgm:prSet/>
      <dgm:spPr/>
      <dgm:t>
        <a:bodyPr/>
        <a:lstStyle/>
        <a:p>
          <a:endParaRPr lang="en-US"/>
        </a:p>
      </dgm:t>
    </dgm:pt>
    <dgm:pt modelId="{6552EBAC-9AD0-483E-A836-83FD44B4CB0A}" type="sibTrans" cxnId="{9241C36B-63BA-4A03-B966-98B22C53B05A}">
      <dgm:prSet/>
      <dgm:spPr/>
      <dgm:t>
        <a:bodyPr/>
        <a:lstStyle/>
        <a:p>
          <a:endParaRPr lang="en-US"/>
        </a:p>
      </dgm:t>
    </dgm:pt>
    <dgm:pt modelId="{6A2646DE-A548-4A5B-94FF-D7D2A141AEA9}">
      <dgm:prSet/>
      <dgm:spPr/>
      <dgm:t>
        <a:bodyPr/>
        <a:lstStyle/>
        <a:p>
          <a:r>
            <a:rPr lang="en-US"/>
            <a:t>Contractor search now shows HUB Minority &amp; Certification Status</a:t>
          </a:r>
        </a:p>
      </dgm:t>
    </dgm:pt>
    <dgm:pt modelId="{2DD603A0-E850-4CAF-95BB-C77D61385BBD}" type="parTrans" cxnId="{B286B9A7-601C-43B2-BF8C-B067FD009674}">
      <dgm:prSet/>
      <dgm:spPr/>
      <dgm:t>
        <a:bodyPr/>
        <a:lstStyle/>
        <a:p>
          <a:endParaRPr lang="en-US"/>
        </a:p>
      </dgm:t>
    </dgm:pt>
    <dgm:pt modelId="{8D34340A-AA98-4CD2-A67E-E00408B3F313}" type="sibTrans" cxnId="{B286B9A7-601C-43B2-BF8C-B067FD009674}">
      <dgm:prSet/>
      <dgm:spPr/>
      <dgm:t>
        <a:bodyPr/>
        <a:lstStyle/>
        <a:p>
          <a:endParaRPr lang="en-US"/>
        </a:p>
      </dgm:t>
    </dgm:pt>
    <dgm:pt modelId="{63335CA7-99C4-4A0D-A850-42692CDCD217}">
      <dgm:prSet/>
      <dgm:spPr/>
      <dgm:t>
        <a:bodyPr/>
        <a:lstStyle/>
        <a:p>
          <a:r>
            <a:rPr lang="en-US"/>
            <a:t>Home now has Problem Reports tab</a:t>
          </a:r>
        </a:p>
      </dgm:t>
    </dgm:pt>
    <dgm:pt modelId="{E5958154-33D3-4362-AD14-63A0E484A5D5}" type="parTrans" cxnId="{B4280528-4029-4009-BE32-4CEB81195BE9}">
      <dgm:prSet/>
      <dgm:spPr/>
      <dgm:t>
        <a:bodyPr/>
        <a:lstStyle/>
        <a:p>
          <a:endParaRPr lang="en-US"/>
        </a:p>
      </dgm:t>
    </dgm:pt>
    <dgm:pt modelId="{FD17EF9E-A302-4D23-B223-B505245D66F6}" type="sibTrans" cxnId="{B4280528-4029-4009-BE32-4CEB81195BE9}">
      <dgm:prSet/>
      <dgm:spPr/>
      <dgm:t>
        <a:bodyPr/>
        <a:lstStyle/>
        <a:p>
          <a:endParaRPr lang="en-US"/>
        </a:p>
      </dgm:t>
    </dgm:pt>
    <dgm:pt modelId="{85376A72-CF20-405A-8039-24F576E22F02}">
      <dgm:prSet/>
      <dgm:spPr/>
      <dgm:t>
        <a:bodyPr/>
        <a:lstStyle/>
        <a:p>
          <a:r>
            <a:rPr lang="en-US"/>
            <a:t>Favorites now has an “Agency” column</a:t>
          </a:r>
        </a:p>
      </dgm:t>
    </dgm:pt>
    <dgm:pt modelId="{7F41462A-1789-43CA-B290-0868C8A8AF45}" type="parTrans" cxnId="{9593F3AC-0C00-425F-B178-1936A7CA0809}">
      <dgm:prSet/>
      <dgm:spPr/>
      <dgm:t>
        <a:bodyPr/>
        <a:lstStyle/>
        <a:p>
          <a:endParaRPr lang="en-US"/>
        </a:p>
      </dgm:t>
    </dgm:pt>
    <dgm:pt modelId="{FA360D3F-6663-4EE8-9D0E-3E1B7E8CC577}" type="sibTrans" cxnId="{9593F3AC-0C00-425F-B178-1936A7CA0809}">
      <dgm:prSet/>
      <dgm:spPr/>
      <dgm:t>
        <a:bodyPr/>
        <a:lstStyle/>
        <a:p>
          <a:endParaRPr lang="en-US"/>
        </a:p>
      </dgm:t>
    </dgm:pt>
    <dgm:pt modelId="{4F17A0A6-3E34-4952-9BBC-B635A4D53B9D}">
      <dgm:prSet/>
      <dgm:spPr/>
      <dgm:t>
        <a:bodyPr/>
        <a:lstStyle/>
        <a:p>
          <a:r>
            <a:rPr lang="en-US"/>
            <a:t>Reporting-Sunsetting of legacy reports</a:t>
          </a:r>
        </a:p>
      </dgm:t>
    </dgm:pt>
    <dgm:pt modelId="{74224404-0C65-4432-B6A6-6BDDECD681B5}" type="parTrans" cxnId="{C661B21A-0AE1-4A55-9497-EE72E52CD3C3}">
      <dgm:prSet/>
      <dgm:spPr/>
      <dgm:t>
        <a:bodyPr/>
        <a:lstStyle/>
        <a:p>
          <a:endParaRPr lang="en-US"/>
        </a:p>
      </dgm:t>
    </dgm:pt>
    <dgm:pt modelId="{A4DA4393-3FA6-4378-A8A4-B627FB099A94}" type="sibTrans" cxnId="{C661B21A-0AE1-4A55-9497-EE72E52CD3C3}">
      <dgm:prSet/>
      <dgm:spPr/>
      <dgm:t>
        <a:bodyPr/>
        <a:lstStyle/>
        <a:p>
          <a:endParaRPr lang="en-US"/>
        </a:p>
      </dgm:t>
    </dgm:pt>
    <dgm:pt modelId="{525BF39A-783C-40DB-8BE9-3D5E3CC03D2B}" type="pres">
      <dgm:prSet presAssocID="{CFA64140-1CAA-487E-8F41-05C8CD7475F8}" presName="linear" presStyleCnt="0">
        <dgm:presLayoutVars>
          <dgm:dir/>
          <dgm:animLvl val="lvl"/>
          <dgm:resizeHandles val="exact"/>
        </dgm:presLayoutVars>
      </dgm:prSet>
      <dgm:spPr/>
    </dgm:pt>
    <dgm:pt modelId="{5388D43B-6AF6-417B-A793-F3EB6C85C509}" type="pres">
      <dgm:prSet presAssocID="{88510984-7EC5-4862-BC87-3C8724E910D8}" presName="parentLin" presStyleCnt="0"/>
      <dgm:spPr/>
    </dgm:pt>
    <dgm:pt modelId="{E37B555D-D55F-4F97-A536-A358D1ECEFB1}" type="pres">
      <dgm:prSet presAssocID="{88510984-7EC5-4862-BC87-3C8724E910D8}" presName="parentLeftMargin" presStyleLbl="node1" presStyleIdx="0" presStyleCnt="6"/>
      <dgm:spPr/>
    </dgm:pt>
    <dgm:pt modelId="{236F2182-91F9-4C29-BB25-D66B597C9E08}" type="pres">
      <dgm:prSet presAssocID="{88510984-7EC5-4862-BC87-3C8724E910D8}" presName="parentText" presStyleLbl="node1" presStyleIdx="0" presStyleCnt="6">
        <dgm:presLayoutVars>
          <dgm:chMax val="0"/>
          <dgm:bulletEnabled val="1"/>
        </dgm:presLayoutVars>
      </dgm:prSet>
      <dgm:spPr/>
    </dgm:pt>
    <dgm:pt modelId="{4332A550-EC3B-4F74-B8C9-DD401AF1FBE8}" type="pres">
      <dgm:prSet presAssocID="{88510984-7EC5-4862-BC87-3C8724E910D8}" presName="negativeSpace" presStyleCnt="0"/>
      <dgm:spPr/>
    </dgm:pt>
    <dgm:pt modelId="{F864924E-0A5A-439E-868F-8E29A4529E5A}" type="pres">
      <dgm:prSet presAssocID="{88510984-7EC5-4862-BC87-3C8724E910D8}" presName="childText" presStyleLbl="conFgAcc1" presStyleIdx="0" presStyleCnt="6">
        <dgm:presLayoutVars>
          <dgm:bulletEnabled val="1"/>
        </dgm:presLayoutVars>
      </dgm:prSet>
      <dgm:spPr/>
    </dgm:pt>
    <dgm:pt modelId="{A1472896-F4FF-4AD4-99E1-26A07AA96500}" type="pres">
      <dgm:prSet presAssocID="{CCD0246E-303F-478C-85E1-4BF7A37A25C8}" presName="spaceBetweenRectangles" presStyleCnt="0"/>
      <dgm:spPr/>
    </dgm:pt>
    <dgm:pt modelId="{1C8C90B1-A5CA-4664-9AA2-2AFE8A0E4FA7}" type="pres">
      <dgm:prSet presAssocID="{736F8CE9-327E-484F-8248-1FD2FFC172C0}" presName="parentLin" presStyleCnt="0"/>
      <dgm:spPr/>
    </dgm:pt>
    <dgm:pt modelId="{585ABA5D-6E0E-4342-9419-534A19236FBB}" type="pres">
      <dgm:prSet presAssocID="{736F8CE9-327E-484F-8248-1FD2FFC172C0}" presName="parentLeftMargin" presStyleLbl="node1" presStyleIdx="0" presStyleCnt="6"/>
      <dgm:spPr/>
    </dgm:pt>
    <dgm:pt modelId="{692ABCCA-F04F-46EE-9E03-0496FA2C9157}" type="pres">
      <dgm:prSet presAssocID="{736F8CE9-327E-484F-8248-1FD2FFC172C0}" presName="parentText" presStyleLbl="node1" presStyleIdx="1" presStyleCnt="6">
        <dgm:presLayoutVars>
          <dgm:chMax val="0"/>
          <dgm:bulletEnabled val="1"/>
        </dgm:presLayoutVars>
      </dgm:prSet>
      <dgm:spPr/>
    </dgm:pt>
    <dgm:pt modelId="{E4F62048-D85C-4AB2-9F7E-EE26B1868103}" type="pres">
      <dgm:prSet presAssocID="{736F8CE9-327E-484F-8248-1FD2FFC172C0}" presName="negativeSpace" presStyleCnt="0"/>
      <dgm:spPr/>
    </dgm:pt>
    <dgm:pt modelId="{1265211F-4007-47A8-B5D2-7E018309BE54}" type="pres">
      <dgm:prSet presAssocID="{736F8CE9-327E-484F-8248-1FD2FFC172C0}" presName="childText" presStyleLbl="conFgAcc1" presStyleIdx="1" presStyleCnt="6">
        <dgm:presLayoutVars>
          <dgm:bulletEnabled val="1"/>
        </dgm:presLayoutVars>
      </dgm:prSet>
      <dgm:spPr/>
    </dgm:pt>
    <dgm:pt modelId="{C6F6CD30-DAF0-45CD-AE73-EF131736225A}" type="pres">
      <dgm:prSet presAssocID="{34C084A3-9EBF-4A6D-9653-79656C343A41}" presName="spaceBetweenRectangles" presStyleCnt="0"/>
      <dgm:spPr/>
    </dgm:pt>
    <dgm:pt modelId="{340E0BF6-C990-47BC-8F01-2A085218A29F}" type="pres">
      <dgm:prSet presAssocID="{C7265EB6-66CF-49F5-89E5-45DC7485B686}" presName="parentLin" presStyleCnt="0"/>
      <dgm:spPr/>
    </dgm:pt>
    <dgm:pt modelId="{F1A458B1-AFCF-473A-A556-F144F3A4E3AE}" type="pres">
      <dgm:prSet presAssocID="{C7265EB6-66CF-49F5-89E5-45DC7485B686}" presName="parentLeftMargin" presStyleLbl="node1" presStyleIdx="1" presStyleCnt="6"/>
      <dgm:spPr/>
    </dgm:pt>
    <dgm:pt modelId="{0E2D8BCA-FC64-4EA3-A821-EC9EE0D86FD9}" type="pres">
      <dgm:prSet presAssocID="{C7265EB6-66CF-49F5-89E5-45DC7485B686}" presName="parentText" presStyleLbl="node1" presStyleIdx="2" presStyleCnt="6">
        <dgm:presLayoutVars>
          <dgm:chMax val="0"/>
          <dgm:bulletEnabled val="1"/>
        </dgm:presLayoutVars>
      </dgm:prSet>
      <dgm:spPr/>
    </dgm:pt>
    <dgm:pt modelId="{09AFDDFD-4722-4006-9194-D557AA8D4B85}" type="pres">
      <dgm:prSet presAssocID="{C7265EB6-66CF-49F5-89E5-45DC7485B686}" presName="negativeSpace" presStyleCnt="0"/>
      <dgm:spPr/>
    </dgm:pt>
    <dgm:pt modelId="{BCE936E9-2A96-44DA-B10E-0130C7E038B7}" type="pres">
      <dgm:prSet presAssocID="{C7265EB6-66CF-49F5-89E5-45DC7485B686}" presName="childText" presStyleLbl="conFgAcc1" presStyleIdx="2" presStyleCnt="6">
        <dgm:presLayoutVars>
          <dgm:bulletEnabled val="1"/>
        </dgm:presLayoutVars>
      </dgm:prSet>
      <dgm:spPr/>
    </dgm:pt>
    <dgm:pt modelId="{00A17E1C-098A-4011-9C17-AA0D2D23CBC2}" type="pres">
      <dgm:prSet presAssocID="{0F5E2485-F468-4C53-B0D3-3BCD275009ED}" presName="spaceBetweenRectangles" presStyleCnt="0"/>
      <dgm:spPr/>
    </dgm:pt>
    <dgm:pt modelId="{F74B5BDD-1D57-46C4-9A95-1BFC0E748D77}" type="pres">
      <dgm:prSet presAssocID="{6A2646DE-A548-4A5B-94FF-D7D2A141AEA9}" presName="parentLin" presStyleCnt="0"/>
      <dgm:spPr/>
    </dgm:pt>
    <dgm:pt modelId="{E3440B56-37B7-404D-BA9B-F7D426819C2A}" type="pres">
      <dgm:prSet presAssocID="{6A2646DE-A548-4A5B-94FF-D7D2A141AEA9}" presName="parentLeftMargin" presStyleLbl="node1" presStyleIdx="2" presStyleCnt="6"/>
      <dgm:spPr/>
    </dgm:pt>
    <dgm:pt modelId="{9DDA4EFE-8E4C-4078-907F-235E528541E3}" type="pres">
      <dgm:prSet presAssocID="{6A2646DE-A548-4A5B-94FF-D7D2A141AEA9}" presName="parentText" presStyleLbl="node1" presStyleIdx="3" presStyleCnt="6">
        <dgm:presLayoutVars>
          <dgm:chMax val="0"/>
          <dgm:bulletEnabled val="1"/>
        </dgm:presLayoutVars>
      </dgm:prSet>
      <dgm:spPr/>
    </dgm:pt>
    <dgm:pt modelId="{78071C2C-8D23-4216-9C17-E197C6DACC2F}" type="pres">
      <dgm:prSet presAssocID="{6A2646DE-A548-4A5B-94FF-D7D2A141AEA9}" presName="negativeSpace" presStyleCnt="0"/>
      <dgm:spPr/>
    </dgm:pt>
    <dgm:pt modelId="{B30ED25E-61D9-4CCC-83A5-5F3207F3FD10}" type="pres">
      <dgm:prSet presAssocID="{6A2646DE-A548-4A5B-94FF-D7D2A141AEA9}" presName="childText" presStyleLbl="conFgAcc1" presStyleIdx="3" presStyleCnt="6">
        <dgm:presLayoutVars>
          <dgm:bulletEnabled val="1"/>
        </dgm:presLayoutVars>
      </dgm:prSet>
      <dgm:spPr/>
    </dgm:pt>
    <dgm:pt modelId="{58077A68-64D0-4E93-A1EB-973647B71741}" type="pres">
      <dgm:prSet presAssocID="{8D34340A-AA98-4CD2-A67E-E00408B3F313}" presName="spaceBetweenRectangles" presStyleCnt="0"/>
      <dgm:spPr/>
    </dgm:pt>
    <dgm:pt modelId="{3F5C2FE5-9C13-4279-B01D-255FFFA35843}" type="pres">
      <dgm:prSet presAssocID="{63335CA7-99C4-4A0D-A850-42692CDCD217}" presName="parentLin" presStyleCnt="0"/>
      <dgm:spPr/>
    </dgm:pt>
    <dgm:pt modelId="{512DB1B0-9D6E-49B8-85C5-3259335C3597}" type="pres">
      <dgm:prSet presAssocID="{63335CA7-99C4-4A0D-A850-42692CDCD217}" presName="parentLeftMargin" presStyleLbl="node1" presStyleIdx="3" presStyleCnt="6"/>
      <dgm:spPr/>
    </dgm:pt>
    <dgm:pt modelId="{C15A0303-29B9-429D-8AA7-86115FCA14DA}" type="pres">
      <dgm:prSet presAssocID="{63335CA7-99C4-4A0D-A850-42692CDCD217}" presName="parentText" presStyleLbl="node1" presStyleIdx="4" presStyleCnt="6">
        <dgm:presLayoutVars>
          <dgm:chMax val="0"/>
          <dgm:bulletEnabled val="1"/>
        </dgm:presLayoutVars>
      </dgm:prSet>
      <dgm:spPr/>
    </dgm:pt>
    <dgm:pt modelId="{6D097327-96C5-410D-A92C-C601E722F492}" type="pres">
      <dgm:prSet presAssocID="{63335CA7-99C4-4A0D-A850-42692CDCD217}" presName="negativeSpace" presStyleCnt="0"/>
      <dgm:spPr/>
    </dgm:pt>
    <dgm:pt modelId="{C86D1384-4500-4382-9B21-5F05E09F86F7}" type="pres">
      <dgm:prSet presAssocID="{63335CA7-99C4-4A0D-A850-42692CDCD217}" presName="childText" presStyleLbl="conFgAcc1" presStyleIdx="4" presStyleCnt="6">
        <dgm:presLayoutVars>
          <dgm:bulletEnabled val="1"/>
        </dgm:presLayoutVars>
      </dgm:prSet>
      <dgm:spPr/>
    </dgm:pt>
    <dgm:pt modelId="{E7AA716E-C7F0-4CBD-A4C8-DE611E83C2E3}" type="pres">
      <dgm:prSet presAssocID="{FD17EF9E-A302-4D23-B223-B505245D66F6}" presName="spaceBetweenRectangles" presStyleCnt="0"/>
      <dgm:spPr/>
    </dgm:pt>
    <dgm:pt modelId="{ADCD4887-BBB8-4569-AEE1-FE71F5FE8139}" type="pres">
      <dgm:prSet presAssocID="{4F17A0A6-3E34-4952-9BBC-B635A4D53B9D}" presName="parentLin" presStyleCnt="0"/>
      <dgm:spPr/>
    </dgm:pt>
    <dgm:pt modelId="{CABA9D74-F3E2-4BFE-83B6-0CD044F385DF}" type="pres">
      <dgm:prSet presAssocID="{4F17A0A6-3E34-4952-9BBC-B635A4D53B9D}" presName="parentLeftMargin" presStyleLbl="node1" presStyleIdx="4" presStyleCnt="6"/>
      <dgm:spPr/>
    </dgm:pt>
    <dgm:pt modelId="{78FB0B7F-0C84-410B-90A5-040777FF4B0B}" type="pres">
      <dgm:prSet presAssocID="{4F17A0A6-3E34-4952-9BBC-B635A4D53B9D}" presName="parentText" presStyleLbl="node1" presStyleIdx="5" presStyleCnt="6">
        <dgm:presLayoutVars>
          <dgm:chMax val="0"/>
          <dgm:bulletEnabled val="1"/>
        </dgm:presLayoutVars>
      </dgm:prSet>
      <dgm:spPr/>
    </dgm:pt>
    <dgm:pt modelId="{741EFBA7-DF3E-4C4B-9BC8-9C6460847467}" type="pres">
      <dgm:prSet presAssocID="{4F17A0A6-3E34-4952-9BBC-B635A4D53B9D}" presName="negativeSpace" presStyleCnt="0"/>
      <dgm:spPr/>
    </dgm:pt>
    <dgm:pt modelId="{5EC2D7E6-7E50-4D60-BDE9-C261F34EAAFF}" type="pres">
      <dgm:prSet presAssocID="{4F17A0A6-3E34-4952-9BBC-B635A4D53B9D}" presName="childText" presStyleLbl="conFgAcc1" presStyleIdx="5" presStyleCnt="6">
        <dgm:presLayoutVars>
          <dgm:bulletEnabled val="1"/>
        </dgm:presLayoutVars>
      </dgm:prSet>
      <dgm:spPr/>
    </dgm:pt>
  </dgm:ptLst>
  <dgm:cxnLst>
    <dgm:cxn modelId="{9B2B8106-D724-4A63-AD17-1F4DD7F00622}" type="presOf" srcId="{6A2646DE-A548-4A5B-94FF-D7D2A141AEA9}" destId="{9DDA4EFE-8E4C-4078-907F-235E528541E3}" srcOrd="1" destOrd="0" presId="urn:microsoft.com/office/officeart/2005/8/layout/list1"/>
    <dgm:cxn modelId="{9F6F7712-9A90-4E9C-9803-44D319B62694}" type="presOf" srcId="{88510984-7EC5-4862-BC87-3C8724E910D8}" destId="{236F2182-91F9-4C29-BB25-D66B597C9E08}" srcOrd="1" destOrd="0" presId="urn:microsoft.com/office/officeart/2005/8/layout/list1"/>
    <dgm:cxn modelId="{82102019-F686-423A-B590-58B99C9B6F84}" type="presOf" srcId="{63335CA7-99C4-4A0D-A850-42692CDCD217}" destId="{512DB1B0-9D6E-49B8-85C5-3259335C3597}" srcOrd="0" destOrd="0" presId="urn:microsoft.com/office/officeart/2005/8/layout/list1"/>
    <dgm:cxn modelId="{29313819-DDEE-4674-A754-3C02FA72F747}" type="presOf" srcId="{0874CB59-1F2B-4483-A56D-622D4725C891}" destId="{BCE936E9-2A96-44DA-B10E-0130C7E038B7}" srcOrd="0" destOrd="0" presId="urn:microsoft.com/office/officeart/2005/8/layout/list1"/>
    <dgm:cxn modelId="{C661B21A-0AE1-4A55-9497-EE72E52CD3C3}" srcId="{CFA64140-1CAA-487E-8F41-05C8CD7475F8}" destId="{4F17A0A6-3E34-4952-9BBC-B635A4D53B9D}" srcOrd="5" destOrd="0" parTransId="{74224404-0C65-4432-B6A6-6BDDECD681B5}" sibTransId="{A4DA4393-3FA6-4378-A8A4-B627FB099A94}"/>
    <dgm:cxn modelId="{2746081D-003C-4DB8-822D-812793F8CE99}" srcId="{736F8CE9-327E-484F-8248-1FD2FFC172C0}" destId="{915F994E-53BA-44A2-BA2E-196376BB532E}" srcOrd="0" destOrd="0" parTransId="{3206EB52-A373-46A3-9AE0-B45A8FDDF910}" sibTransId="{B4EB1093-A1DB-404E-8B42-5A5F74F5AA2B}"/>
    <dgm:cxn modelId="{76F25521-B665-4B8F-B69E-488FF807AF7C}" srcId="{CFA64140-1CAA-487E-8F41-05C8CD7475F8}" destId="{736F8CE9-327E-484F-8248-1FD2FFC172C0}" srcOrd="1" destOrd="0" parTransId="{C1436D5D-C3C8-4A24-9577-CB80B2CAD430}" sibTransId="{34C084A3-9EBF-4A6D-9653-79656C343A41}"/>
    <dgm:cxn modelId="{B4280528-4029-4009-BE32-4CEB81195BE9}" srcId="{CFA64140-1CAA-487E-8F41-05C8CD7475F8}" destId="{63335CA7-99C4-4A0D-A850-42692CDCD217}" srcOrd="4" destOrd="0" parTransId="{E5958154-33D3-4362-AD14-63A0E484A5D5}" sibTransId="{FD17EF9E-A302-4D23-B223-B505245D66F6}"/>
    <dgm:cxn modelId="{E2B1323B-63B7-4BA7-9A11-0F429DE5E860}" srcId="{CFA64140-1CAA-487E-8F41-05C8CD7475F8}" destId="{C7265EB6-66CF-49F5-89E5-45DC7485B686}" srcOrd="2" destOrd="0" parTransId="{393D1967-457B-446B-BABF-C115630AAB0A}" sibTransId="{0F5E2485-F468-4C53-B0D3-3BCD275009ED}"/>
    <dgm:cxn modelId="{284DDC62-4618-4742-B055-FEED54FCC60C}" type="presOf" srcId="{736F8CE9-327E-484F-8248-1FD2FFC172C0}" destId="{585ABA5D-6E0E-4342-9419-534A19236FBB}" srcOrd="0" destOrd="0" presId="urn:microsoft.com/office/officeart/2005/8/layout/list1"/>
    <dgm:cxn modelId="{100B8549-B985-466C-AAA2-26F69CBC22C6}" type="presOf" srcId="{4F17A0A6-3E34-4952-9BBC-B635A4D53B9D}" destId="{78FB0B7F-0C84-410B-90A5-040777FF4B0B}" srcOrd="1" destOrd="0" presId="urn:microsoft.com/office/officeart/2005/8/layout/list1"/>
    <dgm:cxn modelId="{9241C36B-63BA-4A03-B966-98B22C53B05A}" srcId="{C7265EB6-66CF-49F5-89E5-45DC7485B686}" destId="{0874CB59-1F2B-4483-A56D-622D4725C891}" srcOrd="0" destOrd="0" parTransId="{FADA9510-C914-44B9-98B3-03570B1D98BD}" sibTransId="{6552EBAC-9AD0-483E-A836-83FD44B4CB0A}"/>
    <dgm:cxn modelId="{7FE0EB4F-F63A-4331-86EF-92C957F7CB66}" srcId="{CFA64140-1CAA-487E-8F41-05C8CD7475F8}" destId="{88510984-7EC5-4862-BC87-3C8724E910D8}" srcOrd="0" destOrd="0" parTransId="{6BFF5F25-0B45-47E6-A866-74A1153024CB}" sibTransId="{CCD0246E-303F-478C-85E1-4BF7A37A25C8}"/>
    <dgm:cxn modelId="{6D932C58-1839-4638-BDB8-5204DE41F018}" type="presOf" srcId="{88510984-7EC5-4862-BC87-3C8724E910D8}" destId="{E37B555D-D55F-4F97-A536-A358D1ECEFB1}" srcOrd="0" destOrd="0" presId="urn:microsoft.com/office/officeart/2005/8/layout/list1"/>
    <dgm:cxn modelId="{4AC32C86-7F05-4503-B5DB-CB3AE8439371}" type="presOf" srcId="{6A2646DE-A548-4A5B-94FF-D7D2A141AEA9}" destId="{E3440B56-37B7-404D-BA9B-F7D426819C2A}" srcOrd="0" destOrd="0" presId="urn:microsoft.com/office/officeart/2005/8/layout/list1"/>
    <dgm:cxn modelId="{FC303D86-020D-49F8-B166-A4BC083863DF}" type="presOf" srcId="{85376A72-CF20-405A-8039-24F576E22F02}" destId="{C86D1384-4500-4382-9B21-5F05E09F86F7}" srcOrd="0" destOrd="0" presId="urn:microsoft.com/office/officeart/2005/8/layout/list1"/>
    <dgm:cxn modelId="{B4E0B69B-EBA3-4214-91F4-92AC29EDB6CF}" type="presOf" srcId="{C7265EB6-66CF-49F5-89E5-45DC7485B686}" destId="{F1A458B1-AFCF-473A-A556-F144F3A4E3AE}" srcOrd="0" destOrd="0" presId="urn:microsoft.com/office/officeart/2005/8/layout/list1"/>
    <dgm:cxn modelId="{B286B9A7-601C-43B2-BF8C-B067FD009674}" srcId="{CFA64140-1CAA-487E-8F41-05C8CD7475F8}" destId="{6A2646DE-A548-4A5B-94FF-D7D2A141AEA9}" srcOrd="3" destOrd="0" parTransId="{2DD603A0-E850-4CAF-95BB-C77D61385BBD}" sibTransId="{8D34340A-AA98-4CD2-A67E-E00408B3F313}"/>
    <dgm:cxn modelId="{9593F3AC-0C00-425F-B178-1936A7CA0809}" srcId="{63335CA7-99C4-4A0D-A850-42692CDCD217}" destId="{85376A72-CF20-405A-8039-24F576E22F02}" srcOrd="0" destOrd="0" parTransId="{7F41462A-1789-43CA-B290-0868C8A8AF45}" sibTransId="{FA360D3F-6663-4EE8-9D0E-3E1B7E8CC577}"/>
    <dgm:cxn modelId="{8B039AB1-E4A5-4DCC-BF69-C8F1837B4F26}" type="presOf" srcId="{CFA64140-1CAA-487E-8F41-05C8CD7475F8}" destId="{525BF39A-783C-40DB-8BE9-3D5E3CC03D2B}" srcOrd="0" destOrd="0" presId="urn:microsoft.com/office/officeart/2005/8/layout/list1"/>
    <dgm:cxn modelId="{82E0A6B5-ED7B-489B-B496-07825A76FB5A}" type="presOf" srcId="{915F994E-53BA-44A2-BA2E-196376BB532E}" destId="{1265211F-4007-47A8-B5D2-7E018309BE54}" srcOrd="0" destOrd="0" presId="urn:microsoft.com/office/officeart/2005/8/layout/list1"/>
    <dgm:cxn modelId="{85EFB8BA-00A1-4A99-95A7-1C9BA1F6E693}" type="presOf" srcId="{C7265EB6-66CF-49F5-89E5-45DC7485B686}" destId="{0E2D8BCA-FC64-4EA3-A821-EC9EE0D86FD9}" srcOrd="1" destOrd="0" presId="urn:microsoft.com/office/officeart/2005/8/layout/list1"/>
    <dgm:cxn modelId="{5946DEBC-4A19-4C87-8656-1F9FBC4BB53E}" type="presOf" srcId="{736F8CE9-327E-484F-8248-1FD2FFC172C0}" destId="{692ABCCA-F04F-46EE-9E03-0496FA2C9157}" srcOrd="1" destOrd="0" presId="urn:microsoft.com/office/officeart/2005/8/layout/list1"/>
    <dgm:cxn modelId="{E69358BE-B327-4AEA-8A90-D421521AEBEF}" type="presOf" srcId="{63335CA7-99C4-4A0D-A850-42692CDCD217}" destId="{C15A0303-29B9-429D-8AA7-86115FCA14DA}" srcOrd="1" destOrd="0" presId="urn:microsoft.com/office/officeart/2005/8/layout/list1"/>
    <dgm:cxn modelId="{043580DD-9B10-4AA3-A295-DC9EA90742B7}" type="presOf" srcId="{4F17A0A6-3E34-4952-9BBC-B635A4D53B9D}" destId="{CABA9D74-F3E2-4BFE-83B6-0CD044F385DF}" srcOrd="0" destOrd="0" presId="urn:microsoft.com/office/officeart/2005/8/layout/list1"/>
    <dgm:cxn modelId="{79CB5CE7-D4DD-417A-A345-A73559603335}" srcId="{88510984-7EC5-4862-BC87-3C8724E910D8}" destId="{BB000ADD-0CCE-457D-8D43-2F441D00599C}" srcOrd="0" destOrd="0" parTransId="{0243EC26-744B-4D5B-8FC7-EBBDA800994C}" sibTransId="{B4CDA796-F69A-4440-A849-0EB2A5C73180}"/>
    <dgm:cxn modelId="{ED33D8FA-6778-46B3-A2F0-49206971CA94}" type="presOf" srcId="{BB000ADD-0CCE-457D-8D43-2F441D00599C}" destId="{F864924E-0A5A-439E-868F-8E29A4529E5A}" srcOrd="0" destOrd="0" presId="urn:microsoft.com/office/officeart/2005/8/layout/list1"/>
    <dgm:cxn modelId="{C4975921-53C0-4C2A-85C6-7F21478BE456}" type="presParOf" srcId="{525BF39A-783C-40DB-8BE9-3D5E3CC03D2B}" destId="{5388D43B-6AF6-417B-A793-F3EB6C85C509}" srcOrd="0" destOrd="0" presId="urn:microsoft.com/office/officeart/2005/8/layout/list1"/>
    <dgm:cxn modelId="{42B9F0C1-D4A7-4767-B148-3BDAFCC2FA51}" type="presParOf" srcId="{5388D43B-6AF6-417B-A793-F3EB6C85C509}" destId="{E37B555D-D55F-4F97-A536-A358D1ECEFB1}" srcOrd="0" destOrd="0" presId="urn:microsoft.com/office/officeart/2005/8/layout/list1"/>
    <dgm:cxn modelId="{AD9E973F-A52A-4E4E-AD09-F54C41B2F477}" type="presParOf" srcId="{5388D43B-6AF6-417B-A793-F3EB6C85C509}" destId="{236F2182-91F9-4C29-BB25-D66B597C9E08}" srcOrd="1" destOrd="0" presId="urn:microsoft.com/office/officeart/2005/8/layout/list1"/>
    <dgm:cxn modelId="{F9189E82-EB20-4A7A-AFB9-98BDB71476FA}" type="presParOf" srcId="{525BF39A-783C-40DB-8BE9-3D5E3CC03D2B}" destId="{4332A550-EC3B-4F74-B8C9-DD401AF1FBE8}" srcOrd="1" destOrd="0" presId="urn:microsoft.com/office/officeart/2005/8/layout/list1"/>
    <dgm:cxn modelId="{408BAF15-9E3F-4169-B825-1828ED00E639}" type="presParOf" srcId="{525BF39A-783C-40DB-8BE9-3D5E3CC03D2B}" destId="{F864924E-0A5A-439E-868F-8E29A4529E5A}" srcOrd="2" destOrd="0" presId="urn:microsoft.com/office/officeart/2005/8/layout/list1"/>
    <dgm:cxn modelId="{D34F4F69-767D-4370-9B4F-4C811B472522}" type="presParOf" srcId="{525BF39A-783C-40DB-8BE9-3D5E3CC03D2B}" destId="{A1472896-F4FF-4AD4-99E1-26A07AA96500}" srcOrd="3" destOrd="0" presId="urn:microsoft.com/office/officeart/2005/8/layout/list1"/>
    <dgm:cxn modelId="{5196986B-9CAE-41D9-B966-EBC86DF9F7ED}" type="presParOf" srcId="{525BF39A-783C-40DB-8BE9-3D5E3CC03D2B}" destId="{1C8C90B1-A5CA-4664-9AA2-2AFE8A0E4FA7}" srcOrd="4" destOrd="0" presId="urn:microsoft.com/office/officeart/2005/8/layout/list1"/>
    <dgm:cxn modelId="{CD9FDF7D-3961-41DD-9A43-DFAD45C3ADB3}" type="presParOf" srcId="{1C8C90B1-A5CA-4664-9AA2-2AFE8A0E4FA7}" destId="{585ABA5D-6E0E-4342-9419-534A19236FBB}" srcOrd="0" destOrd="0" presId="urn:microsoft.com/office/officeart/2005/8/layout/list1"/>
    <dgm:cxn modelId="{00AAE4C2-2D07-46E1-A504-28F4EFDE59BC}" type="presParOf" srcId="{1C8C90B1-A5CA-4664-9AA2-2AFE8A0E4FA7}" destId="{692ABCCA-F04F-46EE-9E03-0496FA2C9157}" srcOrd="1" destOrd="0" presId="urn:microsoft.com/office/officeart/2005/8/layout/list1"/>
    <dgm:cxn modelId="{AC728C4B-9835-4919-B41A-9114017E23A4}" type="presParOf" srcId="{525BF39A-783C-40DB-8BE9-3D5E3CC03D2B}" destId="{E4F62048-D85C-4AB2-9F7E-EE26B1868103}" srcOrd="5" destOrd="0" presId="urn:microsoft.com/office/officeart/2005/8/layout/list1"/>
    <dgm:cxn modelId="{FB4883A0-6382-418E-8B20-5025F0E6CCEA}" type="presParOf" srcId="{525BF39A-783C-40DB-8BE9-3D5E3CC03D2B}" destId="{1265211F-4007-47A8-B5D2-7E018309BE54}" srcOrd="6" destOrd="0" presId="urn:microsoft.com/office/officeart/2005/8/layout/list1"/>
    <dgm:cxn modelId="{8B4F3785-8AD5-4BD5-BAA8-F3BC95681066}" type="presParOf" srcId="{525BF39A-783C-40DB-8BE9-3D5E3CC03D2B}" destId="{C6F6CD30-DAF0-45CD-AE73-EF131736225A}" srcOrd="7" destOrd="0" presId="urn:microsoft.com/office/officeart/2005/8/layout/list1"/>
    <dgm:cxn modelId="{97D83FCD-8A94-423D-B046-35978408B957}" type="presParOf" srcId="{525BF39A-783C-40DB-8BE9-3D5E3CC03D2B}" destId="{340E0BF6-C990-47BC-8F01-2A085218A29F}" srcOrd="8" destOrd="0" presId="urn:microsoft.com/office/officeart/2005/8/layout/list1"/>
    <dgm:cxn modelId="{53372E46-8391-4887-BEF4-DC3311DEED11}" type="presParOf" srcId="{340E0BF6-C990-47BC-8F01-2A085218A29F}" destId="{F1A458B1-AFCF-473A-A556-F144F3A4E3AE}" srcOrd="0" destOrd="0" presId="urn:microsoft.com/office/officeart/2005/8/layout/list1"/>
    <dgm:cxn modelId="{101B0FA7-CA0E-4891-BE77-2F25D8A68709}" type="presParOf" srcId="{340E0BF6-C990-47BC-8F01-2A085218A29F}" destId="{0E2D8BCA-FC64-4EA3-A821-EC9EE0D86FD9}" srcOrd="1" destOrd="0" presId="urn:microsoft.com/office/officeart/2005/8/layout/list1"/>
    <dgm:cxn modelId="{D7F98E10-A273-4D21-BE99-900D8A2A5105}" type="presParOf" srcId="{525BF39A-783C-40DB-8BE9-3D5E3CC03D2B}" destId="{09AFDDFD-4722-4006-9194-D557AA8D4B85}" srcOrd="9" destOrd="0" presId="urn:microsoft.com/office/officeart/2005/8/layout/list1"/>
    <dgm:cxn modelId="{CDB1FDCC-670B-4789-AA1C-A753BC2B9056}" type="presParOf" srcId="{525BF39A-783C-40DB-8BE9-3D5E3CC03D2B}" destId="{BCE936E9-2A96-44DA-B10E-0130C7E038B7}" srcOrd="10" destOrd="0" presId="urn:microsoft.com/office/officeart/2005/8/layout/list1"/>
    <dgm:cxn modelId="{5868CADC-D7B2-4187-9ECB-8DEF3B3C6CCF}" type="presParOf" srcId="{525BF39A-783C-40DB-8BE9-3D5E3CC03D2B}" destId="{00A17E1C-098A-4011-9C17-AA0D2D23CBC2}" srcOrd="11" destOrd="0" presId="urn:microsoft.com/office/officeart/2005/8/layout/list1"/>
    <dgm:cxn modelId="{81D4A999-DA51-4F32-99FC-D7A635D7DA4A}" type="presParOf" srcId="{525BF39A-783C-40DB-8BE9-3D5E3CC03D2B}" destId="{F74B5BDD-1D57-46C4-9A95-1BFC0E748D77}" srcOrd="12" destOrd="0" presId="urn:microsoft.com/office/officeart/2005/8/layout/list1"/>
    <dgm:cxn modelId="{3F6A84BA-379E-46B2-B9B1-6BD7DFF7C002}" type="presParOf" srcId="{F74B5BDD-1D57-46C4-9A95-1BFC0E748D77}" destId="{E3440B56-37B7-404D-BA9B-F7D426819C2A}" srcOrd="0" destOrd="0" presId="urn:microsoft.com/office/officeart/2005/8/layout/list1"/>
    <dgm:cxn modelId="{3B5AB973-8A9A-4488-BE0F-D9466F1100D8}" type="presParOf" srcId="{F74B5BDD-1D57-46C4-9A95-1BFC0E748D77}" destId="{9DDA4EFE-8E4C-4078-907F-235E528541E3}" srcOrd="1" destOrd="0" presId="urn:microsoft.com/office/officeart/2005/8/layout/list1"/>
    <dgm:cxn modelId="{2A949F05-5B39-4969-ACF5-CB1391C03445}" type="presParOf" srcId="{525BF39A-783C-40DB-8BE9-3D5E3CC03D2B}" destId="{78071C2C-8D23-4216-9C17-E197C6DACC2F}" srcOrd="13" destOrd="0" presId="urn:microsoft.com/office/officeart/2005/8/layout/list1"/>
    <dgm:cxn modelId="{E72A45E8-4241-4506-811E-9106C2D7224F}" type="presParOf" srcId="{525BF39A-783C-40DB-8BE9-3D5E3CC03D2B}" destId="{B30ED25E-61D9-4CCC-83A5-5F3207F3FD10}" srcOrd="14" destOrd="0" presId="urn:microsoft.com/office/officeart/2005/8/layout/list1"/>
    <dgm:cxn modelId="{B13F75C7-3D68-40C8-AD39-41A50474E909}" type="presParOf" srcId="{525BF39A-783C-40DB-8BE9-3D5E3CC03D2B}" destId="{58077A68-64D0-4E93-A1EB-973647B71741}" srcOrd="15" destOrd="0" presId="urn:microsoft.com/office/officeart/2005/8/layout/list1"/>
    <dgm:cxn modelId="{47711E16-0357-4C1E-BD6C-BD5C98B55128}" type="presParOf" srcId="{525BF39A-783C-40DB-8BE9-3D5E3CC03D2B}" destId="{3F5C2FE5-9C13-4279-B01D-255FFFA35843}" srcOrd="16" destOrd="0" presId="urn:microsoft.com/office/officeart/2005/8/layout/list1"/>
    <dgm:cxn modelId="{8E59DE5A-9DD1-4187-B6F2-851745DB7B2E}" type="presParOf" srcId="{3F5C2FE5-9C13-4279-B01D-255FFFA35843}" destId="{512DB1B0-9D6E-49B8-85C5-3259335C3597}" srcOrd="0" destOrd="0" presId="urn:microsoft.com/office/officeart/2005/8/layout/list1"/>
    <dgm:cxn modelId="{A30CF0E8-475E-47C2-B8B2-D2AA513D0300}" type="presParOf" srcId="{3F5C2FE5-9C13-4279-B01D-255FFFA35843}" destId="{C15A0303-29B9-429D-8AA7-86115FCA14DA}" srcOrd="1" destOrd="0" presId="urn:microsoft.com/office/officeart/2005/8/layout/list1"/>
    <dgm:cxn modelId="{436FF603-48A5-4DE8-9EE6-5504F7387447}" type="presParOf" srcId="{525BF39A-783C-40DB-8BE9-3D5E3CC03D2B}" destId="{6D097327-96C5-410D-A92C-C601E722F492}" srcOrd="17" destOrd="0" presId="urn:microsoft.com/office/officeart/2005/8/layout/list1"/>
    <dgm:cxn modelId="{C0AB3F25-ECC5-4C16-96F2-777F1B296BDF}" type="presParOf" srcId="{525BF39A-783C-40DB-8BE9-3D5E3CC03D2B}" destId="{C86D1384-4500-4382-9B21-5F05E09F86F7}" srcOrd="18" destOrd="0" presId="urn:microsoft.com/office/officeart/2005/8/layout/list1"/>
    <dgm:cxn modelId="{99FD5A1C-0B30-483C-812C-4440442AD100}" type="presParOf" srcId="{525BF39A-783C-40DB-8BE9-3D5E3CC03D2B}" destId="{E7AA716E-C7F0-4CBD-A4C8-DE611E83C2E3}" srcOrd="19" destOrd="0" presId="urn:microsoft.com/office/officeart/2005/8/layout/list1"/>
    <dgm:cxn modelId="{47221ED7-A8E6-4E8F-BFD6-3FE8CD882FC7}" type="presParOf" srcId="{525BF39A-783C-40DB-8BE9-3D5E3CC03D2B}" destId="{ADCD4887-BBB8-4569-AEE1-FE71F5FE8139}" srcOrd="20" destOrd="0" presId="urn:microsoft.com/office/officeart/2005/8/layout/list1"/>
    <dgm:cxn modelId="{6BC1D168-C0F9-47C1-97F7-877214FF64D7}" type="presParOf" srcId="{ADCD4887-BBB8-4569-AEE1-FE71F5FE8139}" destId="{CABA9D74-F3E2-4BFE-83B6-0CD044F385DF}" srcOrd="0" destOrd="0" presId="urn:microsoft.com/office/officeart/2005/8/layout/list1"/>
    <dgm:cxn modelId="{48858963-2A06-4993-8424-4BA8A6F161EC}" type="presParOf" srcId="{ADCD4887-BBB8-4569-AEE1-FE71F5FE8139}" destId="{78FB0B7F-0C84-410B-90A5-040777FF4B0B}" srcOrd="1" destOrd="0" presId="urn:microsoft.com/office/officeart/2005/8/layout/list1"/>
    <dgm:cxn modelId="{A165DE52-EE10-4316-AC47-FA05AE2CD271}" type="presParOf" srcId="{525BF39A-783C-40DB-8BE9-3D5E3CC03D2B}" destId="{741EFBA7-DF3E-4C4B-9BC8-9C6460847467}" srcOrd="21" destOrd="0" presId="urn:microsoft.com/office/officeart/2005/8/layout/list1"/>
    <dgm:cxn modelId="{A0A54AAA-1A4E-4526-AEA3-146984CBF4A2}" type="presParOf" srcId="{525BF39A-783C-40DB-8BE9-3D5E3CC03D2B}" destId="{5EC2D7E6-7E50-4D60-BDE9-C261F34EAAFF}"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F7E8A23-F008-4969-BA3A-AE2C99CF034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3C81118-C204-496D-AC0E-097B0D4458A7}">
      <dgm:prSet/>
      <dgm:spPr/>
      <dgm:t>
        <a:bodyPr/>
        <a:lstStyle/>
        <a:p>
          <a:r>
            <a:rPr lang="en-US"/>
            <a:t>FCAP Search Criteria Updated</a:t>
          </a:r>
        </a:p>
      </dgm:t>
    </dgm:pt>
    <dgm:pt modelId="{60DDE578-43C1-422F-8DB2-1538E7F15773}" type="parTrans" cxnId="{021B6DD5-4639-48B2-91A3-B06AF1AB8757}">
      <dgm:prSet/>
      <dgm:spPr/>
      <dgm:t>
        <a:bodyPr/>
        <a:lstStyle/>
        <a:p>
          <a:endParaRPr lang="en-US"/>
        </a:p>
      </dgm:t>
    </dgm:pt>
    <dgm:pt modelId="{68391B51-8A60-4A5D-A76D-5A2DAE555718}" type="sibTrans" cxnId="{021B6DD5-4639-48B2-91A3-B06AF1AB8757}">
      <dgm:prSet/>
      <dgm:spPr/>
      <dgm:t>
        <a:bodyPr/>
        <a:lstStyle/>
        <a:p>
          <a:endParaRPr lang="en-US"/>
        </a:p>
      </dgm:t>
    </dgm:pt>
    <dgm:pt modelId="{4B1C40B2-CDF7-4B66-8AA1-5148A5037C62}">
      <dgm:prSet/>
      <dgm:spPr/>
      <dgm:t>
        <a:bodyPr/>
        <a:lstStyle/>
        <a:p>
          <a:r>
            <a:rPr lang="en-US"/>
            <a:t>IPS and Vendor Link Information Profiles</a:t>
          </a:r>
        </a:p>
      </dgm:t>
    </dgm:pt>
    <dgm:pt modelId="{CD6DEADC-60CC-42F3-8BD1-BAD19AEF9347}" type="parTrans" cxnId="{DE1FC98B-C87E-48F5-B5B2-C29E95D5C8D1}">
      <dgm:prSet/>
      <dgm:spPr/>
      <dgm:t>
        <a:bodyPr/>
        <a:lstStyle/>
        <a:p>
          <a:endParaRPr lang="en-US"/>
        </a:p>
      </dgm:t>
    </dgm:pt>
    <dgm:pt modelId="{BF869C32-536F-4419-80D3-7CC1D4A9E77E}" type="sibTrans" cxnId="{DE1FC98B-C87E-48F5-B5B2-C29E95D5C8D1}">
      <dgm:prSet/>
      <dgm:spPr/>
      <dgm:t>
        <a:bodyPr/>
        <a:lstStyle/>
        <a:p>
          <a:endParaRPr lang="en-US"/>
        </a:p>
      </dgm:t>
    </dgm:pt>
    <dgm:pt modelId="{A11AD5B2-4687-4C32-9D62-70108C5AC779}" type="pres">
      <dgm:prSet presAssocID="{9F7E8A23-F008-4969-BA3A-AE2C99CF0340}" presName="Name0" presStyleCnt="0">
        <dgm:presLayoutVars>
          <dgm:dir/>
          <dgm:animLvl val="lvl"/>
          <dgm:resizeHandles val="exact"/>
        </dgm:presLayoutVars>
      </dgm:prSet>
      <dgm:spPr/>
    </dgm:pt>
    <dgm:pt modelId="{13015433-576B-4997-9831-A11DE02CB853}" type="pres">
      <dgm:prSet presAssocID="{F3C81118-C204-496D-AC0E-097B0D4458A7}" presName="linNode" presStyleCnt="0"/>
      <dgm:spPr/>
    </dgm:pt>
    <dgm:pt modelId="{FD87206B-0A0B-425F-AE09-5D7D1FBCD74A}" type="pres">
      <dgm:prSet presAssocID="{F3C81118-C204-496D-AC0E-097B0D4458A7}" presName="parentText" presStyleLbl="node1" presStyleIdx="0" presStyleCnt="2">
        <dgm:presLayoutVars>
          <dgm:chMax val="1"/>
          <dgm:bulletEnabled val="1"/>
        </dgm:presLayoutVars>
      </dgm:prSet>
      <dgm:spPr/>
    </dgm:pt>
    <dgm:pt modelId="{648419EF-9CCB-4BC6-BD91-849819E79705}" type="pres">
      <dgm:prSet presAssocID="{68391B51-8A60-4A5D-A76D-5A2DAE555718}" presName="sp" presStyleCnt="0"/>
      <dgm:spPr/>
    </dgm:pt>
    <dgm:pt modelId="{2349F425-A806-4A28-BF75-61B40BE0D67E}" type="pres">
      <dgm:prSet presAssocID="{4B1C40B2-CDF7-4B66-8AA1-5148A5037C62}" presName="linNode" presStyleCnt="0"/>
      <dgm:spPr/>
    </dgm:pt>
    <dgm:pt modelId="{52BCA38B-9B97-41B4-A30D-90C5CE46A4FE}" type="pres">
      <dgm:prSet presAssocID="{4B1C40B2-CDF7-4B66-8AA1-5148A5037C62}" presName="parentText" presStyleLbl="node1" presStyleIdx="1" presStyleCnt="2">
        <dgm:presLayoutVars>
          <dgm:chMax val="1"/>
          <dgm:bulletEnabled val="1"/>
        </dgm:presLayoutVars>
      </dgm:prSet>
      <dgm:spPr/>
    </dgm:pt>
  </dgm:ptLst>
  <dgm:cxnLst>
    <dgm:cxn modelId="{DE1FC98B-C87E-48F5-B5B2-C29E95D5C8D1}" srcId="{9F7E8A23-F008-4969-BA3A-AE2C99CF0340}" destId="{4B1C40B2-CDF7-4B66-8AA1-5148A5037C62}" srcOrd="1" destOrd="0" parTransId="{CD6DEADC-60CC-42F3-8BD1-BAD19AEF9347}" sibTransId="{BF869C32-536F-4419-80D3-7CC1D4A9E77E}"/>
    <dgm:cxn modelId="{4382478F-4E4E-4875-B6AD-F4E15CAB1DF2}" type="presOf" srcId="{4B1C40B2-CDF7-4B66-8AA1-5148A5037C62}" destId="{52BCA38B-9B97-41B4-A30D-90C5CE46A4FE}" srcOrd="0" destOrd="0" presId="urn:microsoft.com/office/officeart/2005/8/layout/vList5"/>
    <dgm:cxn modelId="{E6EB5290-7BB9-48F3-B1C8-84722E58C9F1}" type="presOf" srcId="{F3C81118-C204-496D-AC0E-097B0D4458A7}" destId="{FD87206B-0A0B-425F-AE09-5D7D1FBCD74A}" srcOrd="0" destOrd="0" presId="urn:microsoft.com/office/officeart/2005/8/layout/vList5"/>
    <dgm:cxn modelId="{AE8152AE-BBA4-4A61-9E6B-73F3C115A784}" type="presOf" srcId="{9F7E8A23-F008-4969-BA3A-AE2C99CF0340}" destId="{A11AD5B2-4687-4C32-9D62-70108C5AC779}" srcOrd="0" destOrd="0" presId="urn:microsoft.com/office/officeart/2005/8/layout/vList5"/>
    <dgm:cxn modelId="{021B6DD5-4639-48B2-91A3-B06AF1AB8757}" srcId="{9F7E8A23-F008-4969-BA3A-AE2C99CF0340}" destId="{F3C81118-C204-496D-AC0E-097B0D4458A7}" srcOrd="0" destOrd="0" parTransId="{60DDE578-43C1-422F-8DB2-1538E7F15773}" sibTransId="{68391B51-8A60-4A5D-A76D-5A2DAE555718}"/>
    <dgm:cxn modelId="{6C7E4E8F-5A1A-4A5A-8568-384B657F3B3A}" type="presParOf" srcId="{A11AD5B2-4687-4C32-9D62-70108C5AC779}" destId="{13015433-576B-4997-9831-A11DE02CB853}" srcOrd="0" destOrd="0" presId="urn:microsoft.com/office/officeart/2005/8/layout/vList5"/>
    <dgm:cxn modelId="{1A43376A-7247-4CDA-AFEB-79515165ED15}" type="presParOf" srcId="{13015433-576B-4997-9831-A11DE02CB853}" destId="{FD87206B-0A0B-425F-AE09-5D7D1FBCD74A}" srcOrd="0" destOrd="0" presId="urn:microsoft.com/office/officeart/2005/8/layout/vList5"/>
    <dgm:cxn modelId="{AA09EA1F-D78A-4E5B-8EB1-024ABE0CB2CD}" type="presParOf" srcId="{A11AD5B2-4687-4C32-9D62-70108C5AC779}" destId="{648419EF-9CCB-4BC6-BD91-849819E79705}" srcOrd="1" destOrd="0" presId="urn:microsoft.com/office/officeart/2005/8/layout/vList5"/>
    <dgm:cxn modelId="{A770CCF3-F818-45FC-8C07-85153B183C54}" type="presParOf" srcId="{A11AD5B2-4687-4C32-9D62-70108C5AC779}" destId="{2349F425-A806-4A28-BF75-61B40BE0D67E}" srcOrd="2" destOrd="0" presId="urn:microsoft.com/office/officeart/2005/8/layout/vList5"/>
    <dgm:cxn modelId="{C4307AB0-FE52-4AE3-8729-7F6022A08060}" type="presParOf" srcId="{2349F425-A806-4A28-BF75-61B40BE0D67E}" destId="{52BCA38B-9B97-41B4-A30D-90C5CE46A4F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6499E35-1E15-4E72-9AB9-2EF033540057}" type="doc">
      <dgm:prSet loTypeId="urn:microsoft.com/office/officeart/2005/8/layout/vList2" loCatId="list" qsTypeId="urn:microsoft.com/office/officeart/2005/8/quickstyle/3d2" qsCatId="3D" csTypeId="urn:microsoft.com/office/officeart/2005/8/colors/colorful2" csCatId="colorful"/>
      <dgm:spPr/>
      <dgm:t>
        <a:bodyPr/>
        <a:lstStyle/>
        <a:p>
          <a:endParaRPr lang="en-US"/>
        </a:p>
      </dgm:t>
    </dgm:pt>
    <dgm:pt modelId="{6957ABD7-FC54-4249-8C2E-D6EE85DB9A60}">
      <dgm:prSet/>
      <dgm:spPr/>
      <dgm:t>
        <a:bodyPr/>
        <a:lstStyle/>
        <a:p>
          <a:pPr algn="ctr"/>
          <a:r>
            <a:rPr lang="en-US" dirty="0"/>
            <a:t>11-30-2018</a:t>
          </a:r>
          <a:br>
            <a:rPr lang="en-US" dirty="0"/>
          </a:br>
          <a:r>
            <a:rPr lang="en-US" dirty="0"/>
            <a:t>Release</a:t>
          </a:r>
        </a:p>
      </dgm:t>
    </dgm:pt>
    <dgm:pt modelId="{6793FABA-8534-407C-8437-4A83E5EC12EE}" type="parTrans" cxnId="{E3AF0455-D44F-49A4-8283-30B985FDA226}">
      <dgm:prSet/>
      <dgm:spPr/>
      <dgm:t>
        <a:bodyPr/>
        <a:lstStyle/>
        <a:p>
          <a:pPr algn="ctr"/>
          <a:endParaRPr lang="en-US"/>
        </a:p>
      </dgm:t>
    </dgm:pt>
    <dgm:pt modelId="{842B1067-3047-4129-A2DC-642F67AB7E27}" type="sibTrans" cxnId="{E3AF0455-D44F-49A4-8283-30B985FDA226}">
      <dgm:prSet/>
      <dgm:spPr/>
      <dgm:t>
        <a:bodyPr/>
        <a:lstStyle/>
        <a:p>
          <a:pPr algn="ctr"/>
          <a:endParaRPr lang="en-US"/>
        </a:p>
      </dgm:t>
    </dgm:pt>
    <dgm:pt modelId="{06FFFC37-9C71-4061-A326-85F6A98A68DF}" type="pres">
      <dgm:prSet presAssocID="{66499E35-1E15-4E72-9AB9-2EF033540057}" presName="linear" presStyleCnt="0">
        <dgm:presLayoutVars>
          <dgm:animLvl val="lvl"/>
          <dgm:resizeHandles val="exact"/>
        </dgm:presLayoutVars>
      </dgm:prSet>
      <dgm:spPr/>
    </dgm:pt>
    <dgm:pt modelId="{C18FB979-961D-4B7E-B035-1FBCE2DA2BFB}" type="pres">
      <dgm:prSet presAssocID="{6957ABD7-FC54-4249-8C2E-D6EE85DB9A60}" presName="parentText" presStyleLbl="node1" presStyleIdx="0" presStyleCnt="1" custLinFactNeighborX="22176" custLinFactNeighborY="-37341">
        <dgm:presLayoutVars>
          <dgm:chMax val="0"/>
          <dgm:bulletEnabled val="1"/>
        </dgm:presLayoutVars>
      </dgm:prSet>
      <dgm:spPr/>
    </dgm:pt>
  </dgm:ptLst>
  <dgm:cxnLst>
    <dgm:cxn modelId="{E3AF0455-D44F-49A4-8283-30B985FDA226}" srcId="{66499E35-1E15-4E72-9AB9-2EF033540057}" destId="{6957ABD7-FC54-4249-8C2E-D6EE85DB9A60}" srcOrd="0" destOrd="0" parTransId="{6793FABA-8534-407C-8437-4A83E5EC12EE}" sibTransId="{842B1067-3047-4129-A2DC-642F67AB7E27}"/>
    <dgm:cxn modelId="{B413DD79-1BB9-4FA4-A4A0-BA7E23F9C72A}" type="presOf" srcId="{66499E35-1E15-4E72-9AB9-2EF033540057}" destId="{06FFFC37-9C71-4061-A326-85F6A98A68DF}" srcOrd="0" destOrd="0" presId="urn:microsoft.com/office/officeart/2005/8/layout/vList2"/>
    <dgm:cxn modelId="{D85943C8-451D-4283-8D85-AD169DA977DA}" type="presOf" srcId="{6957ABD7-FC54-4249-8C2E-D6EE85DB9A60}" destId="{C18FB979-961D-4B7E-B035-1FBCE2DA2BFB}" srcOrd="0" destOrd="0" presId="urn:microsoft.com/office/officeart/2005/8/layout/vList2"/>
    <dgm:cxn modelId="{0E93E653-2AFA-4570-B98B-3034643030AC}" type="presParOf" srcId="{06FFFC37-9C71-4061-A326-85F6A98A68DF}" destId="{C18FB979-961D-4B7E-B035-1FBCE2DA2B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D77EB24-211E-4BDB-9188-0670EB3D0999}"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03E3C130-7B6C-4B0A-B3F7-6163CD82257F}">
      <dgm:prSet/>
      <dgm:spPr/>
      <dgm:t>
        <a:bodyPr/>
        <a:lstStyle/>
        <a:p>
          <a:pPr algn="ctr"/>
          <a:r>
            <a:rPr lang="en-US" baseline="0" dirty="0"/>
            <a:t>1-31-2019</a:t>
          </a:r>
          <a:br>
            <a:rPr lang="en-US" baseline="0" dirty="0"/>
          </a:br>
          <a:r>
            <a:rPr lang="en-US" baseline="0" dirty="0"/>
            <a:t>Release</a:t>
          </a:r>
          <a:endParaRPr lang="en-US" dirty="0"/>
        </a:p>
      </dgm:t>
    </dgm:pt>
    <dgm:pt modelId="{320AB4CB-92FF-4EEC-9CFF-900BA0E8AFFD}" type="parTrans" cxnId="{967125A5-87A5-44D5-BB87-6C0D5848FAED}">
      <dgm:prSet/>
      <dgm:spPr/>
      <dgm:t>
        <a:bodyPr/>
        <a:lstStyle/>
        <a:p>
          <a:pPr algn="ctr"/>
          <a:endParaRPr lang="en-US" dirty="0"/>
        </a:p>
      </dgm:t>
    </dgm:pt>
    <dgm:pt modelId="{4A9EA1C8-FE68-40BD-893A-188FF0C35983}" type="sibTrans" cxnId="{967125A5-87A5-44D5-BB87-6C0D5848FAED}">
      <dgm:prSet/>
      <dgm:spPr/>
      <dgm:t>
        <a:bodyPr/>
        <a:lstStyle/>
        <a:p>
          <a:pPr algn="ctr"/>
          <a:endParaRPr lang="en-US" dirty="0"/>
        </a:p>
      </dgm:t>
    </dgm:pt>
    <dgm:pt modelId="{666FE391-4E64-4F72-8D9E-2B9DBEFD88CB}" type="pres">
      <dgm:prSet presAssocID="{4D77EB24-211E-4BDB-9188-0670EB3D0999}" presName="linear" presStyleCnt="0">
        <dgm:presLayoutVars>
          <dgm:animLvl val="lvl"/>
          <dgm:resizeHandles val="exact"/>
        </dgm:presLayoutVars>
      </dgm:prSet>
      <dgm:spPr/>
    </dgm:pt>
    <dgm:pt modelId="{010609BB-28EF-42F7-85CF-F1DEBB074B43}" type="pres">
      <dgm:prSet presAssocID="{03E3C130-7B6C-4B0A-B3F7-6163CD82257F}" presName="parentText" presStyleLbl="node1" presStyleIdx="0" presStyleCnt="1" custLinFactNeighborX="-14787" custLinFactNeighborY="-718">
        <dgm:presLayoutVars>
          <dgm:chMax val="0"/>
          <dgm:bulletEnabled val="1"/>
        </dgm:presLayoutVars>
      </dgm:prSet>
      <dgm:spPr/>
    </dgm:pt>
  </dgm:ptLst>
  <dgm:cxnLst>
    <dgm:cxn modelId="{80677E4F-C663-4EA7-AEE6-8C8AC82AE03C}" type="presOf" srcId="{4D77EB24-211E-4BDB-9188-0670EB3D0999}" destId="{666FE391-4E64-4F72-8D9E-2B9DBEFD88CB}" srcOrd="0" destOrd="0" presId="urn:microsoft.com/office/officeart/2005/8/layout/vList2"/>
    <dgm:cxn modelId="{967125A5-87A5-44D5-BB87-6C0D5848FAED}" srcId="{4D77EB24-211E-4BDB-9188-0670EB3D0999}" destId="{03E3C130-7B6C-4B0A-B3F7-6163CD82257F}" srcOrd="0" destOrd="0" parTransId="{320AB4CB-92FF-4EEC-9CFF-900BA0E8AFFD}" sibTransId="{4A9EA1C8-FE68-40BD-893A-188FF0C35983}"/>
    <dgm:cxn modelId="{C67004EF-A48A-4774-BFE9-3E26D7351E99}" type="presOf" srcId="{03E3C130-7B6C-4B0A-B3F7-6163CD82257F}" destId="{010609BB-28EF-42F7-85CF-F1DEBB074B43}" srcOrd="0" destOrd="0" presId="urn:microsoft.com/office/officeart/2005/8/layout/vList2"/>
    <dgm:cxn modelId="{BF5CA542-75B5-4F59-A24E-FCC1900798D5}" type="presParOf" srcId="{666FE391-4E64-4F72-8D9E-2B9DBEFD88CB}" destId="{010609BB-28EF-42F7-85CF-F1DEBB074B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E9A14F2-775F-4B56-899B-C2C5BC0CE059}" type="doc">
      <dgm:prSet loTypeId="urn:microsoft.com/office/officeart/2005/8/layout/orgChart1" loCatId="hierarchy" qsTypeId="urn:microsoft.com/office/officeart/2005/8/quickstyle/3d2" qsCatId="3D" csTypeId="urn:microsoft.com/office/officeart/2005/8/colors/colorful5" csCatId="colorful"/>
      <dgm:spPr/>
      <dgm:t>
        <a:bodyPr/>
        <a:lstStyle/>
        <a:p>
          <a:endParaRPr lang="en-US"/>
        </a:p>
      </dgm:t>
    </dgm:pt>
    <dgm:pt modelId="{241F259C-4B18-46F6-B420-7BBCD3B9725F}">
      <dgm:prSet/>
      <dgm:spPr/>
      <dgm:t>
        <a:bodyPr/>
        <a:lstStyle/>
        <a:p>
          <a:r>
            <a:rPr lang="en-US"/>
            <a:t>New Project Delivery Method</a:t>
          </a:r>
        </a:p>
      </dgm:t>
    </dgm:pt>
    <dgm:pt modelId="{D979EBC5-BAA7-4C36-9308-766CA104B0ED}" type="parTrans" cxnId="{B610B858-9702-4A6F-AB8B-74FA221523C1}">
      <dgm:prSet/>
      <dgm:spPr/>
      <dgm:t>
        <a:bodyPr/>
        <a:lstStyle/>
        <a:p>
          <a:endParaRPr lang="en-US"/>
        </a:p>
      </dgm:t>
    </dgm:pt>
    <dgm:pt modelId="{A7F145C5-402B-4E47-AD1C-B540C7873F44}" type="sibTrans" cxnId="{B610B858-9702-4A6F-AB8B-74FA221523C1}">
      <dgm:prSet/>
      <dgm:spPr/>
      <dgm:t>
        <a:bodyPr/>
        <a:lstStyle/>
        <a:p>
          <a:endParaRPr lang="en-US"/>
        </a:p>
      </dgm:t>
    </dgm:pt>
    <dgm:pt modelId="{2D8E49B8-3A2A-409B-9291-64D3E4D7952A}">
      <dgm:prSet/>
      <dgm:spPr/>
      <dgm:t>
        <a:bodyPr/>
        <a:lstStyle/>
        <a:p>
          <a:r>
            <a:rPr lang="en-US"/>
            <a:t>Design Build</a:t>
          </a:r>
        </a:p>
      </dgm:t>
    </dgm:pt>
    <dgm:pt modelId="{212A1F25-0732-418E-8526-336AD62A3580}" type="parTrans" cxnId="{7B95C701-103C-4195-92E7-DCD02248E623}">
      <dgm:prSet/>
      <dgm:spPr/>
      <dgm:t>
        <a:bodyPr/>
        <a:lstStyle/>
        <a:p>
          <a:endParaRPr lang="en-US"/>
        </a:p>
      </dgm:t>
    </dgm:pt>
    <dgm:pt modelId="{0E0EACAA-5DBC-4CFC-8B4A-4588F565B93D}" type="sibTrans" cxnId="{7B95C701-103C-4195-92E7-DCD02248E623}">
      <dgm:prSet/>
      <dgm:spPr/>
      <dgm:t>
        <a:bodyPr/>
        <a:lstStyle/>
        <a:p>
          <a:endParaRPr lang="en-US"/>
        </a:p>
      </dgm:t>
    </dgm:pt>
    <dgm:pt modelId="{4075DB6F-DAD4-4BA0-8D45-7FC94755E8C1}">
      <dgm:prSet/>
      <dgm:spPr/>
      <dgm:t>
        <a:bodyPr/>
        <a:lstStyle/>
        <a:p>
          <a:r>
            <a:rPr lang="en-US"/>
            <a:t>Design Build with Bridging</a:t>
          </a:r>
        </a:p>
      </dgm:t>
    </dgm:pt>
    <dgm:pt modelId="{4EC750B3-3300-4D95-B4D7-071152278977}" type="parTrans" cxnId="{60A3285F-C767-44BA-B17D-008070D9F451}">
      <dgm:prSet/>
      <dgm:spPr/>
      <dgm:t>
        <a:bodyPr/>
        <a:lstStyle/>
        <a:p>
          <a:endParaRPr lang="en-US"/>
        </a:p>
      </dgm:t>
    </dgm:pt>
    <dgm:pt modelId="{E1E28CCA-6A7F-4FE9-81E0-0A50732DDAD4}" type="sibTrans" cxnId="{60A3285F-C767-44BA-B17D-008070D9F451}">
      <dgm:prSet/>
      <dgm:spPr/>
      <dgm:t>
        <a:bodyPr/>
        <a:lstStyle/>
        <a:p>
          <a:endParaRPr lang="en-US"/>
        </a:p>
      </dgm:t>
    </dgm:pt>
    <dgm:pt modelId="{58DB4457-8216-4FD5-83B3-0B52018ED8E8}">
      <dgm:prSet/>
      <dgm:spPr/>
      <dgm:t>
        <a:bodyPr/>
        <a:lstStyle/>
        <a:p>
          <a:r>
            <a:rPr lang="en-US"/>
            <a:t>P3</a:t>
          </a:r>
        </a:p>
      </dgm:t>
    </dgm:pt>
    <dgm:pt modelId="{8CA6CE85-6BA8-4576-818C-B2BD15D122D9}" type="parTrans" cxnId="{CB3C6376-D1BA-457A-A509-361D632743D4}">
      <dgm:prSet/>
      <dgm:spPr/>
      <dgm:t>
        <a:bodyPr/>
        <a:lstStyle/>
        <a:p>
          <a:endParaRPr lang="en-US"/>
        </a:p>
      </dgm:t>
    </dgm:pt>
    <dgm:pt modelId="{B81AC7E5-240B-4C57-97C0-02053EFE080F}" type="sibTrans" cxnId="{CB3C6376-D1BA-457A-A509-361D632743D4}">
      <dgm:prSet/>
      <dgm:spPr/>
      <dgm:t>
        <a:bodyPr/>
        <a:lstStyle/>
        <a:p>
          <a:endParaRPr lang="en-US"/>
        </a:p>
      </dgm:t>
    </dgm:pt>
    <dgm:pt modelId="{CC1F2555-4661-4D53-BF48-4CEDB5B99778}" type="pres">
      <dgm:prSet presAssocID="{FE9A14F2-775F-4B56-899B-C2C5BC0CE059}" presName="hierChild1" presStyleCnt="0">
        <dgm:presLayoutVars>
          <dgm:orgChart val="1"/>
          <dgm:chPref val="1"/>
          <dgm:dir/>
          <dgm:animOne val="branch"/>
          <dgm:animLvl val="lvl"/>
          <dgm:resizeHandles/>
        </dgm:presLayoutVars>
      </dgm:prSet>
      <dgm:spPr/>
    </dgm:pt>
    <dgm:pt modelId="{601A993C-A3D3-44DB-927D-0B5489B8EF1E}" type="pres">
      <dgm:prSet presAssocID="{241F259C-4B18-46F6-B420-7BBCD3B9725F}" presName="hierRoot1" presStyleCnt="0">
        <dgm:presLayoutVars>
          <dgm:hierBranch val="init"/>
        </dgm:presLayoutVars>
      </dgm:prSet>
      <dgm:spPr/>
    </dgm:pt>
    <dgm:pt modelId="{2DEC9B61-81F4-4FA7-A230-E95B1ECF35EE}" type="pres">
      <dgm:prSet presAssocID="{241F259C-4B18-46F6-B420-7BBCD3B9725F}" presName="rootComposite1" presStyleCnt="0"/>
      <dgm:spPr/>
    </dgm:pt>
    <dgm:pt modelId="{7E2652F2-F856-43D9-A75A-05A4CA15195F}" type="pres">
      <dgm:prSet presAssocID="{241F259C-4B18-46F6-B420-7BBCD3B9725F}" presName="rootText1" presStyleLbl="node0" presStyleIdx="0" presStyleCnt="1">
        <dgm:presLayoutVars>
          <dgm:chPref val="3"/>
        </dgm:presLayoutVars>
      </dgm:prSet>
      <dgm:spPr/>
    </dgm:pt>
    <dgm:pt modelId="{0CAE04A7-B98E-4D81-92F7-7C53AB21FA1C}" type="pres">
      <dgm:prSet presAssocID="{241F259C-4B18-46F6-B420-7BBCD3B9725F}" presName="rootConnector1" presStyleLbl="node1" presStyleIdx="0" presStyleCnt="0"/>
      <dgm:spPr/>
    </dgm:pt>
    <dgm:pt modelId="{02081F70-0665-4E18-A14D-7EE3D0F4B427}" type="pres">
      <dgm:prSet presAssocID="{241F259C-4B18-46F6-B420-7BBCD3B9725F}" presName="hierChild2" presStyleCnt="0"/>
      <dgm:spPr/>
    </dgm:pt>
    <dgm:pt modelId="{55B1CEC5-79DA-453B-BB85-8EFB8560A786}" type="pres">
      <dgm:prSet presAssocID="{212A1F25-0732-418E-8526-336AD62A3580}" presName="Name37" presStyleLbl="parChTrans1D2" presStyleIdx="0" presStyleCnt="3"/>
      <dgm:spPr/>
    </dgm:pt>
    <dgm:pt modelId="{5DBBFB14-A695-4DF3-BCF6-6A14D229C159}" type="pres">
      <dgm:prSet presAssocID="{2D8E49B8-3A2A-409B-9291-64D3E4D7952A}" presName="hierRoot2" presStyleCnt="0">
        <dgm:presLayoutVars>
          <dgm:hierBranch val="init"/>
        </dgm:presLayoutVars>
      </dgm:prSet>
      <dgm:spPr/>
    </dgm:pt>
    <dgm:pt modelId="{33BE1E15-7B5C-4122-8C50-F06672E8035F}" type="pres">
      <dgm:prSet presAssocID="{2D8E49B8-3A2A-409B-9291-64D3E4D7952A}" presName="rootComposite" presStyleCnt="0"/>
      <dgm:spPr/>
    </dgm:pt>
    <dgm:pt modelId="{F1B6FD5C-F5E0-42BD-94B6-23AE0F0131D2}" type="pres">
      <dgm:prSet presAssocID="{2D8E49B8-3A2A-409B-9291-64D3E4D7952A}" presName="rootText" presStyleLbl="node2" presStyleIdx="0" presStyleCnt="3">
        <dgm:presLayoutVars>
          <dgm:chPref val="3"/>
        </dgm:presLayoutVars>
      </dgm:prSet>
      <dgm:spPr/>
    </dgm:pt>
    <dgm:pt modelId="{33CFC74B-2771-4CB2-AFD1-FDA36761EF63}" type="pres">
      <dgm:prSet presAssocID="{2D8E49B8-3A2A-409B-9291-64D3E4D7952A}" presName="rootConnector" presStyleLbl="node2" presStyleIdx="0" presStyleCnt="3"/>
      <dgm:spPr/>
    </dgm:pt>
    <dgm:pt modelId="{017176A2-0833-4F94-BFCF-BFFD47FD4FA0}" type="pres">
      <dgm:prSet presAssocID="{2D8E49B8-3A2A-409B-9291-64D3E4D7952A}" presName="hierChild4" presStyleCnt="0"/>
      <dgm:spPr/>
    </dgm:pt>
    <dgm:pt modelId="{C6B42C83-C134-45B3-B385-2B6A53836CBA}" type="pres">
      <dgm:prSet presAssocID="{2D8E49B8-3A2A-409B-9291-64D3E4D7952A}" presName="hierChild5" presStyleCnt="0"/>
      <dgm:spPr/>
    </dgm:pt>
    <dgm:pt modelId="{DE987820-3F20-4F69-9089-334526CB0345}" type="pres">
      <dgm:prSet presAssocID="{4EC750B3-3300-4D95-B4D7-071152278977}" presName="Name37" presStyleLbl="parChTrans1D2" presStyleIdx="1" presStyleCnt="3"/>
      <dgm:spPr/>
    </dgm:pt>
    <dgm:pt modelId="{C28052EB-A010-4084-AF3A-708369E7A166}" type="pres">
      <dgm:prSet presAssocID="{4075DB6F-DAD4-4BA0-8D45-7FC94755E8C1}" presName="hierRoot2" presStyleCnt="0">
        <dgm:presLayoutVars>
          <dgm:hierBranch val="init"/>
        </dgm:presLayoutVars>
      </dgm:prSet>
      <dgm:spPr/>
    </dgm:pt>
    <dgm:pt modelId="{4E104683-B051-4A6E-924E-DA029C6B5C21}" type="pres">
      <dgm:prSet presAssocID="{4075DB6F-DAD4-4BA0-8D45-7FC94755E8C1}" presName="rootComposite" presStyleCnt="0"/>
      <dgm:spPr/>
    </dgm:pt>
    <dgm:pt modelId="{5675D7C5-2759-4CAE-9B22-E0FF330242D5}" type="pres">
      <dgm:prSet presAssocID="{4075DB6F-DAD4-4BA0-8D45-7FC94755E8C1}" presName="rootText" presStyleLbl="node2" presStyleIdx="1" presStyleCnt="3">
        <dgm:presLayoutVars>
          <dgm:chPref val="3"/>
        </dgm:presLayoutVars>
      </dgm:prSet>
      <dgm:spPr/>
    </dgm:pt>
    <dgm:pt modelId="{EB022050-17E5-4CD5-AE96-8C2A18198152}" type="pres">
      <dgm:prSet presAssocID="{4075DB6F-DAD4-4BA0-8D45-7FC94755E8C1}" presName="rootConnector" presStyleLbl="node2" presStyleIdx="1" presStyleCnt="3"/>
      <dgm:spPr/>
    </dgm:pt>
    <dgm:pt modelId="{95F4FCB9-764D-47A3-B27F-5CFA077CE989}" type="pres">
      <dgm:prSet presAssocID="{4075DB6F-DAD4-4BA0-8D45-7FC94755E8C1}" presName="hierChild4" presStyleCnt="0"/>
      <dgm:spPr/>
    </dgm:pt>
    <dgm:pt modelId="{81842EBD-FBD8-4423-91A7-67CAF1D43BD8}" type="pres">
      <dgm:prSet presAssocID="{4075DB6F-DAD4-4BA0-8D45-7FC94755E8C1}" presName="hierChild5" presStyleCnt="0"/>
      <dgm:spPr/>
    </dgm:pt>
    <dgm:pt modelId="{E8A25358-A235-4781-9498-32EE8365BFAB}" type="pres">
      <dgm:prSet presAssocID="{8CA6CE85-6BA8-4576-818C-B2BD15D122D9}" presName="Name37" presStyleLbl="parChTrans1D2" presStyleIdx="2" presStyleCnt="3"/>
      <dgm:spPr/>
    </dgm:pt>
    <dgm:pt modelId="{7960A39F-80B7-4AB2-B10F-14FF2CCD28A9}" type="pres">
      <dgm:prSet presAssocID="{58DB4457-8216-4FD5-83B3-0B52018ED8E8}" presName="hierRoot2" presStyleCnt="0">
        <dgm:presLayoutVars>
          <dgm:hierBranch val="init"/>
        </dgm:presLayoutVars>
      </dgm:prSet>
      <dgm:spPr/>
    </dgm:pt>
    <dgm:pt modelId="{3A471CBD-8A59-4CB8-892F-AB4F1FF47D71}" type="pres">
      <dgm:prSet presAssocID="{58DB4457-8216-4FD5-83B3-0B52018ED8E8}" presName="rootComposite" presStyleCnt="0"/>
      <dgm:spPr/>
    </dgm:pt>
    <dgm:pt modelId="{5CFEBDDC-3E0F-4147-B287-9475A19ACFC4}" type="pres">
      <dgm:prSet presAssocID="{58DB4457-8216-4FD5-83B3-0B52018ED8E8}" presName="rootText" presStyleLbl="node2" presStyleIdx="2" presStyleCnt="3">
        <dgm:presLayoutVars>
          <dgm:chPref val="3"/>
        </dgm:presLayoutVars>
      </dgm:prSet>
      <dgm:spPr/>
    </dgm:pt>
    <dgm:pt modelId="{507BD1D2-37FF-4306-968D-039BA6B66374}" type="pres">
      <dgm:prSet presAssocID="{58DB4457-8216-4FD5-83B3-0B52018ED8E8}" presName="rootConnector" presStyleLbl="node2" presStyleIdx="2" presStyleCnt="3"/>
      <dgm:spPr/>
    </dgm:pt>
    <dgm:pt modelId="{8C1715D0-4511-4B63-A5D0-B3DB034C9444}" type="pres">
      <dgm:prSet presAssocID="{58DB4457-8216-4FD5-83B3-0B52018ED8E8}" presName="hierChild4" presStyleCnt="0"/>
      <dgm:spPr/>
    </dgm:pt>
    <dgm:pt modelId="{BAA94103-A09F-491D-A774-D4335AAA922D}" type="pres">
      <dgm:prSet presAssocID="{58DB4457-8216-4FD5-83B3-0B52018ED8E8}" presName="hierChild5" presStyleCnt="0"/>
      <dgm:spPr/>
    </dgm:pt>
    <dgm:pt modelId="{E7AA16A8-FFBD-4532-B82B-4FC61D6C54A6}" type="pres">
      <dgm:prSet presAssocID="{241F259C-4B18-46F6-B420-7BBCD3B9725F}" presName="hierChild3" presStyleCnt="0"/>
      <dgm:spPr/>
    </dgm:pt>
  </dgm:ptLst>
  <dgm:cxnLst>
    <dgm:cxn modelId="{7B95C701-103C-4195-92E7-DCD02248E623}" srcId="{241F259C-4B18-46F6-B420-7BBCD3B9725F}" destId="{2D8E49B8-3A2A-409B-9291-64D3E4D7952A}" srcOrd="0" destOrd="0" parTransId="{212A1F25-0732-418E-8526-336AD62A3580}" sibTransId="{0E0EACAA-5DBC-4CFC-8B4A-4588F565B93D}"/>
    <dgm:cxn modelId="{5B4C7F09-AFC2-4E2E-B068-B7B00B98CA56}" type="presOf" srcId="{212A1F25-0732-418E-8526-336AD62A3580}" destId="{55B1CEC5-79DA-453B-BB85-8EFB8560A786}" srcOrd="0" destOrd="0" presId="urn:microsoft.com/office/officeart/2005/8/layout/orgChart1"/>
    <dgm:cxn modelId="{8CDACC14-1592-4B4F-88C6-0894F8AE3B47}" type="presOf" srcId="{2D8E49B8-3A2A-409B-9291-64D3E4D7952A}" destId="{33CFC74B-2771-4CB2-AFD1-FDA36761EF63}" srcOrd="1" destOrd="0" presId="urn:microsoft.com/office/officeart/2005/8/layout/orgChart1"/>
    <dgm:cxn modelId="{FB3F442C-F7E9-4E9F-A3EE-59DA604EBC13}" type="presOf" srcId="{2D8E49B8-3A2A-409B-9291-64D3E4D7952A}" destId="{F1B6FD5C-F5E0-42BD-94B6-23AE0F0131D2}" srcOrd="0" destOrd="0" presId="urn:microsoft.com/office/officeart/2005/8/layout/orgChart1"/>
    <dgm:cxn modelId="{309D2431-4EEF-46AE-842C-3657FDD8977C}" type="presOf" srcId="{58DB4457-8216-4FD5-83B3-0B52018ED8E8}" destId="{5CFEBDDC-3E0F-4147-B287-9475A19ACFC4}" srcOrd="0" destOrd="0" presId="urn:microsoft.com/office/officeart/2005/8/layout/orgChart1"/>
    <dgm:cxn modelId="{60A3285F-C767-44BA-B17D-008070D9F451}" srcId="{241F259C-4B18-46F6-B420-7BBCD3B9725F}" destId="{4075DB6F-DAD4-4BA0-8D45-7FC94755E8C1}" srcOrd="1" destOrd="0" parTransId="{4EC750B3-3300-4D95-B4D7-071152278977}" sibTransId="{E1E28CCA-6A7F-4FE9-81E0-0A50732DDAD4}"/>
    <dgm:cxn modelId="{CB3C6376-D1BA-457A-A509-361D632743D4}" srcId="{241F259C-4B18-46F6-B420-7BBCD3B9725F}" destId="{58DB4457-8216-4FD5-83B3-0B52018ED8E8}" srcOrd="2" destOrd="0" parTransId="{8CA6CE85-6BA8-4576-818C-B2BD15D122D9}" sibTransId="{B81AC7E5-240B-4C57-97C0-02053EFE080F}"/>
    <dgm:cxn modelId="{B610B858-9702-4A6F-AB8B-74FA221523C1}" srcId="{FE9A14F2-775F-4B56-899B-C2C5BC0CE059}" destId="{241F259C-4B18-46F6-B420-7BBCD3B9725F}" srcOrd="0" destOrd="0" parTransId="{D979EBC5-BAA7-4C36-9308-766CA104B0ED}" sibTransId="{A7F145C5-402B-4E47-AD1C-B540C7873F44}"/>
    <dgm:cxn modelId="{2CFB3788-9EFA-45DC-B1B9-55F47E43A715}" type="presOf" srcId="{4EC750B3-3300-4D95-B4D7-071152278977}" destId="{DE987820-3F20-4F69-9089-334526CB0345}" srcOrd="0" destOrd="0" presId="urn:microsoft.com/office/officeart/2005/8/layout/orgChart1"/>
    <dgm:cxn modelId="{153DFA95-AC22-47CE-B8F1-A4BE537B81C7}" type="presOf" srcId="{241F259C-4B18-46F6-B420-7BBCD3B9725F}" destId="{0CAE04A7-B98E-4D81-92F7-7C53AB21FA1C}" srcOrd="1" destOrd="0" presId="urn:microsoft.com/office/officeart/2005/8/layout/orgChart1"/>
    <dgm:cxn modelId="{BE979E9C-26D1-428F-BE3A-FDDD30692255}" type="presOf" srcId="{8CA6CE85-6BA8-4576-818C-B2BD15D122D9}" destId="{E8A25358-A235-4781-9498-32EE8365BFAB}" srcOrd="0" destOrd="0" presId="urn:microsoft.com/office/officeart/2005/8/layout/orgChart1"/>
    <dgm:cxn modelId="{566E47C1-2BA2-451B-AAEF-86E7525490EF}" type="presOf" srcId="{FE9A14F2-775F-4B56-899B-C2C5BC0CE059}" destId="{CC1F2555-4661-4D53-BF48-4CEDB5B99778}" srcOrd="0" destOrd="0" presId="urn:microsoft.com/office/officeart/2005/8/layout/orgChart1"/>
    <dgm:cxn modelId="{31E4E6D3-0F68-4669-8088-DD4A31EDAF29}" type="presOf" srcId="{4075DB6F-DAD4-4BA0-8D45-7FC94755E8C1}" destId="{EB022050-17E5-4CD5-AE96-8C2A18198152}" srcOrd="1" destOrd="0" presId="urn:microsoft.com/office/officeart/2005/8/layout/orgChart1"/>
    <dgm:cxn modelId="{937E71D4-B4D8-495A-BD2A-2A5393A7E461}" type="presOf" srcId="{58DB4457-8216-4FD5-83B3-0B52018ED8E8}" destId="{507BD1D2-37FF-4306-968D-039BA6B66374}" srcOrd="1" destOrd="0" presId="urn:microsoft.com/office/officeart/2005/8/layout/orgChart1"/>
    <dgm:cxn modelId="{7E74CDFA-A982-49B9-BC1B-57BFD3C0B265}" type="presOf" srcId="{4075DB6F-DAD4-4BA0-8D45-7FC94755E8C1}" destId="{5675D7C5-2759-4CAE-9B22-E0FF330242D5}" srcOrd="0" destOrd="0" presId="urn:microsoft.com/office/officeart/2005/8/layout/orgChart1"/>
    <dgm:cxn modelId="{2D3AABFF-2B0E-4A09-9E69-D53DE1C3D4AC}" type="presOf" srcId="{241F259C-4B18-46F6-B420-7BBCD3B9725F}" destId="{7E2652F2-F856-43D9-A75A-05A4CA15195F}" srcOrd="0" destOrd="0" presId="urn:microsoft.com/office/officeart/2005/8/layout/orgChart1"/>
    <dgm:cxn modelId="{0549191B-7BB2-4D3F-B89A-FBC26F253B85}" type="presParOf" srcId="{CC1F2555-4661-4D53-BF48-4CEDB5B99778}" destId="{601A993C-A3D3-44DB-927D-0B5489B8EF1E}" srcOrd="0" destOrd="0" presId="urn:microsoft.com/office/officeart/2005/8/layout/orgChart1"/>
    <dgm:cxn modelId="{F5CBBC77-E5FF-43F8-98FE-A00C6F905091}" type="presParOf" srcId="{601A993C-A3D3-44DB-927D-0B5489B8EF1E}" destId="{2DEC9B61-81F4-4FA7-A230-E95B1ECF35EE}" srcOrd="0" destOrd="0" presId="urn:microsoft.com/office/officeart/2005/8/layout/orgChart1"/>
    <dgm:cxn modelId="{044EC1C5-64A5-4F49-B960-D1383CBE02C2}" type="presParOf" srcId="{2DEC9B61-81F4-4FA7-A230-E95B1ECF35EE}" destId="{7E2652F2-F856-43D9-A75A-05A4CA15195F}" srcOrd="0" destOrd="0" presId="urn:microsoft.com/office/officeart/2005/8/layout/orgChart1"/>
    <dgm:cxn modelId="{5D609011-B806-4B6B-9809-F96A5FB40C67}" type="presParOf" srcId="{2DEC9B61-81F4-4FA7-A230-E95B1ECF35EE}" destId="{0CAE04A7-B98E-4D81-92F7-7C53AB21FA1C}" srcOrd="1" destOrd="0" presId="urn:microsoft.com/office/officeart/2005/8/layout/orgChart1"/>
    <dgm:cxn modelId="{B5FC7FE1-3CF5-490C-87F6-F4CFDE9B663E}" type="presParOf" srcId="{601A993C-A3D3-44DB-927D-0B5489B8EF1E}" destId="{02081F70-0665-4E18-A14D-7EE3D0F4B427}" srcOrd="1" destOrd="0" presId="urn:microsoft.com/office/officeart/2005/8/layout/orgChart1"/>
    <dgm:cxn modelId="{62AD432E-3FD0-4E55-93E7-48264B385B49}" type="presParOf" srcId="{02081F70-0665-4E18-A14D-7EE3D0F4B427}" destId="{55B1CEC5-79DA-453B-BB85-8EFB8560A786}" srcOrd="0" destOrd="0" presId="urn:microsoft.com/office/officeart/2005/8/layout/orgChart1"/>
    <dgm:cxn modelId="{1B7EA298-DA5C-49DB-98DC-196C58B5BB74}" type="presParOf" srcId="{02081F70-0665-4E18-A14D-7EE3D0F4B427}" destId="{5DBBFB14-A695-4DF3-BCF6-6A14D229C159}" srcOrd="1" destOrd="0" presId="urn:microsoft.com/office/officeart/2005/8/layout/orgChart1"/>
    <dgm:cxn modelId="{EDECBE74-E879-471A-8E91-354C76923802}" type="presParOf" srcId="{5DBBFB14-A695-4DF3-BCF6-6A14D229C159}" destId="{33BE1E15-7B5C-4122-8C50-F06672E8035F}" srcOrd="0" destOrd="0" presId="urn:microsoft.com/office/officeart/2005/8/layout/orgChart1"/>
    <dgm:cxn modelId="{E2822E70-2D5D-4E08-A178-78BF17AB8B9C}" type="presParOf" srcId="{33BE1E15-7B5C-4122-8C50-F06672E8035F}" destId="{F1B6FD5C-F5E0-42BD-94B6-23AE0F0131D2}" srcOrd="0" destOrd="0" presId="urn:microsoft.com/office/officeart/2005/8/layout/orgChart1"/>
    <dgm:cxn modelId="{EBF47D3D-92CD-41E7-A6CD-97044E204BD5}" type="presParOf" srcId="{33BE1E15-7B5C-4122-8C50-F06672E8035F}" destId="{33CFC74B-2771-4CB2-AFD1-FDA36761EF63}" srcOrd="1" destOrd="0" presId="urn:microsoft.com/office/officeart/2005/8/layout/orgChart1"/>
    <dgm:cxn modelId="{95BD5A00-F8E3-48C4-A6FD-9B04CA0F350A}" type="presParOf" srcId="{5DBBFB14-A695-4DF3-BCF6-6A14D229C159}" destId="{017176A2-0833-4F94-BFCF-BFFD47FD4FA0}" srcOrd="1" destOrd="0" presId="urn:microsoft.com/office/officeart/2005/8/layout/orgChart1"/>
    <dgm:cxn modelId="{2E3AB4D0-2ACE-4DC5-8EF6-D2E25C4C0369}" type="presParOf" srcId="{5DBBFB14-A695-4DF3-BCF6-6A14D229C159}" destId="{C6B42C83-C134-45B3-B385-2B6A53836CBA}" srcOrd="2" destOrd="0" presId="urn:microsoft.com/office/officeart/2005/8/layout/orgChart1"/>
    <dgm:cxn modelId="{3652D030-DC6A-4D24-B1D9-2CD0EA392C5E}" type="presParOf" srcId="{02081F70-0665-4E18-A14D-7EE3D0F4B427}" destId="{DE987820-3F20-4F69-9089-334526CB0345}" srcOrd="2" destOrd="0" presId="urn:microsoft.com/office/officeart/2005/8/layout/orgChart1"/>
    <dgm:cxn modelId="{65B84CA6-4AF2-493D-A428-9FB699829CB3}" type="presParOf" srcId="{02081F70-0665-4E18-A14D-7EE3D0F4B427}" destId="{C28052EB-A010-4084-AF3A-708369E7A166}" srcOrd="3" destOrd="0" presId="urn:microsoft.com/office/officeart/2005/8/layout/orgChart1"/>
    <dgm:cxn modelId="{28FA4187-030C-4952-A819-4B28C6CBA3DD}" type="presParOf" srcId="{C28052EB-A010-4084-AF3A-708369E7A166}" destId="{4E104683-B051-4A6E-924E-DA029C6B5C21}" srcOrd="0" destOrd="0" presId="urn:microsoft.com/office/officeart/2005/8/layout/orgChart1"/>
    <dgm:cxn modelId="{2A096DCD-0845-49EC-A180-100FDD20144A}" type="presParOf" srcId="{4E104683-B051-4A6E-924E-DA029C6B5C21}" destId="{5675D7C5-2759-4CAE-9B22-E0FF330242D5}" srcOrd="0" destOrd="0" presId="urn:microsoft.com/office/officeart/2005/8/layout/orgChart1"/>
    <dgm:cxn modelId="{0EE6EF7C-CE16-4CB8-B92C-A6A1DA41697C}" type="presParOf" srcId="{4E104683-B051-4A6E-924E-DA029C6B5C21}" destId="{EB022050-17E5-4CD5-AE96-8C2A18198152}" srcOrd="1" destOrd="0" presId="urn:microsoft.com/office/officeart/2005/8/layout/orgChart1"/>
    <dgm:cxn modelId="{9C5252B8-B1BA-4BFB-B8EE-565151CD49B1}" type="presParOf" srcId="{C28052EB-A010-4084-AF3A-708369E7A166}" destId="{95F4FCB9-764D-47A3-B27F-5CFA077CE989}" srcOrd="1" destOrd="0" presId="urn:microsoft.com/office/officeart/2005/8/layout/orgChart1"/>
    <dgm:cxn modelId="{D253A8EA-9E2D-4AC8-87AC-364D3DBD2D88}" type="presParOf" srcId="{C28052EB-A010-4084-AF3A-708369E7A166}" destId="{81842EBD-FBD8-4423-91A7-67CAF1D43BD8}" srcOrd="2" destOrd="0" presId="urn:microsoft.com/office/officeart/2005/8/layout/orgChart1"/>
    <dgm:cxn modelId="{252CBEB1-7813-40C7-9B49-7AF7046431F3}" type="presParOf" srcId="{02081F70-0665-4E18-A14D-7EE3D0F4B427}" destId="{E8A25358-A235-4781-9498-32EE8365BFAB}" srcOrd="4" destOrd="0" presId="urn:microsoft.com/office/officeart/2005/8/layout/orgChart1"/>
    <dgm:cxn modelId="{FB6BBE17-61C6-4F49-B112-DD3C38F18803}" type="presParOf" srcId="{02081F70-0665-4E18-A14D-7EE3D0F4B427}" destId="{7960A39F-80B7-4AB2-B10F-14FF2CCD28A9}" srcOrd="5" destOrd="0" presId="urn:microsoft.com/office/officeart/2005/8/layout/orgChart1"/>
    <dgm:cxn modelId="{FC4DDFE7-5482-4D2C-9CEE-95B01FA6BD35}" type="presParOf" srcId="{7960A39F-80B7-4AB2-B10F-14FF2CCD28A9}" destId="{3A471CBD-8A59-4CB8-892F-AB4F1FF47D71}" srcOrd="0" destOrd="0" presId="urn:microsoft.com/office/officeart/2005/8/layout/orgChart1"/>
    <dgm:cxn modelId="{3317EA76-76D9-456D-80ED-08F097745270}" type="presParOf" srcId="{3A471CBD-8A59-4CB8-892F-AB4F1FF47D71}" destId="{5CFEBDDC-3E0F-4147-B287-9475A19ACFC4}" srcOrd="0" destOrd="0" presId="urn:microsoft.com/office/officeart/2005/8/layout/orgChart1"/>
    <dgm:cxn modelId="{E05DFAB4-FE04-43F9-A200-9F4D91863E77}" type="presParOf" srcId="{3A471CBD-8A59-4CB8-892F-AB4F1FF47D71}" destId="{507BD1D2-37FF-4306-968D-039BA6B66374}" srcOrd="1" destOrd="0" presId="urn:microsoft.com/office/officeart/2005/8/layout/orgChart1"/>
    <dgm:cxn modelId="{A88D4913-DC31-43FE-A3DE-3CBEE14E57EF}" type="presParOf" srcId="{7960A39F-80B7-4AB2-B10F-14FF2CCD28A9}" destId="{8C1715D0-4511-4B63-A5D0-B3DB034C9444}" srcOrd="1" destOrd="0" presId="urn:microsoft.com/office/officeart/2005/8/layout/orgChart1"/>
    <dgm:cxn modelId="{144F658E-8D1B-497D-BF74-99C380661AD3}" type="presParOf" srcId="{7960A39F-80B7-4AB2-B10F-14FF2CCD28A9}" destId="{BAA94103-A09F-491D-A774-D4335AAA922D}" srcOrd="2" destOrd="0" presId="urn:microsoft.com/office/officeart/2005/8/layout/orgChart1"/>
    <dgm:cxn modelId="{963C4E10-9094-4DA2-94CB-97B7386EBF78}" type="presParOf" srcId="{601A993C-A3D3-44DB-927D-0B5489B8EF1E}" destId="{E7AA16A8-FFBD-4532-B82B-4FC61D6C54A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D323A65-5059-4D09-AD99-A6868603CEB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D135518F-32A2-41C3-B5FD-3E7ABD690B2E}">
      <dgm:prSet/>
      <dgm:spPr/>
      <dgm:t>
        <a:bodyPr/>
        <a:lstStyle/>
        <a:p>
          <a:pPr algn="ctr"/>
          <a:r>
            <a:rPr lang="en-US" baseline="0" dirty="0"/>
            <a:t>3-7-2019</a:t>
          </a:r>
          <a:br>
            <a:rPr lang="en-US" baseline="0" dirty="0"/>
          </a:br>
          <a:r>
            <a:rPr lang="en-US" baseline="0" dirty="0"/>
            <a:t>Release</a:t>
          </a:r>
          <a:endParaRPr lang="en-US" dirty="0"/>
        </a:p>
      </dgm:t>
    </dgm:pt>
    <dgm:pt modelId="{1E839837-C28C-48E8-BA34-EA63E1082CA8}" type="parTrans" cxnId="{78831A8F-FF2A-4D5A-B634-725415516C3A}">
      <dgm:prSet/>
      <dgm:spPr/>
      <dgm:t>
        <a:bodyPr/>
        <a:lstStyle/>
        <a:p>
          <a:endParaRPr lang="en-US"/>
        </a:p>
      </dgm:t>
    </dgm:pt>
    <dgm:pt modelId="{AC25BAB5-E8FB-473B-BDD1-FF1E3BCF9894}" type="sibTrans" cxnId="{78831A8F-FF2A-4D5A-B634-725415516C3A}">
      <dgm:prSet/>
      <dgm:spPr/>
      <dgm:t>
        <a:bodyPr/>
        <a:lstStyle/>
        <a:p>
          <a:endParaRPr lang="en-US"/>
        </a:p>
      </dgm:t>
    </dgm:pt>
    <dgm:pt modelId="{1ADC0ABA-B0B0-4FE8-ADD1-68B9628A7A1E}" type="pres">
      <dgm:prSet presAssocID="{ED323A65-5059-4D09-AD99-A6868603CEB2}" presName="linear" presStyleCnt="0">
        <dgm:presLayoutVars>
          <dgm:animLvl val="lvl"/>
          <dgm:resizeHandles val="exact"/>
        </dgm:presLayoutVars>
      </dgm:prSet>
      <dgm:spPr/>
    </dgm:pt>
    <dgm:pt modelId="{FF250208-E362-4249-9856-59F5BA8BC370}" type="pres">
      <dgm:prSet presAssocID="{D135518F-32A2-41C3-B5FD-3E7ABD690B2E}" presName="parentText" presStyleLbl="node1" presStyleIdx="0" presStyleCnt="1">
        <dgm:presLayoutVars>
          <dgm:chMax val="0"/>
          <dgm:bulletEnabled val="1"/>
        </dgm:presLayoutVars>
      </dgm:prSet>
      <dgm:spPr/>
    </dgm:pt>
  </dgm:ptLst>
  <dgm:cxnLst>
    <dgm:cxn modelId="{51578834-B936-48C9-9C67-9958884028CA}" type="presOf" srcId="{D135518F-32A2-41C3-B5FD-3E7ABD690B2E}" destId="{FF250208-E362-4249-9856-59F5BA8BC370}" srcOrd="0" destOrd="0" presId="urn:microsoft.com/office/officeart/2005/8/layout/vList2"/>
    <dgm:cxn modelId="{78831A8F-FF2A-4D5A-B634-725415516C3A}" srcId="{ED323A65-5059-4D09-AD99-A6868603CEB2}" destId="{D135518F-32A2-41C3-B5FD-3E7ABD690B2E}" srcOrd="0" destOrd="0" parTransId="{1E839837-C28C-48E8-BA34-EA63E1082CA8}" sibTransId="{AC25BAB5-E8FB-473B-BDD1-FF1E3BCF9894}"/>
    <dgm:cxn modelId="{5B1422F5-13A9-4264-9A90-A3F4FD3FFFB1}" type="presOf" srcId="{ED323A65-5059-4D09-AD99-A6868603CEB2}" destId="{1ADC0ABA-B0B0-4FE8-ADD1-68B9628A7A1E}" srcOrd="0" destOrd="0" presId="urn:microsoft.com/office/officeart/2005/8/layout/vList2"/>
    <dgm:cxn modelId="{B5905899-0F06-4FD9-8FF6-7C529ACA34DF}" type="presParOf" srcId="{1ADC0ABA-B0B0-4FE8-ADD1-68B9628A7A1E}" destId="{FF250208-E362-4249-9856-59F5BA8BC3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E72C783A-497D-41B0-83B1-2BEF5A1D9938}" type="doc">
      <dgm:prSet loTypeId="urn:microsoft.com/office/officeart/2005/8/layout/lProcess3" loCatId="process" qsTypeId="urn:microsoft.com/office/officeart/2005/8/quickstyle/3d2" qsCatId="3D" csTypeId="urn:microsoft.com/office/officeart/2005/8/colors/colorful1" csCatId="colorful"/>
      <dgm:spPr/>
      <dgm:t>
        <a:bodyPr/>
        <a:lstStyle/>
        <a:p>
          <a:endParaRPr lang="en-US"/>
        </a:p>
      </dgm:t>
    </dgm:pt>
    <dgm:pt modelId="{F1395646-01BC-40AC-88C2-90A74D11B41E}">
      <dgm:prSet/>
      <dgm:spPr/>
      <dgm:t>
        <a:bodyPr/>
        <a:lstStyle/>
        <a:p>
          <a:r>
            <a:rPr lang="en-US"/>
            <a:t>Designer Submittals</a:t>
          </a:r>
        </a:p>
      </dgm:t>
    </dgm:pt>
    <dgm:pt modelId="{14D5EF7B-9483-4921-A34A-66AC366B3AAC}" type="parTrans" cxnId="{9071D4C9-2FA2-4FA4-9B43-D28FC5C92936}">
      <dgm:prSet/>
      <dgm:spPr/>
      <dgm:t>
        <a:bodyPr/>
        <a:lstStyle/>
        <a:p>
          <a:endParaRPr lang="en-US"/>
        </a:p>
      </dgm:t>
    </dgm:pt>
    <dgm:pt modelId="{35234D71-1EDB-40C6-A6AA-131B89A61C7C}" type="sibTrans" cxnId="{9071D4C9-2FA2-4FA4-9B43-D28FC5C92936}">
      <dgm:prSet/>
      <dgm:spPr/>
      <dgm:t>
        <a:bodyPr/>
        <a:lstStyle/>
        <a:p>
          <a:endParaRPr lang="en-US"/>
        </a:p>
      </dgm:t>
    </dgm:pt>
    <dgm:pt modelId="{B7C30675-CE92-4FCE-BCED-A83C51BA7E9F}">
      <dgm:prSet/>
      <dgm:spPr/>
      <dgm:t>
        <a:bodyPr/>
        <a:lstStyle/>
        <a:p>
          <a:r>
            <a:rPr lang="en-US"/>
            <a:t>Electronic</a:t>
          </a:r>
        </a:p>
      </dgm:t>
    </dgm:pt>
    <dgm:pt modelId="{C15BD315-3847-43DD-8D08-42C2AC752223}" type="parTrans" cxnId="{CCFF81E6-6BC9-4CDE-8F10-14C0CD8FB051}">
      <dgm:prSet/>
      <dgm:spPr/>
      <dgm:t>
        <a:bodyPr/>
        <a:lstStyle/>
        <a:p>
          <a:endParaRPr lang="en-US"/>
        </a:p>
      </dgm:t>
    </dgm:pt>
    <dgm:pt modelId="{916F60A0-96AF-4FA8-BFEA-7BD0937D035A}" type="sibTrans" cxnId="{CCFF81E6-6BC9-4CDE-8F10-14C0CD8FB051}">
      <dgm:prSet/>
      <dgm:spPr/>
      <dgm:t>
        <a:bodyPr/>
        <a:lstStyle/>
        <a:p>
          <a:endParaRPr lang="en-US"/>
        </a:p>
      </dgm:t>
    </dgm:pt>
    <dgm:pt modelId="{7AD5F12F-DF0B-4A52-AC61-700D78468444}">
      <dgm:prSet/>
      <dgm:spPr/>
      <dgm:t>
        <a:bodyPr/>
        <a:lstStyle/>
        <a:p>
          <a:r>
            <a:rPr lang="en-US"/>
            <a:t>Link to Bluebeam session ID </a:t>
          </a:r>
        </a:p>
      </dgm:t>
    </dgm:pt>
    <dgm:pt modelId="{0D91A98F-F207-43AF-B070-56F67B563E4D}" type="parTrans" cxnId="{2BAC1BFA-831C-422A-8C01-C98B755DDB55}">
      <dgm:prSet/>
      <dgm:spPr/>
      <dgm:t>
        <a:bodyPr/>
        <a:lstStyle/>
        <a:p>
          <a:endParaRPr lang="en-US"/>
        </a:p>
      </dgm:t>
    </dgm:pt>
    <dgm:pt modelId="{DE4EA10F-3389-4C1C-A80B-90703E0704B0}" type="sibTrans" cxnId="{2BAC1BFA-831C-422A-8C01-C98B755DDB55}">
      <dgm:prSet/>
      <dgm:spPr/>
      <dgm:t>
        <a:bodyPr/>
        <a:lstStyle/>
        <a:p>
          <a:endParaRPr lang="en-US"/>
        </a:p>
      </dgm:t>
    </dgm:pt>
    <dgm:pt modelId="{9FF6783B-EB01-492D-9FEE-0C287DD0A5ED}">
      <dgm:prSet/>
      <dgm:spPr/>
      <dgm:t>
        <a:bodyPr/>
        <a:lstStyle/>
        <a:p>
          <a:r>
            <a:rPr lang="en-US"/>
            <a:t>Authorization Alerts</a:t>
          </a:r>
        </a:p>
      </dgm:t>
    </dgm:pt>
    <dgm:pt modelId="{499B11EC-6FD1-40E6-AA9B-346CA875FD32}" type="parTrans" cxnId="{EEE7AD98-E360-41D1-A66D-7B5814AEF0E0}">
      <dgm:prSet/>
      <dgm:spPr/>
      <dgm:t>
        <a:bodyPr/>
        <a:lstStyle/>
        <a:p>
          <a:endParaRPr lang="en-US"/>
        </a:p>
      </dgm:t>
    </dgm:pt>
    <dgm:pt modelId="{8C657310-C319-4FA1-979F-0C8FEDDB33B8}" type="sibTrans" cxnId="{EEE7AD98-E360-41D1-A66D-7B5814AEF0E0}">
      <dgm:prSet/>
      <dgm:spPr/>
      <dgm:t>
        <a:bodyPr/>
        <a:lstStyle/>
        <a:p>
          <a:endParaRPr lang="en-US"/>
        </a:p>
      </dgm:t>
    </dgm:pt>
    <dgm:pt modelId="{648F6A61-C1B5-4B99-B96C-C5F782D7DBA9}" type="pres">
      <dgm:prSet presAssocID="{E72C783A-497D-41B0-83B1-2BEF5A1D9938}" presName="Name0" presStyleCnt="0">
        <dgm:presLayoutVars>
          <dgm:chPref val="3"/>
          <dgm:dir/>
          <dgm:animLvl val="lvl"/>
          <dgm:resizeHandles/>
        </dgm:presLayoutVars>
      </dgm:prSet>
      <dgm:spPr/>
    </dgm:pt>
    <dgm:pt modelId="{B3B887AB-087B-42B2-895A-4644649E884F}" type="pres">
      <dgm:prSet presAssocID="{F1395646-01BC-40AC-88C2-90A74D11B41E}" presName="horFlow" presStyleCnt="0"/>
      <dgm:spPr/>
    </dgm:pt>
    <dgm:pt modelId="{F18AF1CA-E948-406D-89EC-9B5426E73960}" type="pres">
      <dgm:prSet presAssocID="{F1395646-01BC-40AC-88C2-90A74D11B41E}" presName="bigChev" presStyleLbl="node1" presStyleIdx="0" presStyleCnt="2"/>
      <dgm:spPr/>
    </dgm:pt>
    <dgm:pt modelId="{26D86423-FBF9-4388-887A-610DAD56F6F0}" type="pres">
      <dgm:prSet presAssocID="{C15BD315-3847-43DD-8D08-42C2AC752223}" presName="parTrans" presStyleCnt="0"/>
      <dgm:spPr/>
    </dgm:pt>
    <dgm:pt modelId="{3FABBEF5-D4A0-4CD8-AEA9-0D000645F089}" type="pres">
      <dgm:prSet presAssocID="{B7C30675-CE92-4FCE-BCED-A83C51BA7E9F}" presName="node" presStyleLbl="alignAccFollowNode1" presStyleIdx="0" presStyleCnt="2">
        <dgm:presLayoutVars>
          <dgm:bulletEnabled val="1"/>
        </dgm:presLayoutVars>
      </dgm:prSet>
      <dgm:spPr/>
    </dgm:pt>
    <dgm:pt modelId="{E2F733B1-6252-4495-A81A-36B8B7E315F5}" type="pres">
      <dgm:prSet presAssocID="{916F60A0-96AF-4FA8-BFEA-7BD0937D035A}" presName="sibTrans" presStyleCnt="0"/>
      <dgm:spPr/>
    </dgm:pt>
    <dgm:pt modelId="{801BF921-FC89-4719-96E3-F3A83A48534E}" type="pres">
      <dgm:prSet presAssocID="{7AD5F12F-DF0B-4A52-AC61-700D78468444}" presName="node" presStyleLbl="alignAccFollowNode1" presStyleIdx="1" presStyleCnt="2">
        <dgm:presLayoutVars>
          <dgm:bulletEnabled val="1"/>
        </dgm:presLayoutVars>
      </dgm:prSet>
      <dgm:spPr/>
    </dgm:pt>
    <dgm:pt modelId="{FAB380BF-3256-43DB-9F2C-EEC864814478}" type="pres">
      <dgm:prSet presAssocID="{F1395646-01BC-40AC-88C2-90A74D11B41E}" presName="vSp" presStyleCnt="0"/>
      <dgm:spPr/>
    </dgm:pt>
    <dgm:pt modelId="{DC44C7D2-7872-48DC-8C7F-CFFE0EA490AE}" type="pres">
      <dgm:prSet presAssocID="{9FF6783B-EB01-492D-9FEE-0C287DD0A5ED}" presName="horFlow" presStyleCnt="0"/>
      <dgm:spPr/>
    </dgm:pt>
    <dgm:pt modelId="{FE8F9361-AC91-4AA1-8803-7E34ACEBC0F6}" type="pres">
      <dgm:prSet presAssocID="{9FF6783B-EB01-492D-9FEE-0C287DD0A5ED}" presName="bigChev" presStyleLbl="node1" presStyleIdx="1" presStyleCnt="2"/>
      <dgm:spPr/>
    </dgm:pt>
  </dgm:ptLst>
  <dgm:cxnLst>
    <dgm:cxn modelId="{0A4E8300-A4AE-4BDB-B886-A7BA042EBA3B}" type="presOf" srcId="{7AD5F12F-DF0B-4A52-AC61-700D78468444}" destId="{801BF921-FC89-4719-96E3-F3A83A48534E}" srcOrd="0" destOrd="0" presId="urn:microsoft.com/office/officeart/2005/8/layout/lProcess3"/>
    <dgm:cxn modelId="{C3EE5D7D-26F7-4931-8BDE-B79E74958EED}" type="presOf" srcId="{E72C783A-497D-41B0-83B1-2BEF5A1D9938}" destId="{648F6A61-C1B5-4B99-B96C-C5F782D7DBA9}" srcOrd="0" destOrd="0" presId="urn:microsoft.com/office/officeart/2005/8/layout/lProcess3"/>
    <dgm:cxn modelId="{A04FFB7E-6C2C-4678-ACF0-840F6F5A709B}" type="presOf" srcId="{9FF6783B-EB01-492D-9FEE-0C287DD0A5ED}" destId="{FE8F9361-AC91-4AA1-8803-7E34ACEBC0F6}" srcOrd="0" destOrd="0" presId="urn:microsoft.com/office/officeart/2005/8/layout/lProcess3"/>
    <dgm:cxn modelId="{BA076788-AF44-441B-A1AC-1B19B288BA09}" type="presOf" srcId="{B7C30675-CE92-4FCE-BCED-A83C51BA7E9F}" destId="{3FABBEF5-D4A0-4CD8-AEA9-0D000645F089}" srcOrd="0" destOrd="0" presId="urn:microsoft.com/office/officeart/2005/8/layout/lProcess3"/>
    <dgm:cxn modelId="{EEE7AD98-E360-41D1-A66D-7B5814AEF0E0}" srcId="{E72C783A-497D-41B0-83B1-2BEF5A1D9938}" destId="{9FF6783B-EB01-492D-9FEE-0C287DD0A5ED}" srcOrd="1" destOrd="0" parTransId="{499B11EC-6FD1-40E6-AA9B-346CA875FD32}" sibTransId="{8C657310-C319-4FA1-979F-0C8FEDDB33B8}"/>
    <dgm:cxn modelId="{BD1B37B7-7EC0-40FF-A02A-BEC923DEC052}" type="presOf" srcId="{F1395646-01BC-40AC-88C2-90A74D11B41E}" destId="{F18AF1CA-E948-406D-89EC-9B5426E73960}" srcOrd="0" destOrd="0" presId="urn:microsoft.com/office/officeart/2005/8/layout/lProcess3"/>
    <dgm:cxn modelId="{9071D4C9-2FA2-4FA4-9B43-D28FC5C92936}" srcId="{E72C783A-497D-41B0-83B1-2BEF5A1D9938}" destId="{F1395646-01BC-40AC-88C2-90A74D11B41E}" srcOrd="0" destOrd="0" parTransId="{14D5EF7B-9483-4921-A34A-66AC366B3AAC}" sibTransId="{35234D71-1EDB-40C6-A6AA-131B89A61C7C}"/>
    <dgm:cxn modelId="{CCFF81E6-6BC9-4CDE-8F10-14C0CD8FB051}" srcId="{F1395646-01BC-40AC-88C2-90A74D11B41E}" destId="{B7C30675-CE92-4FCE-BCED-A83C51BA7E9F}" srcOrd="0" destOrd="0" parTransId="{C15BD315-3847-43DD-8D08-42C2AC752223}" sibTransId="{916F60A0-96AF-4FA8-BFEA-7BD0937D035A}"/>
    <dgm:cxn modelId="{2BAC1BFA-831C-422A-8C01-C98B755DDB55}" srcId="{F1395646-01BC-40AC-88C2-90A74D11B41E}" destId="{7AD5F12F-DF0B-4A52-AC61-700D78468444}" srcOrd="1" destOrd="0" parTransId="{0D91A98F-F207-43AF-B070-56F67B563E4D}" sibTransId="{DE4EA10F-3389-4C1C-A80B-90703E0704B0}"/>
    <dgm:cxn modelId="{1DC76DA3-0C14-43FF-8D01-109FA044F230}" type="presParOf" srcId="{648F6A61-C1B5-4B99-B96C-C5F782D7DBA9}" destId="{B3B887AB-087B-42B2-895A-4644649E884F}" srcOrd="0" destOrd="0" presId="urn:microsoft.com/office/officeart/2005/8/layout/lProcess3"/>
    <dgm:cxn modelId="{F6AB7FFD-F0C1-4F69-B0F6-4D756E1D00E8}" type="presParOf" srcId="{B3B887AB-087B-42B2-895A-4644649E884F}" destId="{F18AF1CA-E948-406D-89EC-9B5426E73960}" srcOrd="0" destOrd="0" presId="urn:microsoft.com/office/officeart/2005/8/layout/lProcess3"/>
    <dgm:cxn modelId="{2F62B12E-0937-4CF9-B56C-63D909FA5F2F}" type="presParOf" srcId="{B3B887AB-087B-42B2-895A-4644649E884F}" destId="{26D86423-FBF9-4388-887A-610DAD56F6F0}" srcOrd="1" destOrd="0" presId="urn:microsoft.com/office/officeart/2005/8/layout/lProcess3"/>
    <dgm:cxn modelId="{8ABE637A-E7E1-4001-B4B3-2535C980D39D}" type="presParOf" srcId="{B3B887AB-087B-42B2-895A-4644649E884F}" destId="{3FABBEF5-D4A0-4CD8-AEA9-0D000645F089}" srcOrd="2" destOrd="0" presId="urn:microsoft.com/office/officeart/2005/8/layout/lProcess3"/>
    <dgm:cxn modelId="{56A8CD5B-80F2-431F-BC3C-B8279BC193A3}" type="presParOf" srcId="{B3B887AB-087B-42B2-895A-4644649E884F}" destId="{E2F733B1-6252-4495-A81A-36B8B7E315F5}" srcOrd="3" destOrd="0" presId="urn:microsoft.com/office/officeart/2005/8/layout/lProcess3"/>
    <dgm:cxn modelId="{FE1B3D70-FA02-483C-A234-75BD63513CBC}" type="presParOf" srcId="{B3B887AB-087B-42B2-895A-4644649E884F}" destId="{801BF921-FC89-4719-96E3-F3A83A48534E}" srcOrd="4" destOrd="0" presId="urn:microsoft.com/office/officeart/2005/8/layout/lProcess3"/>
    <dgm:cxn modelId="{5795D231-3E7F-4379-B9E1-0A3317179DD2}" type="presParOf" srcId="{648F6A61-C1B5-4B99-B96C-C5F782D7DBA9}" destId="{FAB380BF-3256-43DB-9F2C-EEC864814478}" srcOrd="1" destOrd="0" presId="urn:microsoft.com/office/officeart/2005/8/layout/lProcess3"/>
    <dgm:cxn modelId="{106DF12D-924F-479B-98C3-399FE5CE52C9}" type="presParOf" srcId="{648F6A61-C1B5-4B99-B96C-C5F782D7DBA9}" destId="{DC44C7D2-7872-48DC-8C7F-CFFE0EA490AE}" srcOrd="2" destOrd="0" presId="urn:microsoft.com/office/officeart/2005/8/layout/lProcess3"/>
    <dgm:cxn modelId="{C7023865-AC55-489C-B54E-CB46B7085EAD}" type="presParOf" srcId="{DC44C7D2-7872-48DC-8C7F-CFFE0EA490AE}" destId="{FE8F9361-AC91-4AA1-8803-7E34ACEBC0F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760B0F1-DC87-4E36-9842-A21D180577FC}" type="doc">
      <dgm:prSet loTypeId="urn:microsoft.com/office/officeart/2005/8/layout/vList3" loCatId="list" qsTypeId="urn:microsoft.com/office/officeart/2005/8/quickstyle/3d3" qsCatId="3D" csTypeId="urn:microsoft.com/office/officeart/2005/8/colors/accent0_2" csCatId="mainScheme" phldr="1"/>
      <dgm:spPr/>
      <dgm:t>
        <a:bodyPr/>
        <a:lstStyle/>
        <a:p>
          <a:endParaRPr lang="en-US"/>
        </a:p>
      </dgm:t>
    </dgm:pt>
    <dgm:pt modelId="{FDEF05F9-9A76-4285-BF67-9961A5624431}">
      <dgm:prSet/>
      <dgm:spPr/>
      <dgm:t>
        <a:bodyPr/>
        <a:lstStyle/>
        <a:p>
          <a:r>
            <a:rPr lang="en-US"/>
            <a:t>Uploading Plans In Interscope</a:t>
          </a:r>
        </a:p>
      </dgm:t>
    </dgm:pt>
    <dgm:pt modelId="{EA07DAB5-4EE4-4BA8-8E8C-4634268451DA}" type="parTrans" cxnId="{31CECF2D-883E-4CE3-960D-3DB91463F6E2}">
      <dgm:prSet/>
      <dgm:spPr/>
      <dgm:t>
        <a:bodyPr/>
        <a:lstStyle/>
        <a:p>
          <a:endParaRPr lang="en-US"/>
        </a:p>
      </dgm:t>
    </dgm:pt>
    <dgm:pt modelId="{BFB39DE7-6FF0-42A9-9FCC-E0D907A689F8}" type="sibTrans" cxnId="{31CECF2D-883E-4CE3-960D-3DB91463F6E2}">
      <dgm:prSet/>
      <dgm:spPr/>
      <dgm:t>
        <a:bodyPr/>
        <a:lstStyle/>
        <a:p>
          <a:endParaRPr lang="en-US"/>
        </a:p>
      </dgm:t>
    </dgm:pt>
    <dgm:pt modelId="{B3E15B20-7ABF-43CE-BA8F-020A6BBDE47C}">
      <dgm:prSet/>
      <dgm:spPr/>
      <dgm:t>
        <a:bodyPr/>
        <a:lstStyle/>
        <a:p>
          <a:r>
            <a:rPr lang="en-US"/>
            <a:t>Bluebeam Invitations</a:t>
          </a:r>
        </a:p>
      </dgm:t>
    </dgm:pt>
    <dgm:pt modelId="{05AEC900-ED1F-4F3A-8758-3AB42CD1DFF8}" type="parTrans" cxnId="{162F542A-0702-4E9D-881E-0F47BE53D8FD}">
      <dgm:prSet/>
      <dgm:spPr/>
      <dgm:t>
        <a:bodyPr/>
        <a:lstStyle/>
        <a:p>
          <a:endParaRPr lang="en-US"/>
        </a:p>
      </dgm:t>
    </dgm:pt>
    <dgm:pt modelId="{2362DBDF-492D-49E5-9EC2-E4A8ABF2B73C}" type="sibTrans" cxnId="{162F542A-0702-4E9D-881E-0F47BE53D8FD}">
      <dgm:prSet/>
      <dgm:spPr/>
      <dgm:t>
        <a:bodyPr/>
        <a:lstStyle/>
        <a:p>
          <a:endParaRPr lang="en-US"/>
        </a:p>
      </dgm:t>
    </dgm:pt>
    <dgm:pt modelId="{16FFC1BA-ECFF-4FB1-899F-CF0DF8006740}">
      <dgm:prSet/>
      <dgm:spPr/>
      <dgm:t>
        <a:bodyPr/>
        <a:lstStyle/>
        <a:p>
          <a:r>
            <a:rPr lang="en-US"/>
            <a:t>Responding to Comments</a:t>
          </a:r>
        </a:p>
      </dgm:t>
    </dgm:pt>
    <dgm:pt modelId="{3B225312-8D41-4125-A316-BBBB19934917}" type="parTrans" cxnId="{E1BECEDB-B12B-4BB5-A132-1D69D8A4CE5A}">
      <dgm:prSet/>
      <dgm:spPr/>
      <dgm:t>
        <a:bodyPr/>
        <a:lstStyle/>
        <a:p>
          <a:endParaRPr lang="en-US"/>
        </a:p>
      </dgm:t>
    </dgm:pt>
    <dgm:pt modelId="{302E5D59-FFAF-4C44-BB16-859F71DAB1F0}" type="sibTrans" cxnId="{E1BECEDB-B12B-4BB5-A132-1D69D8A4CE5A}">
      <dgm:prSet/>
      <dgm:spPr/>
      <dgm:t>
        <a:bodyPr/>
        <a:lstStyle/>
        <a:p>
          <a:endParaRPr lang="en-US"/>
        </a:p>
      </dgm:t>
    </dgm:pt>
    <dgm:pt modelId="{0CFDF0B6-FD54-4F50-A08E-059443F9BAB8}" type="pres">
      <dgm:prSet presAssocID="{F760B0F1-DC87-4E36-9842-A21D180577FC}" presName="linearFlow" presStyleCnt="0">
        <dgm:presLayoutVars>
          <dgm:dir/>
          <dgm:resizeHandles val="exact"/>
        </dgm:presLayoutVars>
      </dgm:prSet>
      <dgm:spPr/>
    </dgm:pt>
    <dgm:pt modelId="{920336C4-2DC1-4791-92EA-CC848F3DA980}" type="pres">
      <dgm:prSet presAssocID="{FDEF05F9-9A76-4285-BF67-9961A5624431}" presName="composite" presStyleCnt="0"/>
      <dgm:spPr/>
    </dgm:pt>
    <dgm:pt modelId="{E3048FED-37EA-42C5-99F6-4F99A1CAFBB3}" type="pres">
      <dgm:prSet presAssocID="{FDEF05F9-9A76-4285-BF67-9961A56244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B6CDBEE5-86E8-4E13-964D-5CBBED4C3A51}" type="pres">
      <dgm:prSet presAssocID="{FDEF05F9-9A76-4285-BF67-9961A5624431}" presName="txShp" presStyleLbl="node1" presStyleIdx="0" presStyleCnt="3">
        <dgm:presLayoutVars>
          <dgm:bulletEnabled val="1"/>
        </dgm:presLayoutVars>
      </dgm:prSet>
      <dgm:spPr/>
    </dgm:pt>
    <dgm:pt modelId="{D30CC111-8A85-48D1-B76D-F301637C6D1F}" type="pres">
      <dgm:prSet presAssocID="{BFB39DE7-6FF0-42A9-9FCC-E0D907A689F8}" presName="spacing" presStyleCnt="0"/>
      <dgm:spPr/>
    </dgm:pt>
    <dgm:pt modelId="{F18B7485-982B-427D-B757-095772CE8BC9}" type="pres">
      <dgm:prSet presAssocID="{B3E15B20-7ABF-43CE-BA8F-020A6BBDE47C}" presName="composite" presStyleCnt="0"/>
      <dgm:spPr/>
    </dgm:pt>
    <dgm:pt modelId="{745C78C7-0345-4169-AD1E-6846EA162BAF}" type="pres">
      <dgm:prSet presAssocID="{B3E15B20-7ABF-43CE-BA8F-020A6BBDE47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98C68C1B-31C9-4345-B7A7-D5CE3F57CB11}" type="pres">
      <dgm:prSet presAssocID="{B3E15B20-7ABF-43CE-BA8F-020A6BBDE47C}" presName="txShp" presStyleLbl="node1" presStyleIdx="1" presStyleCnt="3">
        <dgm:presLayoutVars>
          <dgm:bulletEnabled val="1"/>
        </dgm:presLayoutVars>
      </dgm:prSet>
      <dgm:spPr/>
    </dgm:pt>
    <dgm:pt modelId="{A408E660-1A4F-45FF-A2E6-5EC0D15418DA}" type="pres">
      <dgm:prSet presAssocID="{2362DBDF-492D-49E5-9EC2-E4A8ABF2B73C}" presName="spacing" presStyleCnt="0"/>
      <dgm:spPr/>
    </dgm:pt>
    <dgm:pt modelId="{CF8BB04A-F760-45E6-B90C-3DAD9FFE0655}" type="pres">
      <dgm:prSet presAssocID="{16FFC1BA-ECFF-4FB1-899F-CF0DF8006740}" presName="composite" presStyleCnt="0"/>
      <dgm:spPr/>
    </dgm:pt>
    <dgm:pt modelId="{8DA4C5A4-44DD-492F-8080-2E0889A1DB74}" type="pres">
      <dgm:prSet presAssocID="{16FFC1BA-ECFF-4FB1-899F-CF0DF800674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043689-55DD-4F37-B828-3CE0FEE0CB1F}" type="pres">
      <dgm:prSet presAssocID="{16FFC1BA-ECFF-4FB1-899F-CF0DF8006740}" presName="txShp" presStyleLbl="node1" presStyleIdx="2" presStyleCnt="3">
        <dgm:presLayoutVars>
          <dgm:bulletEnabled val="1"/>
        </dgm:presLayoutVars>
      </dgm:prSet>
      <dgm:spPr/>
    </dgm:pt>
  </dgm:ptLst>
  <dgm:cxnLst>
    <dgm:cxn modelId="{162F542A-0702-4E9D-881E-0F47BE53D8FD}" srcId="{F760B0F1-DC87-4E36-9842-A21D180577FC}" destId="{B3E15B20-7ABF-43CE-BA8F-020A6BBDE47C}" srcOrd="1" destOrd="0" parTransId="{05AEC900-ED1F-4F3A-8758-3AB42CD1DFF8}" sibTransId="{2362DBDF-492D-49E5-9EC2-E4A8ABF2B73C}"/>
    <dgm:cxn modelId="{31CECF2D-883E-4CE3-960D-3DB91463F6E2}" srcId="{F760B0F1-DC87-4E36-9842-A21D180577FC}" destId="{FDEF05F9-9A76-4285-BF67-9961A5624431}" srcOrd="0" destOrd="0" parTransId="{EA07DAB5-4EE4-4BA8-8E8C-4634268451DA}" sibTransId="{BFB39DE7-6FF0-42A9-9FCC-E0D907A689F8}"/>
    <dgm:cxn modelId="{485F9E6E-4FA5-461A-90AD-2952E00AB1C1}" type="presOf" srcId="{F760B0F1-DC87-4E36-9842-A21D180577FC}" destId="{0CFDF0B6-FD54-4F50-A08E-059443F9BAB8}" srcOrd="0" destOrd="0" presId="urn:microsoft.com/office/officeart/2005/8/layout/vList3"/>
    <dgm:cxn modelId="{A39DB27A-7EF8-467D-AE15-A15FF4AD7B1F}" type="presOf" srcId="{16FFC1BA-ECFF-4FB1-899F-CF0DF8006740}" destId="{CA043689-55DD-4F37-B828-3CE0FEE0CB1F}" srcOrd="0" destOrd="0" presId="urn:microsoft.com/office/officeart/2005/8/layout/vList3"/>
    <dgm:cxn modelId="{7B4BF8AC-301A-40BF-935A-6C6F29C4B3E6}" type="presOf" srcId="{FDEF05F9-9A76-4285-BF67-9961A5624431}" destId="{B6CDBEE5-86E8-4E13-964D-5CBBED4C3A51}" srcOrd="0" destOrd="0" presId="urn:microsoft.com/office/officeart/2005/8/layout/vList3"/>
    <dgm:cxn modelId="{E1BECEDB-B12B-4BB5-A132-1D69D8A4CE5A}" srcId="{F760B0F1-DC87-4E36-9842-A21D180577FC}" destId="{16FFC1BA-ECFF-4FB1-899F-CF0DF8006740}" srcOrd="2" destOrd="0" parTransId="{3B225312-8D41-4125-A316-BBBB19934917}" sibTransId="{302E5D59-FFAF-4C44-BB16-859F71DAB1F0}"/>
    <dgm:cxn modelId="{66DD01FD-2474-479B-937E-F9693DCE2C8F}" type="presOf" srcId="{B3E15B20-7ABF-43CE-BA8F-020A6BBDE47C}" destId="{98C68C1B-31C9-4345-B7A7-D5CE3F57CB11}" srcOrd="0" destOrd="0" presId="urn:microsoft.com/office/officeart/2005/8/layout/vList3"/>
    <dgm:cxn modelId="{3255C391-870C-460B-AA40-81AB96583D25}" type="presParOf" srcId="{0CFDF0B6-FD54-4F50-A08E-059443F9BAB8}" destId="{920336C4-2DC1-4791-92EA-CC848F3DA980}" srcOrd="0" destOrd="0" presId="urn:microsoft.com/office/officeart/2005/8/layout/vList3"/>
    <dgm:cxn modelId="{B6C82271-AF69-4FC8-A855-6F838850CE9D}" type="presParOf" srcId="{920336C4-2DC1-4791-92EA-CC848F3DA980}" destId="{E3048FED-37EA-42C5-99F6-4F99A1CAFBB3}" srcOrd="0" destOrd="0" presId="urn:microsoft.com/office/officeart/2005/8/layout/vList3"/>
    <dgm:cxn modelId="{A732B712-28F3-4FEE-90A7-2FE08F01296E}" type="presParOf" srcId="{920336C4-2DC1-4791-92EA-CC848F3DA980}" destId="{B6CDBEE5-86E8-4E13-964D-5CBBED4C3A51}" srcOrd="1" destOrd="0" presId="urn:microsoft.com/office/officeart/2005/8/layout/vList3"/>
    <dgm:cxn modelId="{7547A561-55C8-49DD-A731-FDF5A1182CA7}" type="presParOf" srcId="{0CFDF0B6-FD54-4F50-A08E-059443F9BAB8}" destId="{D30CC111-8A85-48D1-B76D-F301637C6D1F}" srcOrd="1" destOrd="0" presId="urn:microsoft.com/office/officeart/2005/8/layout/vList3"/>
    <dgm:cxn modelId="{C775A807-1253-4ED3-A0FC-9A0154CE5B57}" type="presParOf" srcId="{0CFDF0B6-FD54-4F50-A08E-059443F9BAB8}" destId="{F18B7485-982B-427D-B757-095772CE8BC9}" srcOrd="2" destOrd="0" presId="urn:microsoft.com/office/officeart/2005/8/layout/vList3"/>
    <dgm:cxn modelId="{14DC72D9-2EC2-4F40-980D-6C16177ACB19}" type="presParOf" srcId="{F18B7485-982B-427D-B757-095772CE8BC9}" destId="{745C78C7-0345-4169-AD1E-6846EA162BAF}" srcOrd="0" destOrd="0" presId="urn:microsoft.com/office/officeart/2005/8/layout/vList3"/>
    <dgm:cxn modelId="{67DB64D3-B507-4E77-AF83-97A01D9FAD4C}" type="presParOf" srcId="{F18B7485-982B-427D-B757-095772CE8BC9}" destId="{98C68C1B-31C9-4345-B7A7-D5CE3F57CB11}" srcOrd="1" destOrd="0" presId="urn:microsoft.com/office/officeart/2005/8/layout/vList3"/>
    <dgm:cxn modelId="{76491ED7-1FD0-4B00-93BF-E9FC0D888DA7}" type="presParOf" srcId="{0CFDF0B6-FD54-4F50-A08E-059443F9BAB8}" destId="{A408E660-1A4F-45FF-A2E6-5EC0D15418DA}" srcOrd="3" destOrd="0" presId="urn:microsoft.com/office/officeart/2005/8/layout/vList3"/>
    <dgm:cxn modelId="{0DC9C03E-C2EC-46CD-A7A9-73386BB29041}" type="presParOf" srcId="{0CFDF0B6-FD54-4F50-A08E-059443F9BAB8}" destId="{CF8BB04A-F760-45E6-B90C-3DAD9FFE0655}" srcOrd="4" destOrd="0" presId="urn:microsoft.com/office/officeart/2005/8/layout/vList3"/>
    <dgm:cxn modelId="{CB950646-8AED-41C1-9648-CA7FB0FF3332}" type="presParOf" srcId="{CF8BB04A-F760-45E6-B90C-3DAD9FFE0655}" destId="{8DA4C5A4-44DD-492F-8080-2E0889A1DB74}" srcOrd="0" destOrd="0" presId="urn:microsoft.com/office/officeart/2005/8/layout/vList3"/>
    <dgm:cxn modelId="{30DDD194-75FC-4C45-B592-B76CE1A81CB2}" type="presParOf" srcId="{CF8BB04A-F760-45E6-B90C-3DAD9FFE0655}" destId="{CA043689-55DD-4F37-B828-3CE0FEE0CB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October 9, 2019</a:t>
          </a:r>
          <a:endParaRPr lang="en-US" dirty="0">
            <a:solidFill>
              <a:schemeClr val="accent6">
                <a:lumMod val="75000"/>
              </a:schemeClr>
            </a:solidFill>
            <a:latin typeface="Univers Light" panose="020B0403020202020204" pitchFamily="34"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custT="1"/>
      <dgm:spPr/>
      <dgm:t>
        <a:bodyPr/>
        <a:lstStyle/>
        <a:p>
          <a:r>
            <a:rPr lang="en-US" sz="2400" dirty="0">
              <a:latin typeface="Univers Light" panose="020B0403020202020204" pitchFamily="34" charset="0"/>
            </a:rPr>
            <a:t>Sept 10, 2019 </a:t>
          </a:r>
          <a:r>
            <a:rPr lang="en-US" sz="1600" dirty="0">
              <a:latin typeface="Univers Light" panose="020B0403020202020204" pitchFamily="34" charset="0"/>
            </a:rPr>
            <a:t>University</a:t>
          </a:r>
          <a:endParaRPr lang="en-US" sz="18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C7912C68-3428-4DB8-819A-1BFA76712A94}">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October 8, 2019</a:t>
          </a:r>
          <a:endParaRPr lang="en-US" sz="2500" dirty="0">
            <a:solidFill>
              <a:schemeClr val="accent6">
                <a:lumMod val="75000"/>
              </a:schemeClr>
            </a:solidFill>
            <a:latin typeface="Univers Light" panose="020B0403020202020204" pitchFamily="34" charset="0"/>
          </a:endParaRP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436A9FBA-6E9C-412D-9D7F-A4402D614DE2}">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22, 2019</a:t>
          </a:r>
          <a:endParaRPr lang="en-US" sz="2500" dirty="0">
            <a:solidFill>
              <a:schemeClr val="accent6">
                <a:lumMod val="75000"/>
              </a:schemeClr>
            </a:solidFill>
            <a:latin typeface="Univers Light" panose="020B0403020202020204" pitchFamily="34" charset="0"/>
          </a:endParaRPr>
        </a:p>
      </dgm:t>
    </dgm:pt>
    <dgm:pt modelId="{A4EC024C-F6AE-4502-A837-E7B69E8A838D}" type="parTrans" cxnId="{C7ECB721-D9C2-4386-9C63-605C2E5A876A}">
      <dgm:prSet/>
      <dgm:spPr/>
      <dgm:t>
        <a:bodyPr/>
        <a:lstStyle/>
        <a:p>
          <a:endParaRPr lang="en-US">
            <a:latin typeface="Univers Light" panose="020B0403020202020204" pitchFamily="34" charset="0"/>
          </a:endParaRPr>
        </a:p>
      </dgm:t>
    </dgm:pt>
    <dgm:pt modelId="{8457483D-7DF2-4578-A710-B5B9D892FC47}" type="sibTrans" cxnId="{C7ECB721-D9C2-4386-9C63-605C2E5A876A}">
      <dgm:prSet/>
      <dgm:spPr/>
      <dgm:t>
        <a:bodyPr/>
        <a:lstStyle/>
        <a:p>
          <a:endParaRPr lang="en-US">
            <a:latin typeface="Univers Light" panose="020B0403020202020204" pitchFamily="34" charset="0"/>
          </a:endParaRPr>
        </a:p>
      </dgm:t>
    </dgm:pt>
    <dgm:pt modelId="{1A2802FB-3B42-4F3A-8867-B0BBB385E8C1}">
      <dgm:prSet custT="1"/>
      <dgm:spPr/>
      <dgm:t>
        <a:bodyPr/>
        <a:lstStyle/>
        <a:p>
          <a:r>
            <a:rPr lang="en-US" sz="2500" dirty="0">
              <a:latin typeface="Univers Light" panose="020B0403020202020204" pitchFamily="34" charset="0"/>
            </a:rPr>
            <a:t>November 5, 2019 </a:t>
          </a:r>
          <a:r>
            <a:rPr lang="en-US" sz="1600" dirty="0">
              <a:latin typeface="Univers Light" panose="020B0403020202020204" pitchFamily="34" charset="0"/>
            </a:rPr>
            <a:t>University</a:t>
          </a:r>
          <a:endParaRPr lang="en-US" sz="2500" dirty="0">
            <a:latin typeface="Univers Light" panose="020B0403020202020204" pitchFamily="34" charset="0"/>
          </a:endParaRPr>
        </a:p>
      </dgm:t>
    </dgm:pt>
    <dgm:pt modelId="{9508319E-8CE3-43FB-96B2-20884A738EB1}" type="parTrans" cxnId="{518D9D42-8FCB-4206-8403-718CC84B8BBD}">
      <dgm:prSet/>
      <dgm:spPr/>
      <dgm:t>
        <a:bodyPr/>
        <a:lstStyle/>
        <a:p>
          <a:endParaRPr lang="en-US">
            <a:latin typeface="Univers Light" panose="020B0403020202020204" pitchFamily="34" charset="0"/>
          </a:endParaRPr>
        </a:p>
      </dgm:t>
    </dgm:pt>
    <dgm:pt modelId="{1CBF6B43-5FCF-4CE8-9BF3-EC33A316F67A}" type="sibTrans" cxnId="{518D9D42-8FCB-4206-8403-718CC84B8BBD}">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Oct 9 </a:t>
          </a:r>
          <a:r>
            <a:rPr lang="en-US" dirty="0" err="1">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WebEX</a:t>
          </a:r>
          <a:endParaRPr lang="en-US" dirty="0">
            <a:solidFill>
              <a:schemeClr val="accent6">
                <a:lumMod val="75000"/>
              </a:schemeClr>
            </a:solidFill>
            <a:latin typeface="Univers Light" panose="020B0403020202020204" pitchFamily="34" charset="0"/>
          </a:endParaRP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9072" custLinFactNeighborX="100000" custLinFactNeighborY="841">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C7ECB721-D9C2-4386-9C63-605C2E5A876A}" srcId="{44140A63-A689-4268-ADFC-AD87B0C3AA47}" destId="{436A9FBA-6E9C-412D-9D7F-A4402D614DE2}" srcOrd="2" destOrd="0" parTransId="{A4EC024C-F6AE-4502-A837-E7B69E8A838D}" sibTransId="{8457483D-7DF2-4578-A710-B5B9D892FC47}"/>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D23C3B32-EDD5-4EE9-8930-945487403A3F}" type="presOf" srcId="{C7912C68-3428-4DB8-819A-1BFA76712A94}" destId="{C0E13378-0685-4316-A799-7A18638C1820}" srcOrd="0" destOrd="1" presId="urn:microsoft.com/office/officeart/2005/8/layout/hList1"/>
    <dgm:cxn modelId="{145E2536-2B96-4038-823C-985D394DCB6B}" type="presOf" srcId="{436A9FBA-6E9C-412D-9D7F-A4402D614DE2}" destId="{C0E13378-0685-4316-A799-7A18638C1820}" srcOrd="0" destOrd="2" presId="urn:microsoft.com/office/officeart/2005/8/layout/hList1"/>
    <dgm:cxn modelId="{518D9D42-8FCB-4206-8403-718CC84B8BBD}" srcId="{44140A63-A689-4268-ADFC-AD87B0C3AA47}" destId="{1A2802FB-3B42-4F3A-8867-B0BBB385E8C1}" srcOrd="3" destOrd="0" parTransId="{9508319E-8CE3-43FB-96B2-20884A738EB1}" sibTransId="{1CBF6B43-5FCF-4CE8-9BF3-EC33A316F67A}"/>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1"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1" presId="urn:microsoft.com/office/officeart/2005/8/layout/hList1"/>
    <dgm:cxn modelId="{58C464A3-929E-4060-AC68-2DC9C5C4B505}" type="presOf" srcId="{23C1DE16-B055-430B-99D3-5A9E80BDCC53}" destId="{A4A404C6-1E89-4E98-A6ED-AC2C39829649}" srcOrd="0" destOrd="0" presId="urn:microsoft.com/office/officeart/2005/8/layout/hList1"/>
    <dgm:cxn modelId="{BC2FF5B4-47E1-41E3-8C38-F9B08D8C954C}" type="presOf" srcId="{1A2802FB-3B42-4F3A-8867-B0BBB385E8C1}" destId="{C0E13378-0685-4316-A799-7A18638C1820}" srcOrd="0" destOrd="3"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6B2657F9-B022-490E-A86C-F1644AA005D6}" srcId="{54390E6A-D7D1-4125-BD5E-6D19B346B844}" destId="{A3F4579A-311C-4A67-89D2-C245C52AFB99}" srcOrd="1"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0_2" csCatId="mainScheme"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3B39-EA6E-4D06-8C2F-86365E6A1FA1}">
      <dsp:nvSpPr>
        <dsp:cNvPr id="0" name=""/>
        <dsp:cNvSpPr/>
      </dsp:nvSpPr>
      <dsp:spPr>
        <a:xfrm>
          <a:off x="0" y="4638"/>
          <a:ext cx="312558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t>Agenda</a:t>
          </a:r>
          <a:endParaRPr lang="en-US" sz="3300" kern="1200" dirty="0"/>
        </a:p>
      </dsp:txBody>
      <dsp:txXfrm>
        <a:off x="38638" y="43276"/>
        <a:ext cx="3048310"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1187402"/>
            <a:satOff val="3003"/>
            <a:lumOff val="-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2374804"/>
            <a:satOff val="6006"/>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3562206"/>
            <a:satOff val="9008"/>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Bluebeam</a:t>
          </a:r>
        </a:p>
      </dsp:txBody>
      <dsp:txXfrm>
        <a:off x="2837616" y="1988183"/>
        <a:ext cx="1327047" cy="132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1552-B450-41E4-BADB-2E8966F2D8FC}">
      <dsp:nvSpPr>
        <dsp:cNvPr id="0" name=""/>
        <dsp:cNvSpPr/>
      </dsp:nvSpPr>
      <dsp:spPr>
        <a:xfrm>
          <a:off x="4763134" y="-18580"/>
          <a:ext cx="1650928" cy="908547"/>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 the life cycle of Capital Projects </a:t>
          </a:r>
          <a:endParaRPr lang="en-US" sz="1600" kern="1200"/>
        </a:p>
      </dsp:txBody>
      <dsp:txXfrm>
        <a:off x="4789744" y="8030"/>
        <a:ext cx="1597708" cy="855327"/>
      </dsp:txXfrm>
    </dsp:sp>
    <dsp:sp modelId="{22DEBD51-7D88-4407-A415-C41CA98FED68}">
      <dsp:nvSpPr>
        <dsp:cNvPr id="0" name=""/>
        <dsp:cNvSpPr/>
      </dsp:nvSpPr>
      <dsp:spPr>
        <a:xfrm rot="2018651">
          <a:off x="6444960" y="114779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31634" y="1205579"/>
        <a:ext cx="688074" cy="173348"/>
      </dsp:txXfrm>
    </dsp:sp>
    <dsp:sp modelId="{FD2A4373-E127-498E-8EF9-57D0987660AA}">
      <dsp:nvSpPr>
        <dsp:cNvPr id="0" name=""/>
        <dsp:cNvSpPr/>
      </dsp:nvSpPr>
      <dsp:spPr>
        <a:xfrm>
          <a:off x="7274860" y="1694541"/>
          <a:ext cx="1650928" cy="82546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From Authorization </a:t>
          </a:r>
          <a:br>
            <a:rPr lang="en-US" sz="1800" b="1" kern="1200"/>
          </a:br>
          <a:endParaRPr lang="en-US" sz="1800" kern="1200"/>
        </a:p>
      </dsp:txBody>
      <dsp:txXfrm>
        <a:off x="7299037" y="1718718"/>
        <a:ext cx="1602574" cy="777110"/>
      </dsp:txXfrm>
    </dsp:sp>
    <dsp:sp modelId="{A2C54F86-48E2-472A-AD41-D44D07459D7D}">
      <dsp:nvSpPr>
        <dsp:cNvPr id="0" name=""/>
        <dsp:cNvSpPr/>
      </dsp:nvSpPr>
      <dsp:spPr>
        <a:xfrm rot="5612053">
          <a:off x="7594882" y="3172807"/>
          <a:ext cx="861422" cy="288912"/>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681556" y="3230589"/>
        <a:ext cx="688074" cy="173348"/>
      </dsp:txXfrm>
    </dsp:sp>
    <dsp:sp modelId="{A7F1198B-9634-46A6-B27B-CF9EF3B7D7EE}">
      <dsp:nvSpPr>
        <dsp:cNvPr id="0" name=""/>
        <dsp:cNvSpPr/>
      </dsp:nvSpPr>
      <dsp:spPr>
        <a:xfrm>
          <a:off x="7125397" y="4114521"/>
          <a:ext cx="1650928" cy="825464"/>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Until closed out </a:t>
          </a:r>
          <a:br>
            <a:rPr lang="en-US" sz="1600" b="1" kern="1200"/>
          </a:br>
          <a:endParaRPr lang="en-US" sz="1600" kern="1200"/>
        </a:p>
      </dsp:txBody>
      <dsp:txXfrm>
        <a:off x="7149574" y="4138698"/>
        <a:ext cx="1602574" cy="777110"/>
      </dsp:txXfrm>
    </dsp:sp>
    <dsp:sp modelId="{95367209-E57B-4D04-A0C7-8B5212A355E3}">
      <dsp:nvSpPr>
        <dsp:cNvPr id="0" name=""/>
        <dsp:cNvSpPr/>
      </dsp:nvSpPr>
      <dsp:spPr>
        <a:xfrm rot="9000000">
          <a:off x="6339018" y="5064724"/>
          <a:ext cx="861422" cy="288912"/>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25692" y="5122506"/>
        <a:ext cx="688074" cy="173348"/>
      </dsp:txXfrm>
    </dsp:sp>
    <dsp:sp modelId="{0DC1380C-C088-4DC9-925A-E7CC08599F1A}">
      <dsp:nvSpPr>
        <dsp:cNvPr id="0" name=""/>
        <dsp:cNvSpPr/>
      </dsp:nvSpPr>
      <dsp:spPr>
        <a:xfrm>
          <a:off x="4763134" y="5478374"/>
          <a:ext cx="1650928" cy="825464"/>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funding sources </a:t>
          </a:r>
          <a:br>
            <a:rPr lang="en-US" sz="1600" b="1" kern="1200"/>
          </a:br>
          <a:endParaRPr lang="en-US" sz="1600" kern="1200"/>
        </a:p>
      </dsp:txBody>
      <dsp:txXfrm>
        <a:off x="4787311" y="5502551"/>
        <a:ext cx="1602574" cy="777110"/>
      </dsp:txXfrm>
    </dsp:sp>
    <dsp:sp modelId="{6E1BD691-7F96-451F-97DA-685EA7AC4DB4}">
      <dsp:nvSpPr>
        <dsp:cNvPr id="0" name=""/>
        <dsp:cNvSpPr/>
      </dsp:nvSpPr>
      <dsp:spPr>
        <a:xfrm rot="12600000">
          <a:off x="3976755" y="5064724"/>
          <a:ext cx="861422" cy="288912"/>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063429" y="5122506"/>
        <a:ext cx="688074" cy="173348"/>
      </dsp:txXfrm>
    </dsp:sp>
    <dsp:sp modelId="{0209967B-E2CE-4678-AE0F-20BFBBD12925}">
      <dsp:nvSpPr>
        <dsp:cNvPr id="0" name=""/>
        <dsp:cNvSpPr/>
      </dsp:nvSpPr>
      <dsp:spPr>
        <a:xfrm>
          <a:off x="2400870" y="4114521"/>
          <a:ext cx="1650928" cy="825464"/>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HUB data</a:t>
          </a:r>
          <a:endParaRPr lang="en-US" sz="1600" kern="1200"/>
        </a:p>
      </dsp:txBody>
      <dsp:txXfrm>
        <a:off x="2425047" y="4138698"/>
        <a:ext cx="1602574" cy="777110"/>
      </dsp:txXfrm>
    </dsp:sp>
    <dsp:sp modelId="{7755D8D4-0333-496A-B27C-BDD6FB6FB59F}">
      <dsp:nvSpPr>
        <dsp:cNvPr id="0" name=""/>
        <dsp:cNvSpPr/>
      </dsp:nvSpPr>
      <dsp:spPr>
        <a:xfrm rot="16129445">
          <a:off x="2769252" y="3098076"/>
          <a:ext cx="861422" cy="288912"/>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5926" y="3155858"/>
        <a:ext cx="688074" cy="173348"/>
      </dsp:txXfrm>
    </dsp:sp>
    <dsp:sp modelId="{E10B2488-9C6E-4253-9BFD-A1135BF37B30}">
      <dsp:nvSpPr>
        <dsp:cNvPr id="0" name=""/>
        <dsp:cNvSpPr/>
      </dsp:nvSpPr>
      <dsp:spPr>
        <a:xfrm>
          <a:off x="2348128" y="1545080"/>
          <a:ext cx="1650928" cy="82546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Upload Review Drawings</a:t>
          </a:r>
          <a:endParaRPr lang="en-US" sz="1600" kern="1200" dirty="0"/>
        </a:p>
      </dsp:txBody>
      <dsp:txXfrm>
        <a:off x="2372305" y="1569257"/>
        <a:ext cx="1602574" cy="777110"/>
      </dsp:txXfrm>
    </dsp:sp>
    <dsp:sp modelId="{E5C544CE-6365-4D78-9F4C-B1B467F24993}">
      <dsp:nvSpPr>
        <dsp:cNvPr id="0" name=""/>
        <dsp:cNvSpPr/>
      </dsp:nvSpPr>
      <dsp:spPr>
        <a:xfrm rot="19666666">
          <a:off x="3917429" y="107306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4103" y="1130849"/>
        <a:ext cx="688074" cy="1733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327545"/>
            <a:satOff val="7755"/>
            <a:lumOff val="88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is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327545"/>
            <a:satOff val="7755"/>
            <a:lumOff val="882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1624032" y="1628576"/>
          <a:ext cx="5052291" cy="179513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010457"/>
        <a:ext cx="1795137" cy="3031375"/>
      </dsp:txXfrm>
    </dsp:sp>
    <dsp:sp modelId="{9A62D78D-3997-4BF9-89E2-B296D98A132A}">
      <dsp:nvSpPr>
        <dsp:cNvPr id="0" name=""/>
        <dsp:cNvSpPr/>
      </dsp:nvSpPr>
      <dsp:spPr>
        <a:xfrm rot="16200000">
          <a:off x="305740" y="1628576"/>
          <a:ext cx="5052291" cy="1795137"/>
        </a:xfrm>
        <a:prstGeom prst="flowChartManualOperation">
          <a:avLst/>
        </a:prstGeom>
        <a:solidFill>
          <a:schemeClr val="accent5">
            <a:hueOff val="465509"/>
            <a:satOff val="1551"/>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7" y="1010457"/>
        <a:ext cx="1795137" cy="3031375"/>
      </dsp:txXfrm>
    </dsp:sp>
    <dsp:sp modelId="{C77BFA83-0DDB-4967-B100-4E7B374C2F60}">
      <dsp:nvSpPr>
        <dsp:cNvPr id="0" name=""/>
        <dsp:cNvSpPr/>
      </dsp:nvSpPr>
      <dsp:spPr>
        <a:xfrm rot="16200000">
          <a:off x="2235513" y="1628576"/>
          <a:ext cx="5052291" cy="1795137"/>
        </a:xfrm>
        <a:prstGeom prst="flowChartManualOperation">
          <a:avLst/>
        </a:prstGeom>
        <a:solidFill>
          <a:schemeClr val="accent5">
            <a:hueOff val="931018"/>
            <a:satOff val="3102"/>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010457"/>
        <a:ext cx="1795137" cy="3031375"/>
      </dsp:txXfrm>
    </dsp:sp>
    <dsp:sp modelId="{33D18318-869C-47E9-AD4D-F5906252C1CA}">
      <dsp:nvSpPr>
        <dsp:cNvPr id="0" name=""/>
        <dsp:cNvSpPr/>
      </dsp:nvSpPr>
      <dsp:spPr>
        <a:xfrm rot="16200000">
          <a:off x="4165287" y="1628576"/>
          <a:ext cx="5052291" cy="1795137"/>
        </a:xfrm>
        <a:prstGeom prst="flowChartManualOperation">
          <a:avLst/>
        </a:prstGeom>
        <a:solidFill>
          <a:schemeClr val="accent5">
            <a:hueOff val="1396527"/>
            <a:satOff val="4653"/>
            <a:lumOff val="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010457"/>
        <a:ext cx="1795137" cy="3031375"/>
      </dsp:txXfrm>
    </dsp:sp>
    <dsp:sp modelId="{7B1B750B-F333-4FAC-9428-7FC83E836D13}">
      <dsp:nvSpPr>
        <dsp:cNvPr id="0" name=""/>
        <dsp:cNvSpPr/>
      </dsp:nvSpPr>
      <dsp:spPr>
        <a:xfrm rot="16200000">
          <a:off x="6095060" y="1628576"/>
          <a:ext cx="5052291" cy="1795137"/>
        </a:xfrm>
        <a:prstGeom prst="flowChartManualOperation">
          <a:avLst/>
        </a:prstGeom>
        <a:solidFill>
          <a:schemeClr val="accent5">
            <a:hueOff val="1862036"/>
            <a:satOff val="6204"/>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010457"/>
        <a:ext cx="1795137" cy="3031375"/>
      </dsp:txXfrm>
    </dsp:sp>
    <dsp:sp modelId="{AF2A752F-9520-4E9E-9A7E-D6678C487770}">
      <dsp:nvSpPr>
        <dsp:cNvPr id="0" name=""/>
        <dsp:cNvSpPr/>
      </dsp:nvSpPr>
      <dsp:spPr>
        <a:xfrm rot="16200000">
          <a:off x="8024833" y="1628576"/>
          <a:ext cx="5052291" cy="1795137"/>
        </a:xfrm>
        <a:prstGeom prst="flowChartManualOperation">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010457"/>
        <a:ext cx="1795137" cy="303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mj-lt"/>
            </a:rPr>
            <a:t>What Can Interscope+ Do?</a:t>
          </a:r>
          <a:endParaRPr lang="en-US" sz="48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520058"/>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520058"/>
        <a:ext cx="3437106" cy="2062263"/>
      </dsp:txXfrm>
    </dsp:sp>
    <dsp:sp modelId="{3C55B0B2-4E08-4E4B-B78B-4B968AB1C33B}">
      <dsp:nvSpPr>
        <dsp:cNvPr id="0" name=""/>
        <dsp:cNvSpPr/>
      </dsp:nvSpPr>
      <dsp:spPr>
        <a:xfrm>
          <a:off x="3780816" y="520058"/>
          <a:ext cx="3437106" cy="206226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780816" y="520058"/>
        <a:ext cx="3437106" cy="2062263"/>
      </dsp:txXfrm>
    </dsp:sp>
    <dsp:sp modelId="{0F00BBE0-2D90-4D5C-9178-F2372223ECDB}">
      <dsp:nvSpPr>
        <dsp:cNvPr id="0" name=""/>
        <dsp:cNvSpPr/>
      </dsp:nvSpPr>
      <dsp:spPr>
        <a:xfrm>
          <a:off x="7561633" y="520058"/>
          <a:ext cx="3437106" cy="206226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561633" y="520058"/>
        <a:ext cx="3437106" cy="2062263"/>
      </dsp:txXfrm>
    </dsp:sp>
    <dsp:sp modelId="{1A0C183C-E6FD-4D1F-8684-DDC819A73FC7}">
      <dsp:nvSpPr>
        <dsp:cNvPr id="0" name=""/>
        <dsp:cNvSpPr/>
      </dsp:nvSpPr>
      <dsp:spPr>
        <a:xfrm>
          <a:off x="0" y="2926032"/>
          <a:ext cx="3437106" cy="206226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2926032"/>
        <a:ext cx="3437106" cy="2062263"/>
      </dsp:txXfrm>
    </dsp:sp>
    <dsp:sp modelId="{9B817B4E-FF06-426E-99E1-98AB3CE0C11D}">
      <dsp:nvSpPr>
        <dsp:cNvPr id="0" name=""/>
        <dsp:cNvSpPr/>
      </dsp:nvSpPr>
      <dsp:spPr>
        <a:xfrm>
          <a:off x="3780816" y="2926032"/>
          <a:ext cx="3437106" cy="206226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780816" y="2926032"/>
        <a:ext cx="3437106" cy="2062263"/>
      </dsp:txXfrm>
    </dsp:sp>
    <dsp:sp modelId="{214349EE-A1CE-4465-BCFF-B536B8023962}">
      <dsp:nvSpPr>
        <dsp:cNvPr id="0" name=""/>
        <dsp:cNvSpPr/>
      </dsp:nvSpPr>
      <dsp:spPr>
        <a:xfrm>
          <a:off x="7561633" y="2926032"/>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561633" y="2926032"/>
        <a:ext cx="3437106" cy="20622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449056" cy="81553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Authorization</a:t>
          </a:r>
        </a:p>
        <a:p>
          <a:pPr marL="171450" lvl="1" indent="-171450" algn="l" defTabSz="711200">
            <a:lnSpc>
              <a:spcPct val="90000"/>
            </a:lnSpc>
            <a:spcBef>
              <a:spcPct val="0"/>
            </a:spcBef>
            <a:spcAft>
              <a:spcPct val="15000"/>
            </a:spcAft>
            <a:buChar char="•"/>
          </a:pPr>
          <a:r>
            <a:rPr lang="en-US" sz="1600" kern="1200"/>
            <a:t>Allocate Funds</a:t>
          </a:r>
        </a:p>
      </dsp:txBody>
      <dsp:txXfrm>
        <a:off x="23886" y="23886"/>
        <a:ext cx="7473618" cy="767758"/>
      </dsp:txXfrm>
    </dsp:sp>
    <dsp:sp modelId="{86C8E874-A196-4DDE-802B-12515B2F3B3D}">
      <dsp:nvSpPr>
        <dsp:cNvPr id="0" name=""/>
        <dsp:cNvSpPr/>
      </dsp:nvSpPr>
      <dsp:spPr>
        <a:xfrm>
          <a:off x="630936" y="928798"/>
          <a:ext cx="8449056" cy="81553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a:t>
          </a:r>
        </a:p>
        <a:p>
          <a:pPr marL="171450" lvl="1" indent="-171450" algn="l" defTabSz="711200">
            <a:lnSpc>
              <a:spcPct val="90000"/>
            </a:lnSpc>
            <a:spcBef>
              <a:spcPct val="0"/>
            </a:spcBef>
            <a:spcAft>
              <a:spcPct val="15000"/>
            </a:spcAft>
            <a:buChar char="•"/>
          </a:pPr>
          <a:r>
            <a:rPr lang="en-US" sz="1600" kern="1200"/>
            <a:t>Assign Funds</a:t>
          </a:r>
        </a:p>
      </dsp:txBody>
      <dsp:txXfrm>
        <a:off x="654822" y="952684"/>
        <a:ext cx="7240253" cy="767758"/>
      </dsp:txXfrm>
    </dsp:sp>
    <dsp:sp modelId="{271D9BEF-3373-4C41-BD5F-EEA6EA790407}">
      <dsp:nvSpPr>
        <dsp:cNvPr id="0" name=""/>
        <dsp:cNvSpPr/>
      </dsp:nvSpPr>
      <dsp:spPr>
        <a:xfrm>
          <a:off x="1261871" y="1857597"/>
          <a:ext cx="8449056" cy="81553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a:t>
          </a:r>
        </a:p>
        <a:p>
          <a:pPr marL="171450" lvl="1" indent="-171450" algn="l" defTabSz="711200">
            <a:lnSpc>
              <a:spcPct val="90000"/>
            </a:lnSpc>
            <a:spcBef>
              <a:spcPct val="0"/>
            </a:spcBef>
            <a:spcAft>
              <a:spcPct val="15000"/>
            </a:spcAft>
            <a:buChar char="•"/>
          </a:pPr>
          <a:r>
            <a:rPr lang="en-US" sz="1600" kern="1200"/>
            <a:t>Commit Funds</a:t>
          </a:r>
        </a:p>
      </dsp:txBody>
      <dsp:txXfrm>
        <a:off x="1285757" y="1881483"/>
        <a:ext cx="7240253" cy="767758"/>
      </dsp:txXfrm>
    </dsp:sp>
    <dsp:sp modelId="{BEB45BEE-F780-4F07-9089-87FF5B5F4777}">
      <dsp:nvSpPr>
        <dsp:cNvPr id="0" name=""/>
        <dsp:cNvSpPr/>
      </dsp:nvSpPr>
      <dsp:spPr>
        <a:xfrm>
          <a:off x="1892808" y="2786395"/>
          <a:ext cx="8449056" cy="81553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Design Contract</a:t>
          </a:r>
        </a:p>
      </dsp:txBody>
      <dsp:txXfrm>
        <a:off x="1916694" y="2810281"/>
        <a:ext cx="7240253" cy="767758"/>
      </dsp:txXfrm>
    </dsp:sp>
    <dsp:sp modelId="{9C76745F-8527-48E8-94AF-BC32499928E5}">
      <dsp:nvSpPr>
        <dsp:cNvPr id="0" name=""/>
        <dsp:cNvSpPr/>
      </dsp:nvSpPr>
      <dsp:spPr>
        <a:xfrm>
          <a:off x="2523743" y="3715194"/>
          <a:ext cx="8449056" cy="81553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Interscope Package</a:t>
          </a:r>
        </a:p>
      </dsp:txBody>
      <dsp:txXfrm>
        <a:off x="2547629" y="3739080"/>
        <a:ext cx="7240253" cy="767758"/>
      </dsp:txXfrm>
    </dsp:sp>
    <dsp:sp modelId="{D8E53F74-2BAA-4198-A682-364A81A3C4EA}">
      <dsp:nvSpPr>
        <dsp:cNvPr id="0" name=""/>
        <dsp:cNvSpPr/>
      </dsp:nvSpPr>
      <dsp:spPr>
        <a:xfrm>
          <a:off x="7918961"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38232" y="595790"/>
        <a:ext cx="291552" cy="398896"/>
      </dsp:txXfrm>
    </dsp:sp>
    <dsp:sp modelId="{01A6D263-5035-43B3-A4CA-14C63A8B19C6}">
      <dsp:nvSpPr>
        <dsp:cNvPr id="0" name=""/>
        <dsp:cNvSpPr/>
      </dsp:nvSpPr>
      <dsp:spPr>
        <a:xfrm>
          <a:off x="8549897" y="1524588"/>
          <a:ext cx="530094" cy="53009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69168" y="1524588"/>
        <a:ext cx="291552" cy="398896"/>
      </dsp:txXfrm>
    </dsp:sp>
    <dsp:sp modelId="{A15CE485-DFD3-4E67-8157-6320F0A2C0F2}">
      <dsp:nvSpPr>
        <dsp:cNvPr id="0" name=""/>
        <dsp:cNvSpPr/>
      </dsp:nvSpPr>
      <dsp:spPr>
        <a:xfrm>
          <a:off x="9180833" y="2439795"/>
          <a:ext cx="530094" cy="53009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0104" y="2439795"/>
        <a:ext cx="291552" cy="398896"/>
      </dsp:txXfrm>
    </dsp:sp>
    <dsp:sp modelId="{7CBD371F-9281-4D38-AE95-14EB367094DF}">
      <dsp:nvSpPr>
        <dsp:cNvPr id="0" name=""/>
        <dsp:cNvSpPr/>
      </dsp:nvSpPr>
      <dsp:spPr>
        <a:xfrm>
          <a:off x="9811769" y="3377655"/>
          <a:ext cx="530094" cy="5300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1040" y="3377655"/>
        <a:ext cx="291552" cy="398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602099" y="0"/>
          <a:ext cx="5463096" cy="546309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309316" y="273154"/>
        <a:ext cx="2048661" cy="546309"/>
      </dsp:txXfrm>
    </dsp:sp>
    <dsp:sp modelId="{AFBDBD8D-C76D-4FBA-A18A-10118F3A9211}">
      <dsp:nvSpPr>
        <dsp:cNvPr id="0" name=""/>
        <dsp:cNvSpPr/>
      </dsp:nvSpPr>
      <dsp:spPr>
        <a:xfrm>
          <a:off x="918357" y="819464"/>
          <a:ext cx="4643631" cy="464363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38890" y="1086473"/>
        <a:ext cx="2002566" cy="534017"/>
      </dsp:txXfrm>
    </dsp:sp>
    <dsp:sp modelId="{47E57413-0895-4567-8837-1015F19B048F}">
      <dsp:nvSpPr>
        <dsp:cNvPr id="0" name=""/>
        <dsp:cNvSpPr/>
      </dsp:nvSpPr>
      <dsp:spPr>
        <a:xfrm>
          <a:off x="1328089" y="1610362"/>
          <a:ext cx="3824167" cy="3824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50670" y="1874229"/>
        <a:ext cx="1979006" cy="527735"/>
      </dsp:txXfrm>
    </dsp:sp>
    <dsp:sp modelId="{2FF11C8A-1080-4942-B2B8-8142C7BB59B3}">
      <dsp:nvSpPr>
        <dsp:cNvPr id="0" name=""/>
        <dsp:cNvSpPr/>
      </dsp:nvSpPr>
      <dsp:spPr>
        <a:xfrm>
          <a:off x="1737822" y="2458393"/>
          <a:ext cx="3004702" cy="300470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28903" y="2728816"/>
        <a:ext cx="1622539" cy="540846"/>
      </dsp:txXfrm>
    </dsp:sp>
    <dsp:sp modelId="{66EA0116-20B3-4083-8AC7-C7661E535335}">
      <dsp:nvSpPr>
        <dsp:cNvPr id="0" name=""/>
        <dsp:cNvSpPr/>
      </dsp:nvSpPr>
      <dsp:spPr>
        <a:xfrm>
          <a:off x="2147554" y="3277857"/>
          <a:ext cx="2185238" cy="218523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29971" y="3551012"/>
        <a:ext cx="1420404" cy="546309"/>
      </dsp:txXfrm>
    </dsp:sp>
    <dsp:sp modelId="{34ACCFD7-C266-4013-B059-451E926FE0AB}">
      <dsp:nvSpPr>
        <dsp:cNvPr id="0" name=""/>
        <dsp:cNvSpPr/>
      </dsp:nvSpPr>
      <dsp:spPr>
        <a:xfrm>
          <a:off x="2464850" y="4020784"/>
          <a:ext cx="1365774" cy="13657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64863" y="4362227"/>
        <a:ext cx="965748" cy="682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3631" y="597292"/>
          <a:ext cx="2341977" cy="5854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16</a:t>
          </a:r>
        </a:p>
      </dsp:txBody>
      <dsp:txXfrm>
        <a:off x="20780" y="614441"/>
        <a:ext cx="2307679" cy="551196"/>
      </dsp:txXfrm>
    </dsp:sp>
    <dsp:sp modelId="{FA975D4D-9EA9-4FEF-8D52-1A5ED569FEBC}">
      <dsp:nvSpPr>
        <dsp:cNvPr id="0" name=""/>
        <dsp:cNvSpPr/>
      </dsp:nvSpPr>
      <dsp:spPr>
        <a:xfrm rot="5400000">
          <a:off x="1123389" y="1234017"/>
          <a:ext cx="102461" cy="10246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3631" y="1387710"/>
          <a:ext cx="2341977" cy="113504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6875" y="1420954"/>
        <a:ext cx="2275489" cy="1068557"/>
      </dsp:txXfrm>
    </dsp:sp>
    <dsp:sp modelId="{DC90C82D-4312-4027-821B-EA048BE701CD}">
      <dsp:nvSpPr>
        <dsp:cNvPr id="0" name=""/>
        <dsp:cNvSpPr/>
      </dsp:nvSpPr>
      <dsp:spPr>
        <a:xfrm>
          <a:off x="2673486" y="597292"/>
          <a:ext cx="2341977" cy="5854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02222</a:t>
          </a:r>
        </a:p>
      </dsp:txBody>
      <dsp:txXfrm>
        <a:off x="2690635" y="614441"/>
        <a:ext cx="2307679" cy="551196"/>
      </dsp:txXfrm>
    </dsp:sp>
    <dsp:sp modelId="{1A6F81CF-2A99-4771-8C32-C7927CA261E1}">
      <dsp:nvSpPr>
        <dsp:cNvPr id="0" name=""/>
        <dsp:cNvSpPr/>
      </dsp:nvSpPr>
      <dsp:spPr>
        <a:xfrm rot="5400000">
          <a:off x="3793244" y="1234017"/>
          <a:ext cx="102461" cy="1024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673486" y="1387710"/>
          <a:ext cx="2341977" cy="122611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709398" y="1423622"/>
        <a:ext cx="2270153" cy="1154289"/>
      </dsp:txXfrm>
    </dsp:sp>
    <dsp:sp modelId="{FF2254DD-CA40-4BB2-B9DC-D5A2EE291903}">
      <dsp:nvSpPr>
        <dsp:cNvPr id="0" name=""/>
        <dsp:cNvSpPr/>
      </dsp:nvSpPr>
      <dsp:spPr>
        <a:xfrm>
          <a:off x="5447710" y="605952"/>
          <a:ext cx="2341977" cy="5854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a:t>
          </a:r>
        </a:p>
      </dsp:txBody>
      <dsp:txXfrm>
        <a:off x="5464859" y="623101"/>
        <a:ext cx="2307679" cy="551196"/>
      </dsp:txXfrm>
    </dsp:sp>
    <dsp:sp modelId="{08388523-9307-4AB3-B587-6371BA9B10CC}">
      <dsp:nvSpPr>
        <dsp:cNvPr id="0" name=""/>
        <dsp:cNvSpPr/>
      </dsp:nvSpPr>
      <dsp:spPr>
        <a:xfrm rot="5476374">
          <a:off x="6560936" y="1238347"/>
          <a:ext cx="98155" cy="1024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343340" y="1387710"/>
          <a:ext cx="2498772" cy="135974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383166" y="1427536"/>
        <a:ext cx="2419120" cy="1280094"/>
      </dsp:txXfrm>
    </dsp:sp>
    <dsp:sp modelId="{D8C549B4-A4F4-410D-9EFB-F11F532C9E98}">
      <dsp:nvSpPr>
        <dsp:cNvPr id="0" name=""/>
        <dsp:cNvSpPr/>
      </dsp:nvSpPr>
      <dsp:spPr>
        <a:xfrm>
          <a:off x="8169990" y="597292"/>
          <a:ext cx="2341977" cy="5854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a:t>
          </a:r>
        </a:p>
      </dsp:txBody>
      <dsp:txXfrm>
        <a:off x="8187139" y="614441"/>
        <a:ext cx="2307679" cy="551196"/>
      </dsp:txXfrm>
    </dsp:sp>
    <dsp:sp modelId="{9C28E0D9-B489-4A15-93C6-BA48B60C5ED1}">
      <dsp:nvSpPr>
        <dsp:cNvPr id="0" name=""/>
        <dsp:cNvSpPr/>
      </dsp:nvSpPr>
      <dsp:spPr>
        <a:xfrm rot="5400000">
          <a:off x="9289748" y="1234017"/>
          <a:ext cx="102461" cy="1024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169990" y="1387710"/>
          <a:ext cx="2341977" cy="119576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Package ID</a:t>
          </a:r>
        </a:p>
        <a:p>
          <a:pPr marL="171450" lvl="1" indent="-171450" algn="l" defTabSz="711200">
            <a:lnSpc>
              <a:spcPct val="90000"/>
            </a:lnSpc>
            <a:spcBef>
              <a:spcPct val="0"/>
            </a:spcBef>
            <a:spcAft>
              <a:spcPct val="15000"/>
            </a:spcAft>
            <a:buChar char="•"/>
          </a:pPr>
          <a:r>
            <a:rPr lang="en-US" sz="1600" b="1" kern="1200" dirty="0"/>
            <a:t>Process container for Design and Construction</a:t>
          </a:r>
        </a:p>
      </dsp:txBody>
      <dsp:txXfrm>
        <a:off x="8205013" y="1422733"/>
        <a:ext cx="2271931" cy="11257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C56A-99F5-423E-B1BA-0371A56581FD}">
      <dsp:nvSpPr>
        <dsp:cNvPr id="0" name=""/>
        <dsp:cNvSpPr/>
      </dsp:nvSpPr>
      <dsp:spPr>
        <a:xfrm>
          <a:off x="0" y="51134"/>
          <a:ext cx="10142430" cy="6955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85089"/>
        <a:ext cx="10074520" cy="627655"/>
      </dsp:txXfrm>
    </dsp:sp>
    <dsp:sp modelId="{5251BCC8-F21B-470E-9210-F593EA09350B}">
      <dsp:nvSpPr>
        <dsp:cNvPr id="0" name=""/>
        <dsp:cNvSpPr/>
      </dsp:nvSpPr>
      <dsp:spPr>
        <a:xfrm>
          <a:off x="0" y="846845"/>
          <a:ext cx="10142430" cy="695565"/>
        </a:xfrm>
        <a:prstGeom prst="roundRect">
          <a:avLst/>
        </a:prstGeom>
        <a:solidFill>
          <a:schemeClr val="accent4">
            <a:hueOff val="949922"/>
            <a:satOff val="2402"/>
            <a:lumOff val="-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eVP</a:t>
          </a:r>
        </a:p>
      </dsp:txBody>
      <dsp:txXfrm>
        <a:off x="33955" y="880800"/>
        <a:ext cx="10074520" cy="627655"/>
      </dsp:txXfrm>
    </dsp:sp>
    <dsp:sp modelId="{D78C31D8-BE21-4564-B0DA-9B86B9675F77}">
      <dsp:nvSpPr>
        <dsp:cNvPr id="0" name=""/>
        <dsp:cNvSpPr/>
      </dsp:nvSpPr>
      <dsp:spPr>
        <a:xfrm>
          <a:off x="0" y="1625930"/>
          <a:ext cx="10142430" cy="695565"/>
        </a:xfrm>
        <a:prstGeom prst="roundRect">
          <a:avLst/>
        </a:prstGeom>
        <a:solidFill>
          <a:schemeClr val="accent4">
            <a:hueOff val="1899843"/>
            <a:satOff val="4804"/>
            <a:lumOff val="-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Why Do we have Interscope</a:t>
          </a:r>
        </a:p>
      </dsp:txBody>
      <dsp:txXfrm>
        <a:off x="33955" y="1659885"/>
        <a:ext cx="10074520" cy="627655"/>
      </dsp:txXfrm>
    </dsp:sp>
    <dsp:sp modelId="{498A455E-888F-4FCD-9106-E9484DECD6D8}">
      <dsp:nvSpPr>
        <dsp:cNvPr id="0" name=""/>
        <dsp:cNvSpPr/>
      </dsp:nvSpPr>
      <dsp:spPr>
        <a:xfrm>
          <a:off x="0" y="2405015"/>
          <a:ext cx="10142430" cy="695565"/>
        </a:xfrm>
        <a:prstGeom prst="roundRect">
          <a:avLst/>
        </a:prstGeom>
        <a:solidFill>
          <a:schemeClr val="accent4">
            <a:hueOff val="2849765"/>
            <a:satOff val="7207"/>
            <a:lumOff val="-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We use Interscope</a:t>
          </a:r>
        </a:p>
      </dsp:txBody>
      <dsp:txXfrm>
        <a:off x="33955" y="2438970"/>
        <a:ext cx="10074520" cy="627655"/>
      </dsp:txXfrm>
    </dsp:sp>
    <dsp:sp modelId="{CCFD97BE-A2C2-4EF7-AB14-AF0119964BE8}">
      <dsp:nvSpPr>
        <dsp:cNvPr id="0" name=""/>
        <dsp:cNvSpPr/>
      </dsp:nvSpPr>
      <dsp:spPr>
        <a:xfrm>
          <a:off x="0" y="3184101"/>
          <a:ext cx="10142430" cy="695565"/>
        </a:xfrm>
        <a:prstGeom prst="roundRect">
          <a:avLst/>
        </a:prstGeom>
        <a:solidFill>
          <a:schemeClr val="accent4">
            <a:hueOff val="3799686"/>
            <a:satOff val="9609"/>
            <a:lumOff val="-6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Terminology</a:t>
          </a:r>
        </a:p>
      </dsp:txBody>
      <dsp:txXfrm>
        <a:off x="33955" y="3218056"/>
        <a:ext cx="10074520" cy="627655"/>
      </dsp:txXfrm>
    </dsp:sp>
    <dsp:sp modelId="{552BC377-F72C-4E69-B5C4-A9EB3B5F9202}">
      <dsp:nvSpPr>
        <dsp:cNvPr id="0" name=""/>
        <dsp:cNvSpPr/>
      </dsp:nvSpPr>
      <dsp:spPr>
        <a:xfrm>
          <a:off x="0" y="3963186"/>
          <a:ext cx="10142430" cy="695565"/>
        </a:xfrm>
        <a:prstGeom prst="roundRect">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Hands On Training</a:t>
          </a:r>
        </a:p>
      </dsp:txBody>
      <dsp:txXfrm>
        <a:off x="33955" y="3997141"/>
        <a:ext cx="10074520" cy="6276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1683-5239-4095-B35B-00DDDACA421C}">
      <dsp:nvSpPr>
        <dsp:cNvPr id="0" name=""/>
        <dsp:cNvSpPr/>
      </dsp:nvSpPr>
      <dsp:spPr>
        <a:xfrm>
          <a:off x="2167" y="56729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244600">
            <a:lnSpc>
              <a:spcPct val="90000"/>
            </a:lnSpc>
            <a:spcBef>
              <a:spcPct val="0"/>
            </a:spcBef>
            <a:spcAft>
              <a:spcPct val="35000"/>
            </a:spcAft>
            <a:buNone/>
          </a:pPr>
          <a:r>
            <a:rPr lang="en-US" sz="2800" b="1" kern="1200" cap="none" spc="0" dirty="0">
              <a:ln/>
              <a:effectLst/>
              <a:latin typeface="+mj-lt"/>
            </a:rPr>
            <a:t>Please be sure you include the full SCO ID Number on your all of your documents.  </a:t>
          </a:r>
        </a:p>
      </dsp:txBody>
      <dsp:txXfrm>
        <a:off x="621026" y="1186153"/>
        <a:ext cx="2988113" cy="2988113"/>
      </dsp:txXfrm>
    </dsp:sp>
    <dsp:sp modelId="{4006BFAB-52B7-4B81-98D6-FF39454C4EF3}">
      <dsp:nvSpPr>
        <dsp:cNvPr id="0" name=""/>
        <dsp:cNvSpPr/>
      </dsp:nvSpPr>
      <dsp:spPr>
        <a:xfrm rot="23805">
          <a:off x="4012596" y="458036"/>
          <a:ext cx="2619353"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a:off x="4012601" y="741799"/>
        <a:ext cx="2191488" cy="855730"/>
      </dsp:txXfrm>
    </dsp:sp>
    <dsp:sp modelId="{31D4E170-1AD7-43BC-8657-DCB41CC751B5}">
      <dsp:nvSpPr>
        <dsp:cNvPr id="0" name=""/>
        <dsp:cNvSpPr/>
      </dsp:nvSpPr>
      <dsp:spPr>
        <a:xfrm>
          <a:off x="6352064" y="61123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For example: submittals, plans, correspondence and any documents </a:t>
          </a:r>
        </a:p>
      </dsp:txBody>
      <dsp:txXfrm>
        <a:off x="6970923" y="1230093"/>
        <a:ext cx="2988113" cy="2988113"/>
      </dsp:txXfrm>
    </dsp:sp>
    <dsp:sp modelId="{7AAB0367-1AD8-476A-AB8E-24346807032E}">
      <dsp:nvSpPr>
        <dsp:cNvPr id="0" name=""/>
        <dsp:cNvSpPr/>
      </dsp:nvSpPr>
      <dsp:spPr>
        <a:xfrm rot="10823773">
          <a:off x="4026784" y="3991298"/>
          <a:ext cx="2648648"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rot="10800000">
        <a:off x="4454644" y="4278021"/>
        <a:ext cx="2220783" cy="8557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4750593" y="-728163"/>
          <a:ext cx="5658438" cy="5658438"/>
        </a:xfrm>
        <a:prstGeom prst="blockArc">
          <a:avLst>
            <a:gd name="adj1" fmla="val 18900000"/>
            <a:gd name="adj2" fmla="val 2700000"/>
            <a:gd name="adj3" fmla="val 382"/>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397300" y="262547"/>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Agencies</a:t>
          </a:r>
        </a:p>
      </dsp:txBody>
      <dsp:txXfrm>
        <a:off x="397300" y="262547"/>
        <a:ext cx="5939781" cy="525432"/>
      </dsp:txXfrm>
    </dsp:sp>
    <dsp:sp modelId="{708E8094-6696-49B9-A92A-BF163C89FD06}">
      <dsp:nvSpPr>
        <dsp:cNvPr id="0" name=""/>
        <dsp:cNvSpPr/>
      </dsp:nvSpPr>
      <dsp:spPr>
        <a:xfrm>
          <a:off x="68905" y="196868"/>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773809" y="1050443"/>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Download logon request for Universities</a:t>
          </a:r>
        </a:p>
      </dsp:txBody>
      <dsp:txXfrm>
        <a:off x="773809" y="1050443"/>
        <a:ext cx="5563272" cy="525432"/>
      </dsp:txXfrm>
    </dsp:sp>
    <dsp:sp modelId="{4AC46C49-1E76-4C9C-B1CE-283A9A94534C}">
      <dsp:nvSpPr>
        <dsp:cNvPr id="0" name=""/>
        <dsp:cNvSpPr/>
      </dsp:nvSpPr>
      <dsp:spPr>
        <a:xfrm>
          <a:off x="445414" y="984764"/>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889367" y="1838339"/>
          <a:ext cx="5447714"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Community Colleges</a:t>
          </a:r>
        </a:p>
      </dsp:txBody>
      <dsp:txXfrm>
        <a:off x="889367" y="1838339"/>
        <a:ext cx="5447714" cy="525432"/>
      </dsp:txXfrm>
    </dsp:sp>
    <dsp:sp modelId="{1AEFEDF5-0F02-4519-8D60-D2663F5738D2}">
      <dsp:nvSpPr>
        <dsp:cNvPr id="0" name=""/>
        <dsp:cNvSpPr/>
      </dsp:nvSpPr>
      <dsp:spPr>
        <a:xfrm>
          <a:off x="560972" y="1772660"/>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773809" y="2626235"/>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Designer and Contractor logon requests</a:t>
          </a:r>
        </a:p>
      </dsp:txBody>
      <dsp:txXfrm>
        <a:off x="773809" y="2626235"/>
        <a:ext cx="5563272" cy="525432"/>
      </dsp:txXfrm>
    </dsp:sp>
    <dsp:sp modelId="{7C62BFEC-BA1B-41DF-8905-218AD54944F1}">
      <dsp:nvSpPr>
        <dsp:cNvPr id="0" name=""/>
        <dsp:cNvSpPr/>
      </dsp:nvSpPr>
      <dsp:spPr>
        <a:xfrm>
          <a:off x="445414" y="2560556"/>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397300" y="3414131"/>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Forgot user name or password</a:t>
          </a:r>
        </a:p>
      </dsp:txBody>
      <dsp:txXfrm>
        <a:off x="397300" y="3414131"/>
        <a:ext cx="5939781" cy="525432"/>
      </dsp:txXfrm>
    </dsp:sp>
    <dsp:sp modelId="{7867492C-1D93-4ECF-8F5B-AC04AF3FA722}">
      <dsp:nvSpPr>
        <dsp:cNvPr id="0" name=""/>
        <dsp:cNvSpPr/>
      </dsp:nvSpPr>
      <dsp:spPr>
        <a:xfrm>
          <a:off x="68905" y="3348452"/>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i="0" kern="1200" dirty="0"/>
        </a:p>
        <a:p>
          <a:pPr marL="0" lvl="0" indent="0" algn="ctr" defTabSz="1422400">
            <a:lnSpc>
              <a:spcPct val="90000"/>
            </a:lnSpc>
            <a:spcBef>
              <a:spcPct val="0"/>
            </a:spcBef>
            <a:spcAft>
              <a:spcPct val="35000"/>
            </a:spcAft>
            <a:buNone/>
          </a:pPr>
          <a:r>
            <a:rPr lang="en-US" sz="3200" b="0" i="0" kern="1200" dirty="0"/>
            <a:t>Definitions and Terminology</a:t>
          </a:r>
          <a:br>
            <a:rPr lang="en-US" sz="3200" b="0" i="0" kern="1200" dirty="0"/>
          </a:br>
          <a:endParaRPr lang="en-US" sz="32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Amendment</a:t>
          </a:r>
          <a:endParaRPr lang="en-US" sz="2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a:t>Assign</a:t>
          </a:r>
          <a:endParaRPr lang="en-US" sz="31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115645"/>
          <a:ext cx="11009745" cy="1485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72528" y="188173"/>
        <a:ext cx="10864689" cy="1340689"/>
      </dsp:txXfrm>
    </dsp:sp>
    <dsp:sp modelId="{AD88B39D-1467-417C-9718-95D2A43FA570}">
      <dsp:nvSpPr>
        <dsp:cNvPr id="0" name=""/>
        <dsp:cNvSpPr/>
      </dsp:nvSpPr>
      <dsp:spPr>
        <a:xfrm>
          <a:off x="0" y="1682031"/>
          <a:ext cx="11009745" cy="379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2800" kern="1200"/>
          </a:br>
          <a:r>
            <a:rPr lang="en-US" sz="2800" kern="1200"/>
            <a:t>authorizations approved by the County. </a:t>
          </a:r>
          <a:br>
            <a:rPr lang="en-US" sz="2800" kern="1200"/>
          </a:br>
          <a:r>
            <a:rPr lang="en-US" sz="2800" kern="1200"/>
            <a:t>Authorizations may be allocated to one or more Programs.</a:t>
          </a:r>
        </a:p>
      </dsp:txBody>
      <dsp:txXfrm>
        <a:off x="185409" y="1867440"/>
        <a:ext cx="10638927" cy="34272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b="1" kern="1200"/>
            <a:t>Change Order</a:t>
          </a:r>
          <a:endParaRPr lang="en-US" sz="23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443872"/>
          <a:ext cx="10424194" cy="2105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b="1" kern="1200" dirty="0"/>
            <a:t>Construction</a:t>
          </a:r>
          <a:endParaRPr lang="en-US" sz="5300" kern="1200" dirty="0"/>
        </a:p>
      </dsp:txBody>
      <dsp:txXfrm>
        <a:off x="183118" y="546651"/>
        <a:ext cx="10218636" cy="1899875"/>
      </dsp:txXfrm>
    </dsp:sp>
    <dsp:sp modelId="{48223236-D5BE-46FB-A1F6-1031492A9ABF}">
      <dsp:nvSpPr>
        <dsp:cNvPr id="0" name=""/>
        <dsp:cNvSpPr/>
      </dsp:nvSpPr>
      <dsp:spPr>
        <a:xfrm>
          <a:off x="0" y="2701945"/>
          <a:ext cx="10584873" cy="210543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Represents the estimated cost of all construction contracts </a:t>
          </a:r>
        </a:p>
      </dsp:txBody>
      <dsp:txXfrm>
        <a:off x="102779" y="2804724"/>
        <a:ext cx="10379315" cy="1899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150916"/>
                <a:satOff val="-1914"/>
                <a:lumOff val="-381"/>
                <a:alphaOff val="0"/>
                <a:tint val="96000"/>
                <a:satMod val="100000"/>
                <a:lumMod val="104000"/>
              </a:schemeClr>
            </a:gs>
            <a:gs pos="78000">
              <a:schemeClr val="accent3">
                <a:hueOff val="150916"/>
                <a:satOff val="-1914"/>
                <a:lumOff val="-38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301831"/>
                <a:satOff val="-3827"/>
                <a:lumOff val="-761"/>
                <a:alphaOff val="0"/>
                <a:tint val="96000"/>
                <a:satMod val="100000"/>
                <a:lumMod val="104000"/>
              </a:schemeClr>
            </a:gs>
            <a:gs pos="78000">
              <a:schemeClr val="accent3">
                <a:hueOff val="301831"/>
                <a:satOff val="-3827"/>
                <a:lumOff val="-76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452747"/>
                <a:satOff val="-5741"/>
                <a:lumOff val="-1142"/>
                <a:alphaOff val="0"/>
                <a:tint val="96000"/>
                <a:satMod val="100000"/>
                <a:lumMod val="104000"/>
              </a:schemeClr>
            </a:gs>
            <a:gs pos="78000">
              <a:schemeClr val="accent3">
                <a:hueOff val="452747"/>
                <a:satOff val="-5741"/>
                <a:lumOff val="-114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603663"/>
                <a:satOff val="-7655"/>
                <a:lumOff val="-1522"/>
                <a:alphaOff val="0"/>
                <a:tint val="96000"/>
                <a:satMod val="100000"/>
                <a:lumMod val="104000"/>
              </a:schemeClr>
            </a:gs>
            <a:gs pos="78000">
              <a:schemeClr val="accent3">
                <a:hueOff val="603663"/>
                <a:satOff val="-7655"/>
                <a:lumOff val="-152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754579"/>
                <a:satOff val="-9568"/>
                <a:lumOff val="-1903"/>
                <a:alphaOff val="0"/>
                <a:tint val="96000"/>
                <a:satMod val="100000"/>
                <a:lumMod val="104000"/>
              </a:schemeClr>
            </a:gs>
            <a:gs pos="78000">
              <a:schemeClr val="accent3">
                <a:hueOff val="754579"/>
                <a:satOff val="-9568"/>
                <a:lumOff val="-190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905494"/>
                <a:satOff val="-11482"/>
                <a:lumOff val="-2284"/>
                <a:alphaOff val="0"/>
                <a:tint val="96000"/>
                <a:satMod val="100000"/>
                <a:lumMod val="104000"/>
              </a:schemeClr>
            </a:gs>
            <a:gs pos="78000">
              <a:schemeClr val="accent3">
                <a:hueOff val="905494"/>
                <a:satOff val="-11482"/>
                <a:lumOff val="-228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1056410"/>
                <a:satOff val="-13396"/>
                <a:lumOff val="-2664"/>
                <a:alphaOff val="0"/>
                <a:tint val="96000"/>
                <a:satMod val="100000"/>
                <a:lumMod val="104000"/>
              </a:schemeClr>
            </a:gs>
            <a:gs pos="78000">
              <a:schemeClr val="accent3">
                <a:hueOff val="1056410"/>
                <a:satOff val="-13396"/>
                <a:lumOff val="-266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1207326"/>
                <a:satOff val="-15309"/>
                <a:lumOff val="-3045"/>
                <a:alphaOff val="0"/>
                <a:tint val="96000"/>
                <a:satMod val="100000"/>
                <a:lumMod val="104000"/>
              </a:schemeClr>
            </a:gs>
            <a:gs pos="78000">
              <a:schemeClr val="accent3">
                <a:hueOff val="1207326"/>
                <a:satOff val="-15309"/>
                <a:lumOff val="-30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1358241"/>
                <a:satOff val="-17223"/>
                <a:lumOff val="-3425"/>
                <a:alphaOff val="0"/>
                <a:tint val="96000"/>
                <a:satMod val="100000"/>
                <a:lumMod val="104000"/>
              </a:schemeClr>
            </a:gs>
            <a:gs pos="78000">
              <a:schemeClr val="accent3">
                <a:hueOff val="1358241"/>
                <a:satOff val="-17223"/>
                <a:lumOff val="-342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1509157"/>
                <a:satOff val="-19136"/>
                <a:lumOff val="-3806"/>
                <a:alphaOff val="0"/>
                <a:tint val="96000"/>
                <a:satMod val="100000"/>
                <a:lumMod val="104000"/>
              </a:schemeClr>
            </a:gs>
            <a:gs pos="78000">
              <a:schemeClr val="accent3">
                <a:hueOff val="1509157"/>
                <a:satOff val="-19136"/>
                <a:lumOff val="-380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1660073"/>
                <a:satOff val="-21050"/>
                <a:lumOff val="-4186"/>
                <a:alphaOff val="0"/>
                <a:tint val="96000"/>
                <a:satMod val="100000"/>
                <a:lumMod val="104000"/>
              </a:schemeClr>
            </a:gs>
            <a:gs pos="78000">
              <a:schemeClr val="accent3">
                <a:hueOff val="1660073"/>
                <a:satOff val="-21050"/>
                <a:lumOff val="-418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810989"/>
                <a:satOff val="-22964"/>
                <a:lumOff val="-4567"/>
                <a:alphaOff val="0"/>
                <a:tint val="96000"/>
                <a:satMod val="100000"/>
                <a:lumMod val="104000"/>
              </a:schemeClr>
            </a:gs>
            <a:gs pos="78000">
              <a:schemeClr val="accent3">
                <a:hueOff val="1810989"/>
                <a:satOff val="-22964"/>
                <a:lumOff val="-4567"/>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961904"/>
                <a:satOff val="-24877"/>
                <a:lumOff val="-4948"/>
                <a:alphaOff val="0"/>
                <a:tint val="96000"/>
                <a:satMod val="100000"/>
                <a:lumMod val="104000"/>
              </a:schemeClr>
            </a:gs>
            <a:gs pos="78000">
              <a:schemeClr val="accent3">
                <a:hueOff val="1961904"/>
                <a:satOff val="-24877"/>
                <a:lumOff val="-494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2112820"/>
                <a:satOff val="-26791"/>
                <a:lumOff val="-5328"/>
                <a:alphaOff val="0"/>
                <a:tint val="96000"/>
                <a:satMod val="100000"/>
                <a:lumMod val="104000"/>
              </a:schemeClr>
            </a:gs>
            <a:gs pos="78000">
              <a:schemeClr val="accent3">
                <a:hueOff val="2112820"/>
                <a:satOff val="-26791"/>
                <a:lumOff val="-532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2263736"/>
                <a:satOff val="-28705"/>
                <a:lumOff val="-5709"/>
                <a:alphaOff val="0"/>
                <a:tint val="96000"/>
                <a:satMod val="100000"/>
                <a:lumMod val="104000"/>
              </a:schemeClr>
            </a:gs>
            <a:gs pos="78000">
              <a:schemeClr val="accent3">
                <a:hueOff val="2263736"/>
                <a:satOff val="-28705"/>
                <a:lumOff val="-570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2414651"/>
                <a:satOff val="-30618"/>
                <a:lumOff val="-6089"/>
                <a:alphaOff val="0"/>
                <a:tint val="96000"/>
                <a:satMod val="100000"/>
                <a:lumMod val="104000"/>
              </a:schemeClr>
            </a:gs>
            <a:gs pos="78000">
              <a:schemeClr val="accent3">
                <a:hueOff val="2414651"/>
                <a:satOff val="-30618"/>
                <a:lumOff val="-608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67391"/>
          <a:ext cx="11046690" cy="21848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a:t>Contingency</a:t>
          </a:r>
          <a:r>
            <a:rPr lang="en-US" sz="5500" kern="1200"/>
            <a:t> </a:t>
          </a:r>
        </a:p>
      </dsp:txBody>
      <dsp:txXfrm>
        <a:off x="106657" y="374048"/>
        <a:ext cx="10833376" cy="1971569"/>
      </dsp:txXfrm>
    </dsp:sp>
    <dsp:sp modelId="{06737AF9-D7FF-4C2D-8925-DB530554BDBB}">
      <dsp:nvSpPr>
        <dsp:cNvPr id="0" name=""/>
        <dsp:cNvSpPr/>
      </dsp:nvSpPr>
      <dsp:spPr>
        <a:xfrm>
          <a:off x="0" y="2610675"/>
          <a:ext cx="11046690" cy="218488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Represents the estimated cost of construction contingency </a:t>
          </a:r>
        </a:p>
      </dsp:txBody>
      <dsp:txXfrm>
        <a:off x="106657" y="2717332"/>
        <a:ext cx="10833376" cy="19715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5997"/>
          <a:ext cx="10982036" cy="2329543"/>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Commitment</a:t>
          </a:r>
          <a:endParaRPr lang="en-US" sz="4200" kern="1200"/>
        </a:p>
      </dsp:txBody>
      <dsp:txXfrm>
        <a:off x="113719" y="139716"/>
        <a:ext cx="10754598" cy="2102105"/>
      </dsp:txXfrm>
    </dsp:sp>
    <dsp:sp modelId="{3B639725-90BD-4D2A-B6F9-53A9253A097E}">
      <dsp:nvSpPr>
        <dsp:cNvPr id="0" name=""/>
        <dsp:cNvSpPr/>
      </dsp:nvSpPr>
      <dsp:spPr>
        <a:xfrm>
          <a:off x="0" y="2476500"/>
          <a:ext cx="10982036" cy="2329543"/>
        </a:xfrm>
        <a:prstGeom prst="roundRect">
          <a:avLst/>
        </a:prstGeom>
        <a:solidFill>
          <a:schemeClr val="accent6">
            <a:shade val="80000"/>
            <a:hueOff val="340729"/>
            <a:satOff val="5844"/>
            <a:lumOff val="245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19" y="2590219"/>
        <a:ext cx="10754598" cy="21021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a:t>Design</a:t>
          </a:r>
          <a:endParaRPr lang="en-US" sz="54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Represents the estimated cost of the design contract</a:t>
          </a:r>
        </a:p>
      </dsp:txBody>
      <dsp:txXfrm>
        <a:off x="678174" y="2679120"/>
        <a:ext cx="9570269" cy="220009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Estimated Cost</a:t>
          </a:r>
          <a:endParaRPr lang="en-US" sz="32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Total estimated cost of the project, broken down by category. Typically this would come from the State Construction Office OC-25 form or</a:t>
          </a:r>
          <a:r>
            <a:rPr lang="en-US" sz="2300" b="1" kern="1200" dirty="0"/>
            <a:t>, for Community Colleges the NCCCS 3-1 Form.</a:t>
          </a:r>
          <a:endParaRPr lang="en-US" sz="23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858425"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Expenditure</a:t>
          </a:r>
          <a:endParaRPr lang="en-US" sz="3700" kern="1200"/>
        </a:p>
      </dsp:txBody>
      <dsp:txXfrm>
        <a:off x="958008" y="1629551"/>
        <a:ext cx="4281480" cy="1840792"/>
      </dsp:txXfrm>
    </dsp:sp>
    <dsp:sp modelId="{466594F5-360E-4C93-8575-58D974225A7F}">
      <dsp:nvSpPr>
        <dsp:cNvPr id="0" name=""/>
        <dsp:cNvSpPr/>
      </dsp:nvSpPr>
      <dsp:spPr>
        <a:xfrm>
          <a:off x="5606018"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 dollar amount that has actually been paid.</a:t>
          </a:r>
        </a:p>
      </dsp:txBody>
      <dsp:txXfrm>
        <a:off x="5705601" y="1629551"/>
        <a:ext cx="4281480" cy="18407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33541"/>
          <a:ext cx="10935854" cy="2416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17942" y="151483"/>
        <a:ext cx="10699970" cy="2180166"/>
      </dsp:txXfrm>
    </dsp:sp>
    <dsp:sp modelId="{73A13F74-7791-4659-9D0A-F953185A6C4C}">
      <dsp:nvSpPr>
        <dsp:cNvPr id="0" name=""/>
        <dsp:cNvSpPr/>
      </dsp:nvSpPr>
      <dsp:spPr>
        <a:xfrm>
          <a:off x="0" y="2530231"/>
          <a:ext cx="10935854" cy="2416050"/>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17942" y="2648173"/>
        <a:ext cx="10699970" cy="218016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625269"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728819" y="1694478"/>
        <a:ext cx="4560768" cy="1914138"/>
      </dsp:txXfrm>
    </dsp:sp>
    <dsp:sp modelId="{5AD1480C-025C-4AA2-9105-C266AC907F61}">
      <dsp:nvSpPr>
        <dsp:cNvPr id="0" name=""/>
        <dsp:cNvSpPr/>
      </dsp:nvSpPr>
      <dsp:spPr>
        <a:xfrm>
          <a:off x="5662788"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3-digit number assigned by OSBM in combination with the code to form a unique identifier for an authorized capital project. Item numbers are assigned sequentially within each fiscal year.</a:t>
          </a:r>
        </a:p>
      </dsp:txBody>
      <dsp:txXfrm>
        <a:off x="5766338" y="1694478"/>
        <a:ext cx="4560768" cy="191413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463981"/>
          <a:ext cx="10963562" cy="1986257"/>
        </a:xfrm>
        <a:prstGeom prst="roundRect">
          <a:avLst/>
        </a:prstGeom>
        <a:gradFill rotWithShape="0">
          <a:gsLst>
            <a:gs pos="0">
              <a:schemeClr val="accent6">
                <a:alpha val="90000"/>
                <a:hueOff val="0"/>
                <a:satOff val="0"/>
                <a:lumOff val="0"/>
                <a:alphaOff val="0"/>
                <a:tint val="96000"/>
                <a:satMod val="100000"/>
                <a:lumMod val="104000"/>
              </a:schemeClr>
            </a:gs>
            <a:gs pos="78000">
              <a:schemeClr val="accent6">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a:t>Milestone</a:t>
          </a:r>
          <a:endParaRPr lang="en-US" sz="5000" kern="1200"/>
        </a:p>
      </dsp:txBody>
      <dsp:txXfrm>
        <a:off x="96961" y="560942"/>
        <a:ext cx="10769640" cy="1792335"/>
      </dsp:txXfrm>
    </dsp:sp>
    <dsp:sp modelId="{7B65ABBA-7963-4AF2-B386-2BE4E5E5F427}">
      <dsp:nvSpPr>
        <dsp:cNvPr id="0" name=""/>
        <dsp:cNvSpPr/>
      </dsp:nvSpPr>
      <dsp:spPr>
        <a:xfrm>
          <a:off x="0" y="2594239"/>
          <a:ext cx="10963562" cy="1986257"/>
        </a:xfrm>
        <a:prstGeom prst="roundRect">
          <a:avLst/>
        </a:prstGeom>
        <a:gradFill rotWithShape="0">
          <a:gsLst>
            <a:gs pos="0">
              <a:schemeClr val="accent6">
                <a:alpha val="90000"/>
                <a:hueOff val="0"/>
                <a:satOff val="0"/>
                <a:lumOff val="0"/>
                <a:alphaOff val="-40000"/>
                <a:tint val="96000"/>
                <a:satMod val="100000"/>
                <a:lumMod val="104000"/>
              </a:schemeClr>
            </a:gs>
            <a:gs pos="78000">
              <a:schemeClr val="accent6">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Key date that is used to measure progress of a contract or project.</a:t>
          </a:r>
        </a:p>
      </dsp:txBody>
      <dsp:txXfrm>
        <a:off x="96961" y="2691200"/>
        <a:ext cx="10769640" cy="179233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420005"/>
          <a:ext cx="2882502" cy="5403769"/>
        </a:xfrm>
        <a:prstGeom prst="roundRect">
          <a:avLst>
            <a:gd name="adj" fmla="val 10000"/>
          </a:avLst>
        </a:prstGeom>
        <a:gradFill rotWithShape="0">
          <a:gsLst>
            <a:gs pos="0">
              <a:schemeClr val="accent4">
                <a:alpha val="90000"/>
                <a:hueOff val="0"/>
                <a:satOff val="0"/>
                <a:lumOff val="0"/>
                <a:alphaOff val="0"/>
                <a:tint val="96000"/>
                <a:satMod val="100000"/>
                <a:lumMod val="104000"/>
              </a:schemeClr>
            </a:gs>
            <a:gs pos="78000">
              <a:schemeClr val="accent4">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504431"/>
        <a:ext cx="2713650" cy="5234917"/>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420005"/>
          <a:ext cx="2882502" cy="5403769"/>
        </a:xfrm>
        <a:prstGeom prst="roundRect">
          <a:avLst>
            <a:gd name="adj" fmla="val 10000"/>
          </a:avLst>
        </a:prstGeom>
        <a:gradFill rotWithShape="0">
          <a:gsLst>
            <a:gs pos="0">
              <a:schemeClr val="accent4">
                <a:alpha val="90000"/>
                <a:hueOff val="0"/>
                <a:satOff val="0"/>
                <a:lumOff val="0"/>
                <a:alphaOff val="-20000"/>
                <a:tint val="96000"/>
                <a:satMod val="100000"/>
                <a:lumMod val="104000"/>
              </a:schemeClr>
            </a:gs>
            <a:gs pos="78000">
              <a:schemeClr val="accent4">
                <a:alpha val="90000"/>
                <a:hueOff val="0"/>
                <a:satOff val="0"/>
                <a:lumOff val="0"/>
                <a:alphaOff val="-2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504431"/>
        <a:ext cx="2713650" cy="5234917"/>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443925"/>
            <a:satOff val="-13454"/>
            <a:lumOff val="3441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420005"/>
          <a:ext cx="2882502" cy="5403769"/>
        </a:xfrm>
        <a:prstGeom prst="roundRect">
          <a:avLst>
            <a:gd name="adj" fmla="val 10000"/>
          </a:avLst>
        </a:prstGeom>
        <a:gradFill rotWithShape="0">
          <a:gsLst>
            <a:gs pos="0">
              <a:schemeClr val="accent4">
                <a:alpha val="90000"/>
                <a:hueOff val="0"/>
                <a:satOff val="0"/>
                <a:lumOff val="0"/>
                <a:alphaOff val="-40000"/>
                <a:tint val="96000"/>
                <a:satMod val="100000"/>
                <a:lumMod val="104000"/>
              </a:schemeClr>
            </a:gs>
            <a:gs pos="78000">
              <a:schemeClr val="accent4">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504431"/>
        <a:ext cx="2713650" cy="523491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a:t>NCAS Center</a:t>
          </a:r>
          <a:endParaRPr lang="en-US" sz="33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3408-476D-4A37-8D88-984ECD4B0EA5}">
      <dsp:nvSpPr>
        <dsp:cNvPr id="0" name=""/>
        <dsp:cNvSpPr/>
      </dsp:nvSpPr>
      <dsp:spPr>
        <a:xfrm>
          <a:off x="2143"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Where vendors register to do business with the State of North Carolina</a:t>
          </a:r>
        </a:p>
      </dsp:txBody>
      <dsp:txXfrm>
        <a:off x="82457" y="974612"/>
        <a:ext cx="4409586" cy="2581500"/>
      </dsp:txXfrm>
    </dsp:sp>
    <dsp:sp modelId="{234B25AF-33F8-497F-80E1-99AD1253987B}">
      <dsp:nvSpPr>
        <dsp:cNvPr id="0" name=""/>
        <dsp:cNvSpPr/>
      </dsp:nvSpPr>
      <dsp:spPr>
        <a:xfrm>
          <a:off x="5029378" y="1698655"/>
          <a:ext cx="968885" cy="113341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29378" y="1925338"/>
        <a:ext cx="678220" cy="680047"/>
      </dsp:txXfrm>
    </dsp:sp>
    <dsp:sp modelId="{62AAE3F6-2AA1-4C6E-B9D4-EBCD38D4925E}">
      <dsp:nvSpPr>
        <dsp:cNvPr id="0" name=""/>
        <dsp:cNvSpPr/>
      </dsp:nvSpPr>
      <dsp:spPr>
        <a:xfrm>
          <a:off x="6400442"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Consolidation of IPS and E-Procurement</a:t>
          </a:r>
        </a:p>
      </dsp:txBody>
      <dsp:txXfrm>
        <a:off x="6480756" y="974612"/>
        <a:ext cx="4409586" cy="258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b="1" kern="1200"/>
            <a:t>Non-Code-Item Project</a:t>
          </a:r>
          <a:endParaRPr lang="en-US" sz="27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F7C3-3E62-4A3D-B093-70B0B73A85E8}">
      <dsp:nvSpPr>
        <dsp:cNvPr id="0" name=""/>
        <dsp:cNvSpPr/>
      </dsp:nvSpPr>
      <dsp:spPr>
        <a:xfrm>
          <a:off x="171" y="1717134"/>
          <a:ext cx="3733383" cy="224003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Package</a:t>
          </a:r>
          <a:endParaRPr lang="en-US" sz="4000" kern="1200" dirty="0"/>
        </a:p>
      </dsp:txBody>
      <dsp:txXfrm>
        <a:off x="65779" y="1782742"/>
        <a:ext cx="3602167" cy="2108814"/>
      </dsp:txXfrm>
    </dsp:sp>
    <dsp:sp modelId="{106E60B7-6F73-43BC-8EE3-899DFF33D997}">
      <dsp:nvSpPr>
        <dsp:cNvPr id="0" name=""/>
        <dsp:cNvSpPr/>
      </dsp:nvSpPr>
      <dsp:spPr>
        <a:xfrm rot="21596358">
          <a:off x="4107329" y="2371417"/>
          <a:ext cx="792403" cy="9258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107329" y="2556719"/>
        <a:ext cx="554682" cy="555527"/>
      </dsp:txXfrm>
    </dsp:sp>
    <dsp:sp modelId="{412CA975-9A47-467B-A8DB-A0A03B3C1642}">
      <dsp:nvSpPr>
        <dsp:cNvPr id="0" name=""/>
        <dsp:cNvSpPr/>
      </dsp:nvSpPr>
      <dsp:spPr>
        <a:xfrm>
          <a:off x="5228655" y="663178"/>
          <a:ext cx="4991309" cy="43355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“process container” for a construction project within the Interscope+ system which provides a place to record detailed information captured during design review, bidding, award, and the construction administration phases of a construction project. </a:t>
          </a:r>
        </a:p>
      </dsp:txBody>
      <dsp:txXfrm>
        <a:off x="5355638" y="790161"/>
        <a:ext cx="4737343" cy="408156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b="1" kern="1200"/>
            <a:t>Primavera P6</a:t>
          </a:r>
          <a:endParaRPr lang="en-US" sz="32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kern="1200"/>
            <a:t>Statewide project scheduling system. Schedules are required for projects with estimated costs over $500,000, based on Project Type.</a:t>
          </a:r>
        </a:p>
      </dsp:txBody>
      <dsp:txXfrm rot="5400000">
        <a:off x="5670149" y="1053231"/>
        <a:ext cx="5269462" cy="315969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1758"/>
          <a:ext cx="10963564" cy="2845105"/>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38887" y="140645"/>
        <a:ext cx="10685790" cy="2567331"/>
      </dsp:txXfrm>
    </dsp:sp>
    <dsp:sp modelId="{14BEEDDB-8CD4-4BA2-98E7-42042B7390EB}">
      <dsp:nvSpPr>
        <dsp:cNvPr id="0" name=""/>
        <dsp:cNvSpPr/>
      </dsp:nvSpPr>
      <dsp:spPr>
        <a:xfrm>
          <a:off x="0" y="2861207"/>
          <a:ext cx="10963564" cy="2845105"/>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38887" y="3000094"/>
        <a:ext cx="10685790" cy="256733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E5B16-E1D2-4675-B838-AF3D0C5FA4B5}">
      <dsp:nvSpPr>
        <dsp:cNvPr id="0" name=""/>
        <dsp:cNvSpPr/>
      </dsp:nvSpPr>
      <dsp:spPr>
        <a:xfrm>
          <a:off x="797259" y="0"/>
          <a:ext cx="9035611" cy="5136841"/>
        </a:xfrm>
        <a:prstGeom prst="rightArrow">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1E958A3-8F4D-4ABC-8808-C0FC460CB158}">
      <dsp:nvSpPr>
        <dsp:cNvPr id="0" name=""/>
        <dsp:cNvSpPr/>
      </dsp:nvSpPr>
      <dsp:spPr>
        <a:xfrm>
          <a:off x="807600" y="1513313"/>
          <a:ext cx="4584243" cy="2054736"/>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a:off x="907904" y="1613617"/>
        <a:ext cx="4383635" cy="1854128"/>
      </dsp:txXfrm>
    </dsp:sp>
    <dsp:sp modelId="{05D56F1C-231D-4122-9CC2-52DE3EABDFAC}">
      <dsp:nvSpPr>
        <dsp:cNvPr id="0" name=""/>
        <dsp:cNvSpPr/>
      </dsp:nvSpPr>
      <dsp:spPr>
        <a:xfrm>
          <a:off x="5444698" y="569511"/>
          <a:ext cx="4584243" cy="3997818"/>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000" kern="1200" dirty="0"/>
          </a:br>
          <a:r>
            <a:rPr lang="en-US" sz="2000" kern="1200" dirty="0"/>
            <a:t>Program from which they will be funded.</a:t>
          </a:r>
        </a:p>
      </dsp:txBody>
      <dsp:txXfrm>
        <a:off x="5639855" y="764668"/>
        <a:ext cx="4193929" cy="360750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2748973" y="1181526"/>
        <a:ext cx="1113646" cy="55682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5">
            <a:hueOff val="387924"/>
            <a:satOff val="1292"/>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5">
            <a:hueOff val="775848"/>
            <a:satOff val="258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5">
            <a:hueOff val="1163773"/>
            <a:satOff val="3877"/>
            <a:lumOff val="4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5">
            <a:hueOff val="1551697"/>
            <a:satOff val="517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5">
            <a:hueOff val="1939621"/>
            <a:satOff val="6462"/>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5">
            <a:hueOff val="2327545"/>
            <a:satOff val="7755"/>
            <a:lumOff val="8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2374804"/>
                <a:satOff val="6006"/>
                <a:lumOff val="-392"/>
                <a:alphaOff val="0"/>
                <a:tint val="96000"/>
                <a:satMod val="100000"/>
                <a:lumMod val="104000"/>
              </a:schemeClr>
            </a:gs>
            <a:gs pos="78000">
              <a:schemeClr val="accent4">
                <a:hueOff val="2374804"/>
                <a:satOff val="6006"/>
                <a:lumOff val="-39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 Projects </a:t>
          </a:r>
          <a:r>
            <a:rPr lang="en-US" sz="1600" kern="1200" dirty="0"/>
            <a:t>- Applies primarily to UNC System projects that are designed/constructed by a foundation but must be reviewed by SCO</a:t>
          </a:r>
        </a:p>
      </dsp:txBody>
      <dsp:txXfrm>
        <a:off x="8308294" y="1435973"/>
        <a:ext cx="3347583" cy="162212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a:t>Non-Code-Item (HUB Only) </a:t>
          </a:r>
          <a:r>
            <a:rPr lang="en-US" sz="2500" kern="1200"/>
            <a:t>– Small Non-Code-Item projects that do not require a design contract, package or code review.  Example: Painting</a:t>
          </a:r>
        </a:p>
      </dsp:txBody>
      <dsp:txXfrm>
        <a:off x="5758834" y="1722636"/>
        <a:ext cx="5173675" cy="194594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1583203"/>
            <a:satOff val="4004"/>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1583203"/>
              <a:satOff val="4004"/>
              <a:lumOff val="-261"/>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3166405"/>
            <a:satOff val="8007"/>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3166405"/>
              <a:satOff val="8007"/>
              <a:lumOff val="-52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1E835-A86C-47A2-8798-C01B7E938F09}">
      <dsp:nvSpPr>
        <dsp:cNvPr id="0" name=""/>
        <dsp:cNvSpPr/>
      </dsp:nvSpPr>
      <dsp:spPr>
        <a:xfrm>
          <a:off x="2679480" y="2075675"/>
          <a:ext cx="5669128" cy="186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baseline="0"/>
            <a:t>System Releases</a:t>
          </a:r>
          <a:endParaRPr lang="en-US" sz="6100" kern="1200"/>
        </a:p>
      </dsp:txBody>
      <dsp:txXfrm>
        <a:off x="2679480" y="2075675"/>
        <a:ext cx="5669128" cy="1868235"/>
      </dsp:txXfrm>
    </dsp:sp>
    <dsp:sp modelId="{339AD0E4-0C7E-4E2F-B020-CC4C59CC6972}">
      <dsp:nvSpPr>
        <dsp:cNvPr id="0" name=""/>
        <dsp:cNvSpPr/>
      </dsp:nvSpPr>
      <dsp:spPr>
        <a:xfrm>
          <a:off x="2673037" y="1507474"/>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E5C573-CB5B-41C3-81D5-313125BCD874}">
      <dsp:nvSpPr>
        <dsp:cNvPr id="0" name=""/>
        <dsp:cNvSpPr/>
      </dsp:nvSpPr>
      <dsp:spPr>
        <a:xfrm>
          <a:off x="2988705" y="876139"/>
          <a:ext cx="450953" cy="450953"/>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79B23A-6779-4FF8-ACB6-34615E577A83}">
      <dsp:nvSpPr>
        <dsp:cNvPr id="0" name=""/>
        <dsp:cNvSpPr/>
      </dsp:nvSpPr>
      <dsp:spPr>
        <a:xfrm>
          <a:off x="3746307" y="1002406"/>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F6CB3C-FAD6-4B2C-B4E5-3657A9676EC6}">
      <dsp:nvSpPr>
        <dsp:cNvPr id="0" name=""/>
        <dsp:cNvSpPr/>
      </dsp:nvSpPr>
      <dsp:spPr>
        <a:xfrm>
          <a:off x="4377641" y="307938"/>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FC534C-AFF2-4042-9F92-8D838AE48E82}">
      <dsp:nvSpPr>
        <dsp:cNvPr id="0" name=""/>
        <dsp:cNvSpPr/>
      </dsp:nvSpPr>
      <dsp:spPr>
        <a:xfrm>
          <a:off x="5198377" y="55404"/>
          <a:ext cx="450953" cy="45095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C8F136-FB14-4D9A-BDA4-4BEF9C0405D0}">
      <dsp:nvSpPr>
        <dsp:cNvPr id="0" name=""/>
        <dsp:cNvSpPr/>
      </dsp:nvSpPr>
      <dsp:spPr>
        <a:xfrm>
          <a:off x="6208512" y="497338"/>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5BEAE7-6C94-429B-877A-592BFFD84E48}">
      <dsp:nvSpPr>
        <dsp:cNvPr id="0" name=""/>
        <dsp:cNvSpPr/>
      </dsp:nvSpPr>
      <dsp:spPr>
        <a:xfrm>
          <a:off x="6839847" y="813005"/>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60A858-4B09-4513-AEBB-C524C8CE0BE6}">
      <dsp:nvSpPr>
        <dsp:cNvPr id="0" name=""/>
        <dsp:cNvSpPr/>
      </dsp:nvSpPr>
      <dsp:spPr>
        <a:xfrm>
          <a:off x="7723716" y="1507474"/>
          <a:ext cx="450953" cy="450953"/>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CE21A2-08EB-4100-B9F8-0AE237B213F6}">
      <dsp:nvSpPr>
        <dsp:cNvPr id="0" name=""/>
        <dsp:cNvSpPr/>
      </dsp:nvSpPr>
      <dsp:spPr>
        <a:xfrm>
          <a:off x="8102517" y="2201942"/>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7581AE-C212-4E98-9E58-120284F8BD00}">
      <dsp:nvSpPr>
        <dsp:cNvPr id="0" name=""/>
        <dsp:cNvSpPr/>
      </dsp:nvSpPr>
      <dsp:spPr>
        <a:xfrm>
          <a:off x="4819576" y="876139"/>
          <a:ext cx="1159594" cy="1159594"/>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ECB1EC-0F44-4708-B275-5CDD45C7F285}">
      <dsp:nvSpPr>
        <dsp:cNvPr id="0" name=""/>
        <dsp:cNvSpPr/>
      </dsp:nvSpPr>
      <dsp:spPr>
        <a:xfrm>
          <a:off x="2357370" y="3275211"/>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FF576E-B9FA-4D89-BAFC-F61E3BCBCFD3}">
      <dsp:nvSpPr>
        <dsp:cNvPr id="0" name=""/>
        <dsp:cNvSpPr/>
      </dsp:nvSpPr>
      <dsp:spPr>
        <a:xfrm>
          <a:off x="2736171" y="3843412"/>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FD71AB-5D53-408F-8FFE-9A896621465C}">
      <dsp:nvSpPr>
        <dsp:cNvPr id="0" name=""/>
        <dsp:cNvSpPr/>
      </dsp:nvSpPr>
      <dsp:spPr>
        <a:xfrm>
          <a:off x="3683173" y="4348480"/>
          <a:ext cx="1030750" cy="1030750"/>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7E3F8D-7F09-4500-907C-D521D719119C}">
      <dsp:nvSpPr>
        <dsp:cNvPr id="0" name=""/>
        <dsp:cNvSpPr/>
      </dsp:nvSpPr>
      <dsp:spPr>
        <a:xfrm>
          <a:off x="5008976" y="5169215"/>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7F154-6810-4A4A-987B-718A1B6AA78B}">
      <dsp:nvSpPr>
        <dsp:cNvPr id="0" name=""/>
        <dsp:cNvSpPr/>
      </dsp:nvSpPr>
      <dsp:spPr>
        <a:xfrm>
          <a:off x="5261510" y="4348480"/>
          <a:ext cx="708641" cy="70864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5F04D0-82BF-47BB-8990-8EA5D92471C9}">
      <dsp:nvSpPr>
        <dsp:cNvPr id="0" name=""/>
        <dsp:cNvSpPr/>
      </dsp:nvSpPr>
      <dsp:spPr>
        <a:xfrm>
          <a:off x="5892845" y="5232349"/>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399F63-6695-4EFF-AE86-8E637EB2D19B}">
      <dsp:nvSpPr>
        <dsp:cNvPr id="0" name=""/>
        <dsp:cNvSpPr/>
      </dsp:nvSpPr>
      <dsp:spPr>
        <a:xfrm>
          <a:off x="6461046" y="4222213"/>
          <a:ext cx="1030750" cy="1030750"/>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40E21E-6157-4C77-97B7-A874790FFB56}">
      <dsp:nvSpPr>
        <dsp:cNvPr id="0" name=""/>
        <dsp:cNvSpPr/>
      </dsp:nvSpPr>
      <dsp:spPr>
        <a:xfrm>
          <a:off x="7849983" y="3969679"/>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98F4-7D97-41FB-87F6-427574BC2118}">
      <dsp:nvSpPr>
        <dsp:cNvPr id="0" name=""/>
        <dsp:cNvSpPr/>
      </dsp:nvSpPr>
      <dsp:spPr>
        <a:xfrm>
          <a:off x="0" y="196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Bluebeam Integration</a:t>
          </a:r>
        </a:p>
      </dsp:txBody>
      <dsp:txXfrm>
        <a:off x="70765" y="90420"/>
        <a:ext cx="10969816" cy="1308100"/>
      </dsp:txXfrm>
    </dsp:sp>
    <dsp:sp modelId="{82104A04-9687-4E79-97EE-B49CA393117B}">
      <dsp:nvSpPr>
        <dsp:cNvPr id="0" name=""/>
        <dsp:cNvSpPr/>
      </dsp:nvSpPr>
      <dsp:spPr>
        <a:xfrm>
          <a:off x="0" y="163920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Design Build Delivery Method</a:t>
          </a:r>
        </a:p>
      </dsp:txBody>
      <dsp:txXfrm>
        <a:off x="70765" y="1709970"/>
        <a:ext cx="10969816" cy="1308100"/>
      </dsp:txXfrm>
    </dsp:sp>
    <dsp:sp modelId="{0AB4231C-7647-46C4-B6D6-924884D20722}">
      <dsp:nvSpPr>
        <dsp:cNvPr id="0" name=""/>
        <dsp:cNvSpPr/>
      </dsp:nvSpPr>
      <dsp:spPr>
        <a:xfrm>
          <a:off x="0" y="32587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Inspections Module </a:t>
          </a:r>
        </a:p>
      </dsp:txBody>
      <dsp:txXfrm>
        <a:off x="70765" y="3329520"/>
        <a:ext cx="10969816" cy="1308100"/>
      </dsp:txXfrm>
    </dsp:sp>
    <dsp:sp modelId="{E4BA49F4-47BC-497B-B155-F02F570F682B}">
      <dsp:nvSpPr>
        <dsp:cNvPr id="0" name=""/>
        <dsp:cNvSpPr/>
      </dsp:nvSpPr>
      <dsp:spPr>
        <a:xfrm>
          <a:off x="0" y="4878306"/>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HUB Reporting</a:t>
          </a:r>
        </a:p>
      </dsp:txBody>
      <dsp:txXfrm>
        <a:off x="70765" y="4949071"/>
        <a:ext cx="10969816" cy="13081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DDA7-4A15-45F3-B9DC-F3A75B586352}">
      <dsp:nvSpPr>
        <dsp:cNvPr id="0" name=""/>
        <dsp:cNvSpPr/>
      </dsp:nvSpPr>
      <dsp:spPr>
        <a:xfrm>
          <a:off x="761690" y="0"/>
          <a:ext cx="2790000" cy="6557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7-13-2018 Release</a:t>
          </a:r>
          <a:endParaRPr lang="en-US" sz="2400" kern="1200" dirty="0"/>
        </a:p>
      </dsp:txBody>
      <dsp:txXfrm>
        <a:off x="761690" y="0"/>
        <a:ext cx="2790000" cy="65578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31023-9EFD-4F4C-B3CC-530CBD0609AF}">
      <dsp:nvSpPr>
        <dsp:cNvPr id="0" name=""/>
        <dsp:cNvSpPr/>
      </dsp:nvSpPr>
      <dsp:spPr>
        <a:xfrm>
          <a:off x="6428" y="320774"/>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OC-25 Estimate Form</a:t>
          </a:r>
        </a:p>
      </dsp:txBody>
      <dsp:txXfrm>
        <a:off x="49404" y="363750"/>
        <a:ext cx="2848678" cy="1381363"/>
      </dsp:txXfrm>
    </dsp:sp>
    <dsp:sp modelId="{47966AFA-07E0-4E78-AAA3-5E2F89D94EDA}">
      <dsp:nvSpPr>
        <dsp:cNvPr id="0" name=""/>
        <dsp:cNvSpPr/>
      </dsp:nvSpPr>
      <dsp:spPr>
        <a:xfrm>
          <a:off x="2941059" y="1030350"/>
          <a:ext cx="1173852" cy="48164"/>
        </a:xfrm>
        <a:custGeom>
          <a:avLst/>
          <a:gdLst/>
          <a:ahLst/>
          <a:cxnLst/>
          <a:rect l="0" t="0" r="0" b="0"/>
          <a:pathLst>
            <a:path>
              <a:moveTo>
                <a:pt x="0" y="24082"/>
              </a:moveTo>
              <a:lnTo>
                <a:pt x="1173852" y="24082"/>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39" y="1025085"/>
        <a:ext cx="58692" cy="58692"/>
      </dsp:txXfrm>
    </dsp:sp>
    <dsp:sp modelId="{9245CC1F-5254-4B8B-A90F-1CFEFC9ED7CE}">
      <dsp:nvSpPr>
        <dsp:cNvPr id="0" name=""/>
        <dsp:cNvSpPr/>
      </dsp:nvSpPr>
      <dsp:spPr>
        <a:xfrm>
          <a:off x="4114912" y="320774"/>
          <a:ext cx="2934630" cy="146731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New System parameters for OC-25 Escalation</a:t>
          </a:r>
        </a:p>
      </dsp:txBody>
      <dsp:txXfrm>
        <a:off x="4157888" y="363750"/>
        <a:ext cx="2848678" cy="1381363"/>
      </dsp:txXfrm>
    </dsp:sp>
    <dsp:sp modelId="{B1A916FF-7DC1-4005-863B-5E79EDD51A28}">
      <dsp:nvSpPr>
        <dsp:cNvPr id="0" name=""/>
        <dsp:cNvSpPr/>
      </dsp:nvSpPr>
      <dsp:spPr>
        <a:xfrm>
          <a:off x="6428" y="2008187"/>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Project detail to allow project type to be updated after the project is created</a:t>
          </a:r>
        </a:p>
      </dsp:txBody>
      <dsp:txXfrm>
        <a:off x="49404" y="2051163"/>
        <a:ext cx="2848678" cy="1381363"/>
      </dsp:txXfrm>
    </dsp:sp>
    <dsp:sp modelId="{C5D711C2-C8CA-4CDD-BE0C-077071EB7051}">
      <dsp:nvSpPr>
        <dsp:cNvPr id="0" name=""/>
        <dsp:cNvSpPr/>
      </dsp:nvSpPr>
      <dsp:spPr>
        <a:xfrm>
          <a:off x="6428" y="3695600"/>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Electrical Inspections</a:t>
          </a:r>
        </a:p>
      </dsp:txBody>
      <dsp:txXfrm>
        <a:off x="49404" y="3738576"/>
        <a:ext cx="2848678" cy="1381363"/>
      </dsp:txXfrm>
    </dsp:sp>
    <dsp:sp modelId="{54506DD6-0CFC-4D6D-9D27-F64285A090D5}">
      <dsp:nvSpPr>
        <dsp:cNvPr id="0" name=""/>
        <dsp:cNvSpPr/>
      </dsp:nvSpPr>
      <dsp:spPr>
        <a:xfrm>
          <a:off x="2941059" y="4405175"/>
          <a:ext cx="1173852" cy="48164"/>
        </a:xfrm>
        <a:custGeom>
          <a:avLst/>
          <a:gdLst/>
          <a:ahLst/>
          <a:cxnLst/>
          <a:rect l="0" t="0" r="0" b="0"/>
          <a:pathLst>
            <a:path>
              <a:moveTo>
                <a:pt x="0" y="24082"/>
              </a:moveTo>
              <a:lnTo>
                <a:pt x="1173852" y="24082"/>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39" y="4399911"/>
        <a:ext cx="58692" cy="58692"/>
      </dsp:txXfrm>
    </dsp:sp>
    <dsp:sp modelId="{5D732BE7-3245-4EAC-824D-8A5DDFEC0749}">
      <dsp:nvSpPr>
        <dsp:cNvPr id="0" name=""/>
        <dsp:cNvSpPr/>
      </dsp:nvSpPr>
      <dsp:spPr>
        <a:xfrm>
          <a:off x="4114912" y="3695600"/>
          <a:ext cx="2934630" cy="146731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Now longer allow inspections or certificates to be issued if project is not “Under Construction” in Interscope</a:t>
          </a:r>
        </a:p>
      </dsp:txBody>
      <dsp:txXfrm>
        <a:off x="4157888" y="3738576"/>
        <a:ext cx="2848678" cy="1381363"/>
      </dsp:txXfrm>
    </dsp:sp>
    <dsp:sp modelId="{6E7775B4-EFF3-46B3-9E9A-94F2FC97189E}">
      <dsp:nvSpPr>
        <dsp:cNvPr id="0" name=""/>
        <dsp:cNvSpPr/>
      </dsp:nvSpPr>
      <dsp:spPr>
        <a:xfrm>
          <a:off x="7049542" y="4405175"/>
          <a:ext cx="1173852" cy="48164"/>
        </a:xfrm>
        <a:custGeom>
          <a:avLst/>
          <a:gdLst/>
          <a:ahLst/>
          <a:cxnLst/>
          <a:rect l="0" t="0" r="0" b="0"/>
          <a:pathLst>
            <a:path>
              <a:moveTo>
                <a:pt x="0" y="24082"/>
              </a:moveTo>
              <a:lnTo>
                <a:pt x="1173852" y="24082"/>
              </a:lnTo>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7122" y="4399911"/>
        <a:ext cx="58692" cy="58692"/>
      </dsp:txXfrm>
    </dsp:sp>
    <dsp:sp modelId="{2AC05433-71AE-4013-A5EA-1A580EF82931}">
      <dsp:nvSpPr>
        <dsp:cNvPr id="0" name=""/>
        <dsp:cNvSpPr/>
      </dsp:nvSpPr>
      <dsp:spPr>
        <a:xfrm>
          <a:off x="8223395" y="3695600"/>
          <a:ext cx="2934630" cy="146731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This is only for formal projects</a:t>
          </a:r>
        </a:p>
      </dsp:txBody>
      <dsp:txXfrm>
        <a:off x="8266371" y="3738576"/>
        <a:ext cx="2848678" cy="138136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6E43-1F14-4314-84A8-291115BEB258}">
      <dsp:nvSpPr>
        <dsp:cNvPr id="0" name=""/>
        <dsp:cNvSpPr/>
      </dsp:nvSpPr>
      <dsp:spPr>
        <a:xfrm>
          <a:off x="503383" y="0"/>
          <a:ext cx="1805705" cy="74583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baseline="0" dirty="0"/>
            <a:t>7-31-18 Release</a:t>
          </a:r>
          <a:endParaRPr lang="en-US" sz="2100" kern="1200" dirty="0"/>
        </a:p>
      </dsp:txBody>
      <dsp:txXfrm>
        <a:off x="539792" y="36409"/>
        <a:ext cx="1732887" cy="67301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97D3-99F6-421C-A5AD-A21DA07AEEEE}">
      <dsp:nvSpPr>
        <dsp:cNvPr id="0" name=""/>
        <dsp:cNvSpPr/>
      </dsp:nvSpPr>
      <dsp:spPr>
        <a:xfrm>
          <a:off x="858735" y="1760"/>
          <a:ext cx="4087822" cy="204391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Changes to HUB Firm Profiles</a:t>
          </a:r>
        </a:p>
      </dsp:txBody>
      <dsp:txXfrm>
        <a:off x="918599" y="61624"/>
        <a:ext cx="3968094" cy="1924183"/>
      </dsp:txXfrm>
    </dsp:sp>
    <dsp:sp modelId="{A444BEC6-986C-4FFA-A4BC-2F740991C8C0}">
      <dsp:nvSpPr>
        <dsp:cNvPr id="0" name=""/>
        <dsp:cNvSpPr/>
      </dsp:nvSpPr>
      <dsp:spPr>
        <a:xfrm>
          <a:off x="1267518"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2B5924-DC8A-4F37-AA60-9FBD7C4B55D9}">
      <dsp:nvSpPr>
        <dsp:cNvPr id="0" name=""/>
        <dsp:cNvSpPr/>
      </dsp:nvSpPr>
      <dsp:spPr>
        <a:xfrm>
          <a:off x="1676300"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marL="0" lvl="0" indent="0" algn="l" defTabSz="1022350">
            <a:lnSpc>
              <a:spcPct val="90000"/>
            </a:lnSpc>
            <a:spcBef>
              <a:spcPct val="0"/>
            </a:spcBef>
            <a:spcAft>
              <a:spcPct val="35000"/>
            </a:spcAft>
            <a:buNone/>
          </a:pPr>
          <a:r>
            <a:rPr lang="en-US" sz="2300" kern="1200"/>
            <a:t>HUB Contract Participation</a:t>
          </a:r>
        </a:p>
        <a:p>
          <a:pPr marL="171450" lvl="1" indent="-171450" algn="l" defTabSz="800100">
            <a:lnSpc>
              <a:spcPct val="90000"/>
            </a:lnSpc>
            <a:spcBef>
              <a:spcPct val="0"/>
            </a:spcBef>
            <a:spcAft>
              <a:spcPct val="15000"/>
            </a:spcAft>
            <a:buChar char="•"/>
          </a:pPr>
          <a:r>
            <a:rPr lang="en-US" sz="1800" kern="1200"/>
            <a:t>Shows Prime and subcontractor participation on a project</a:t>
          </a:r>
        </a:p>
      </dsp:txBody>
      <dsp:txXfrm>
        <a:off x="1736164" y="2616513"/>
        <a:ext cx="3150530" cy="1924183"/>
      </dsp:txXfrm>
    </dsp:sp>
    <dsp:sp modelId="{4D6D6545-E4CD-4EA7-935A-5618A8F45517}">
      <dsp:nvSpPr>
        <dsp:cNvPr id="0" name=""/>
        <dsp:cNvSpPr/>
      </dsp:nvSpPr>
      <dsp:spPr>
        <a:xfrm>
          <a:off x="5968514" y="1760"/>
          <a:ext cx="4087822" cy="204391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a:t>Bug Fixes</a:t>
          </a:r>
        </a:p>
      </dsp:txBody>
      <dsp:txXfrm>
        <a:off x="6028378" y="61624"/>
        <a:ext cx="3968094" cy="1924183"/>
      </dsp:txXfrm>
    </dsp:sp>
    <dsp:sp modelId="{9FCE9144-0A4F-4E3F-83FC-A6B7BC448A2D}">
      <dsp:nvSpPr>
        <dsp:cNvPr id="0" name=""/>
        <dsp:cNvSpPr/>
      </dsp:nvSpPr>
      <dsp:spPr>
        <a:xfrm>
          <a:off x="6377296"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8A3B03-65FD-496A-A688-1455E9600CE6}">
      <dsp:nvSpPr>
        <dsp:cNvPr id="0" name=""/>
        <dsp:cNvSpPr/>
      </dsp:nvSpPr>
      <dsp:spPr>
        <a:xfrm>
          <a:off x="6786078"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FCAP reporting and searches</a:t>
          </a:r>
        </a:p>
      </dsp:txBody>
      <dsp:txXfrm>
        <a:off x="6845942" y="2616513"/>
        <a:ext cx="3150530" cy="192418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CF7A-B80B-46FD-95F1-7F2C2D39AEAD}">
      <dsp:nvSpPr>
        <dsp:cNvPr id="0" name=""/>
        <dsp:cNvSpPr/>
      </dsp:nvSpPr>
      <dsp:spPr>
        <a:xfrm>
          <a:off x="574596" y="393"/>
          <a:ext cx="1513189" cy="75659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10-26-18 Release</a:t>
          </a:r>
          <a:endParaRPr lang="en-US" sz="2300" kern="1200" dirty="0"/>
        </a:p>
      </dsp:txBody>
      <dsp:txXfrm>
        <a:off x="596756" y="22553"/>
        <a:ext cx="1468869" cy="712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1320801" y="1686"/>
          <a:ext cx="3817950"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1320801" y="1686"/>
        <a:ext cx="3817950" cy="2089546"/>
      </dsp:txXfrm>
    </dsp:sp>
    <dsp:sp modelId="{1F1EEFC1-DDA2-44EC-870D-230496153FFC}">
      <dsp:nvSpPr>
        <dsp:cNvPr id="0" name=""/>
        <dsp:cNvSpPr/>
      </dsp:nvSpPr>
      <dsp:spPr>
        <a:xfrm>
          <a:off x="5487009" y="1686"/>
          <a:ext cx="416498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009" y="1686"/>
        <a:ext cx="4164989" cy="2089546"/>
      </dsp:txXfrm>
    </dsp:sp>
    <dsp:sp modelId="{EADEB45D-EDD8-404F-A417-E2FC13D28CB0}">
      <dsp:nvSpPr>
        <dsp:cNvPr id="0" name=""/>
        <dsp:cNvSpPr/>
      </dsp:nvSpPr>
      <dsp:spPr>
        <a:xfrm>
          <a:off x="1587740" y="2430610"/>
          <a:ext cx="407297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1587740" y="2430610"/>
        <a:ext cx="4072979" cy="2089546"/>
      </dsp:txXfrm>
    </dsp:sp>
    <dsp:sp modelId="{436B37FF-5B83-45D3-BCFC-4D6BA32A6E32}">
      <dsp:nvSpPr>
        <dsp:cNvPr id="0" name=""/>
        <dsp:cNvSpPr/>
      </dsp:nvSpPr>
      <dsp:spPr>
        <a:xfrm>
          <a:off x="5955729" y="2439491"/>
          <a:ext cx="3482578"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5955729" y="2439491"/>
        <a:ext cx="3482578" cy="2089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4924E-0A5A-439E-868F-8E29A4529E5A}">
      <dsp:nvSpPr>
        <dsp:cNvPr id="0" name=""/>
        <dsp:cNvSpPr/>
      </dsp:nvSpPr>
      <dsp:spPr>
        <a:xfrm>
          <a:off x="0" y="331572"/>
          <a:ext cx="11321472"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Contractor Profile Merge</a:t>
          </a:r>
        </a:p>
      </dsp:txBody>
      <dsp:txXfrm>
        <a:off x="0" y="331572"/>
        <a:ext cx="11321472" cy="722925"/>
      </dsp:txXfrm>
    </dsp:sp>
    <dsp:sp modelId="{236F2182-91F9-4C29-BB25-D66B597C9E08}">
      <dsp:nvSpPr>
        <dsp:cNvPr id="0" name=""/>
        <dsp:cNvSpPr/>
      </dsp:nvSpPr>
      <dsp:spPr>
        <a:xfrm>
          <a:off x="566073" y="80652"/>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dirty="0"/>
            <a:t>System Administration</a:t>
          </a:r>
        </a:p>
      </dsp:txBody>
      <dsp:txXfrm>
        <a:off x="590571" y="105150"/>
        <a:ext cx="7876034" cy="452844"/>
      </dsp:txXfrm>
    </dsp:sp>
    <dsp:sp modelId="{1265211F-4007-47A8-B5D2-7E018309BE54}">
      <dsp:nvSpPr>
        <dsp:cNvPr id="0" name=""/>
        <dsp:cNvSpPr/>
      </dsp:nvSpPr>
      <dsp:spPr>
        <a:xfrm>
          <a:off x="0" y="1397217"/>
          <a:ext cx="11321472" cy="7229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Removed paging from Lists in clipboards and searches</a:t>
          </a:r>
        </a:p>
      </dsp:txBody>
      <dsp:txXfrm>
        <a:off x="0" y="1397217"/>
        <a:ext cx="11321472" cy="722925"/>
      </dsp:txXfrm>
    </dsp:sp>
    <dsp:sp modelId="{692ABCCA-F04F-46EE-9E03-0496FA2C9157}">
      <dsp:nvSpPr>
        <dsp:cNvPr id="0" name=""/>
        <dsp:cNvSpPr/>
      </dsp:nvSpPr>
      <dsp:spPr>
        <a:xfrm>
          <a:off x="566073" y="1146297"/>
          <a:ext cx="792503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User Interface-Single Sign on (SSO)</a:t>
          </a:r>
        </a:p>
      </dsp:txBody>
      <dsp:txXfrm>
        <a:off x="590571" y="1170795"/>
        <a:ext cx="7876034" cy="452844"/>
      </dsp:txXfrm>
    </dsp:sp>
    <dsp:sp modelId="{BCE936E9-2A96-44DA-B10E-0130C7E038B7}">
      <dsp:nvSpPr>
        <dsp:cNvPr id="0" name=""/>
        <dsp:cNvSpPr/>
      </dsp:nvSpPr>
      <dsp:spPr>
        <a:xfrm>
          <a:off x="0" y="2462862"/>
          <a:ext cx="11321472" cy="7229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Change Designer/Contractor on existing contracts</a:t>
          </a:r>
        </a:p>
      </dsp:txBody>
      <dsp:txXfrm>
        <a:off x="0" y="2462862"/>
        <a:ext cx="11321472" cy="722925"/>
      </dsp:txXfrm>
    </dsp:sp>
    <dsp:sp modelId="{0E2D8BCA-FC64-4EA3-A821-EC9EE0D86FD9}">
      <dsp:nvSpPr>
        <dsp:cNvPr id="0" name=""/>
        <dsp:cNvSpPr/>
      </dsp:nvSpPr>
      <dsp:spPr>
        <a:xfrm>
          <a:off x="566073" y="2211943"/>
          <a:ext cx="792503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Contracts</a:t>
          </a:r>
        </a:p>
      </dsp:txBody>
      <dsp:txXfrm>
        <a:off x="590571" y="2236441"/>
        <a:ext cx="7876034" cy="452844"/>
      </dsp:txXfrm>
    </dsp:sp>
    <dsp:sp modelId="{B30ED25E-61D9-4CCC-83A5-5F3207F3FD10}">
      <dsp:nvSpPr>
        <dsp:cNvPr id="0" name=""/>
        <dsp:cNvSpPr/>
      </dsp:nvSpPr>
      <dsp:spPr>
        <a:xfrm>
          <a:off x="0" y="3528507"/>
          <a:ext cx="11321472"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A4EFE-8E4C-4078-907F-235E528541E3}">
      <dsp:nvSpPr>
        <dsp:cNvPr id="0" name=""/>
        <dsp:cNvSpPr/>
      </dsp:nvSpPr>
      <dsp:spPr>
        <a:xfrm>
          <a:off x="566073" y="3277587"/>
          <a:ext cx="792503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Contractor search now shows HUB Minority &amp; Certification Status</a:t>
          </a:r>
        </a:p>
      </dsp:txBody>
      <dsp:txXfrm>
        <a:off x="590571" y="3302085"/>
        <a:ext cx="7876034" cy="452844"/>
      </dsp:txXfrm>
    </dsp:sp>
    <dsp:sp modelId="{C86D1384-4500-4382-9B21-5F05E09F86F7}">
      <dsp:nvSpPr>
        <dsp:cNvPr id="0" name=""/>
        <dsp:cNvSpPr/>
      </dsp:nvSpPr>
      <dsp:spPr>
        <a:xfrm>
          <a:off x="0" y="4299627"/>
          <a:ext cx="11321472" cy="7229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Favorites now has an “Agency” column</a:t>
          </a:r>
        </a:p>
      </dsp:txBody>
      <dsp:txXfrm>
        <a:off x="0" y="4299627"/>
        <a:ext cx="11321472" cy="722925"/>
      </dsp:txXfrm>
    </dsp:sp>
    <dsp:sp modelId="{C15A0303-29B9-429D-8AA7-86115FCA14DA}">
      <dsp:nvSpPr>
        <dsp:cNvPr id="0" name=""/>
        <dsp:cNvSpPr/>
      </dsp:nvSpPr>
      <dsp:spPr>
        <a:xfrm>
          <a:off x="566073" y="4048707"/>
          <a:ext cx="792503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Home now has Problem Reports tab</a:t>
          </a:r>
        </a:p>
      </dsp:txBody>
      <dsp:txXfrm>
        <a:off x="590571" y="4073205"/>
        <a:ext cx="7876034" cy="452844"/>
      </dsp:txXfrm>
    </dsp:sp>
    <dsp:sp modelId="{5EC2D7E6-7E50-4D60-BDE9-C261F34EAAFF}">
      <dsp:nvSpPr>
        <dsp:cNvPr id="0" name=""/>
        <dsp:cNvSpPr/>
      </dsp:nvSpPr>
      <dsp:spPr>
        <a:xfrm>
          <a:off x="0" y="5365273"/>
          <a:ext cx="1132147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B0B7F-0C84-410B-90A5-040777FF4B0B}">
      <dsp:nvSpPr>
        <dsp:cNvPr id="0" name=""/>
        <dsp:cNvSpPr/>
      </dsp:nvSpPr>
      <dsp:spPr>
        <a:xfrm>
          <a:off x="566073" y="5114353"/>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Reporting-Sunsetting of legacy reports</a:t>
          </a:r>
        </a:p>
      </dsp:txBody>
      <dsp:txXfrm>
        <a:off x="590571" y="5138851"/>
        <a:ext cx="7876034" cy="45284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7206B-0A0B-425F-AE09-5D7D1FBCD74A}">
      <dsp:nvSpPr>
        <dsp:cNvPr id="0" name=""/>
        <dsp:cNvSpPr/>
      </dsp:nvSpPr>
      <dsp:spPr>
        <a:xfrm>
          <a:off x="3482222" y="59"/>
          <a:ext cx="3917500" cy="2390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FCAP Search Criteria Updated</a:t>
          </a:r>
        </a:p>
      </dsp:txBody>
      <dsp:txXfrm>
        <a:off x="3598897" y="116734"/>
        <a:ext cx="3684150" cy="2156757"/>
      </dsp:txXfrm>
    </dsp:sp>
    <dsp:sp modelId="{52BCA38B-9B97-41B4-A30D-90C5CE46A4FE}">
      <dsp:nvSpPr>
        <dsp:cNvPr id="0" name=""/>
        <dsp:cNvSpPr/>
      </dsp:nvSpPr>
      <dsp:spPr>
        <a:xfrm>
          <a:off x="3482222" y="2509672"/>
          <a:ext cx="3917500" cy="2390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IPS and Vendor Link Information Profiles</a:t>
          </a:r>
        </a:p>
      </dsp:txBody>
      <dsp:txXfrm>
        <a:off x="3598897" y="2626347"/>
        <a:ext cx="3684150" cy="2156757"/>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B979-961D-4B7E-B035-1FBCE2DA2BFB}">
      <dsp:nvSpPr>
        <dsp:cNvPr id="0" name=""/>
        <dsp:cNvSpPr/>
      </dsp:nvSpPr>
      <dsp:spPr>
        <a:xfrm>
          <a:off x="0" y="0"/>
          <a:ext cx="2101361" cy="7558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11-30-2018</a:t>
          </a:r>
          <a:br>
            <a:rPr lang="en-US" sz="1900" kern="1200" dirty="0"/>
          </a:br>
          <a:r>
            <a:rPr lang="en-US" sz="1900" kern="1200" dirty="0"/>
            <a:t>Release</a:t>
          </a:r>
        </a:p>
      </dsp:txBody>
      <dsp:txXfrm>
        <a:off x="36896" y="36896"/>
        <a:ext cx="2027569" cy="68202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609BB-28EF-42F7-85CF-F1DEBB074B43}">
      <dsp:nvSpPr>
        <dsp:cNvPr id="0" name=""/>
        <dsp:cNvSpPr/>
      </dsp:nvSpPr>
      <dsp:spPr>
        <a:xfrm>
          <a:off x="0" y="41245"/>
          <a:ext cx="2132780" cy="119340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1-31-2019</a:t>
          </a:r>
          <a:br>
            <a:rPr lang="en-US" sz="3000" kern="1200" baseline="0" dirty="0"/>
          </a:br>
          <a:r>
            <a:rPr lang="en-US" sz="3000" kern="1200" baseline="0" dirty="0"/>
            <a:t>Release</a:t>
          </a:r>
          <a:endParaRPr lang="en-US" sz="3000" kern="1200" dirty="0"/>
        </a:p>
      </dsp:txBody>
      <dsp:txXfrm>
        <a:off x="58257" y="99502"/>
        <a:ext cx="2016266" cy="107688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25358-A235-4781-9498-32EE8365BFAB}">
      <dsp:nvSpPr>
        <dsp:cNvPr id="0" name=""/>
        <dsp:cNvSpPr/>
      </dsp:nvSpPr>
      <dsp:spPr>
        <a:xfrm>
          <a:off x="5465065" y="2297766"/>
          <a:ext cx="3866573" cy="671058"/>
        </a:xfrm>
        <a:custGeom>
          <a:avLst/>
          <a:gdLst/>
          <a:ahLst/>
          <a:cxnLst/>
          <a:rect l="0" t="0" r="0" b="0"/>
          <a:pathLst>
            <a:path>
              <a:moveTo>
                <a:pt x="0" y="0"/>
              </a:moveTo>
              <a:lnTo>
                <a:pt x="0" y="335529"/>
              </a:lnTo>
              <a:lnTo>
                <a:pt x="3866573" y="335529"/>
              </a:lnTo>
              <a:lnTo>
                <a:pt x="3866573"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987820-3F20-4F69-9089-334526CB0345}">
      <dsp:nvSpPr>
        <dsp:cNvPr id="0" name=""/>
        <dsp:cNvSpPr/>
      </dsp:nvSpPr>
      <dsp:spPr>
        <a:xfrm>
          <a:off x="5419345" y="2297766"/>
          <a:ext cx="91440" cy="671058"/>
        </a:xfrm>
        <a:custGeom>
          <a:avLst/>
          <a:gdLst/>
          <a:ahLst/>
          <a:cxnLst/>
          <a:rect l="0" t="0" r="0" b="0"/>
          <a:pathLst>
            <a:path>
              <a:moveTo>
                <a:pt x="45720" y="0"/>
              </a:moveTo>
              <a:lnTo>
                <a:pt x="45720"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B1CEC5-79DA-453B-BB85-8EFB8560A786}">
      <dsp:nvSpPr>
        <dsp:cNvPr id="0" name=""/>
        <dsp:cNvSpPr/>
      </dsp:nvSpPr>
      <dsp:spPr>
        <a:xfrm>
          <a:off x="1598491" y="2297766"/>
          <a:ext cx="3866573" cy="671058"/>
        </a:xfrm>
        <a:custGeom>
          <a:avLst/>
          <a:gdLst/>
          <a:ahLst/>
          <a:cxnLst/>
          <a:rect l="0" t="0" r="0" b="0"/>
          <a:pathLst>
            <a:path>
              <a:moveTo>
                <a:pt x="3866573" y="0"/>
              </a:moveTo>
              <a:lnTo>
                <a:pt x="3866573" y="335529"/>
              </a:lnTo>
              <a:lnTo>
                <a:pt x="0" y="335529"/>
              </a:lnTo>
              <a:lnTo>
                <a:pt x="0"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2652F2-F856-43D9-A75A-05A4CA15195F}">
      <dsp:nvSpPr>
        <dsp:cNvPr id="0" name=""/>
        <dsp:cNvSpPr/>
      </dsp:nvSpPr>
      <dsp:spPr>
        <a:xfrm>
          <a:off x="3867307" y="700009"/>
          <a:ext cx="3195515" cy="1597757"/>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New Project Delivery Method</a:t>
          </a:r>
        </a:p>
      </dsp:txBody>
      <dsp:txXfrm>
        <a:off x="3867307" y="700009"/>
        <a:ext cx="3195515" cy="1597757"/>
      </dsp:txXfrm>
    </dsp:sp>
    <dsp:sp modelId="{F1B6FD5C-F5E0-42BD-94B6-23AE0F0131D2}">
      <dsp:nvSpPr>
        <dsp:cNvPr id="0" name=""/>
        <dsp:cNvSpPr/>
      </dsp:nvSpPr>
      <dsp:spPr>
        <a:xfrm>
          <a:off x="733"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Design Build</a:t>
          </a:r>
        </a:p>
      </dsp:txBody>
      <dsp:txXfrm>
        <a:off x="733" y="2968825"/>
        <a:ext cx="3195515" cy="1597757"/>
      </dsp:txXfrm>
    </dsp:sp>
    <dsp:sp modelId="{5675D7C5-2759-4CAE-9B22-E0FF330242D5}">
      <dsp:nvSpPr>
        <dsp:cNvPr id="0" name=""/>
        <dsp:cNvSpPr/>
      </dsp:nvSpPr>
      <dsp:spPr>
        <a:xfrm>
          <a:off x="3867307"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Design Build with Bridging</a:t>
          </a:r>
        </a:p>
      </dsp:txBody>
      <dsp:txXfrm>
        <a:off x="3867307" y="2968825"/>
        <a:ext cx="3195515" cy="1597757"/>
      </dsp:txXfrm>
    </dsp:sp>
    <dsp:sp modelId="{5CFEBDDC-3E0F-4147-B287-9475A19ACFC4}">
      <dsp:nvSpPr>
        <dsp:cNvPr id="0" name=""/>
        <dsp:cNvSpPr/>
      </dsp:nvSpPr>
      <dsp:spPr>
        <a:xfrm>
          <a:off x="7733881"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P3</a:t>
          </a:r>
        </a:p>
      </dsp:txBody>
      <dsp:txXfrm>
        <a:off x="7733881" y="2968825"/>
        <a:ext cx="3195515" cy="159775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50208-E362-4249-9856-59F5BA8BC370}">
      <dsp:nvSpPr>
        <dsp:cNvPr id="0" name=""/>
        <dsp:cNvSpPr/>
      </dsp:nvSpPr>
      <dsp:spPr>
        <a:xfrm>
          <a:off x="0" y="69703"/>
          <a:ext cx="1850136" cy="115362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baseline="0" dirty="0"/>
            <a:t>3-7-2019</a:t>
          </a:r>
          <a:br>
            <a:rPr lang="en-US" sz="2900" kern="1200" baseline="0" dirty="0"/>
          </a:br>
          <a:r>
            <a:rPr lang="en-US" sz="2900" kern="1200" baseline="0" dirty="0"/>
            <a:t>Release</a:t>
          </a:r>
          <a:endParaRPr lang="en-US" sz="2900" kern="1200" dirty="0"/>
        </a:p>
      </dsp:txBody>
      <dsp:txXfrm>
        <a:off x="56315" y="126018"/>
        <a:ext cx="1737506" cy="104099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F1CA-E948-406D-89EC-9B5426E73960}">
      <dsp:nvSpPr>
        <dsp:cNvPr id="0" name=""/>
        <dsp:cNvSpPr/>
      </dsp:nvSpPr>
      <dsp:spPr>
        <a:xfrm>
          <a:off x="2974" y="647911"/>
          <a:ext cx="4596431" cy="1838572"/>
        </a:xfrm>
        <a:prstGeom prst="chevr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Designer Submittals</a:t>
          </a:r>
        </a:p>
      </dsp:txBody>
      <dsp:txXfrm>
        <a:off x="922260" y="647911"/>
        <a:ext cx="2757859" cy="1838572"/>
      </dsp:txXfrm>
    </dsp:sp>
    <dsp:sp modelId="{3FABBEF5-D4A0-4CD8-AEA9-0D000645F089}">
      <dsp:nvSpPr>
        <dsp:cNvPr id="0" name=""/>
        <dsp:cNvSpPr/>
      </dsp:nvSpPr>
      <dsp:spPr>
        <a:xfrm>
          <a:off x="4001870" y="804189"/>
          <a:ext cx="3815038" cy="1526015"/>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Electronic</a:t>
          </a:r>
        </a:p>
      </dsp:txBody>
      <dsp:txXfrm>
        <a:off x="4764878" y="804189"/>
        <a:ext cx="2289023" cy="1526015"/>
      </dsp:txXfrm>
    </dsp:sp>
    <dsp:sp modelId="{801BF921-FC89-4719-96E3-F3A83A48534E}">
      <dsp:nvSpPr>
        <dsp:cNvPr id="0" name=""/>
        <dsp:cNvSpPr/>
      </dsp:nvSpPr>
      <dsp:spPr>
        <a:xfrm>
          <a:off x="7282803" y="804189"/>
          <a:ext cx="3815038" cy="1526015"/>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Link to Bluebeam session ID </a:t>
          </a:r>
        </a:p>
      </dsp:txBody>
      <dsp:txXfrm>
        <a:off x="8045811" y="804189"/>
        <a:ext cx="2289023" cy="1526015"/>
      </dsp:txXfrm>
    </dsp:sp>
    <dsp:sp modelId="{FE8F9361-AC91-4AA1-8803-7E34ACEBC0F6}">
      <dsp:nvSpPr>
        <dsp:cNvPr id="0" name=""/>
        <dsp:cNvSpPr/>
      </dsp:nvSpPr>
      <dsp:spPr>
        <a:xfrm>
          <a:off x="2974" y="2743884"/>
          <a:ext cx="4596431" cy="1838572"/>
        </a:xfrm>
        <a:prstGeom prst="chevr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Authorization Alerts</a:t>
          </a:r>
        </a:p>
      </dsp:txBody>
      <dsp:txXfrm>
        <a:off x="922260" y="2743884"/>
        <a:ext cx="2757859" cy="183857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BEE5-86E8-4E13-964D-5CBBED4C3A51}">
      <dsp:nvSpPr>
        <dsp:cNvPr id="0" name=""/>
        <dsp:cNvSpPr/>
      </dsp:nvSpPr>
      <dsp:spPr>
        <a:xfrm rot="10800000">
          <a:off x="2252964" y="955"/>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Uploading Plans In Interscope</a:t>
          </a:r>
        </a:p>
      </dsp:txBody>
      <dsp:txXfrm rot="10800000">
        <a:off x="2661775" y="955"/>
        <a:ext cx="6912752" cy="1635245"/>
      </dsp:txXfrm>
    </dsp:sp>
    <dsp:sp modelId="{E3048FED-37EA-42C5-99F6-4F99A1CAFBB3}">
      <dsp:nvSpPr>
        <dsp:cNvPr id="0" name=""/>
        <dsp:cNvSpPr/>
      </dsp:nvSpPr>
      <dsp:spPr>
        <a:xfrm>
          <a:off x="1435341" y="955"/>
          <a:ext cx="1635245" cy="1635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C68C1B-31C9-4345-B7A7-D5CE3F57CB11}">
      <dsp:nvSpPr>
        <dsp:cNvPr id="0" name=""/>
        <dsp:cNvSpPr/>
      </dsp:nvSpPr>
      <dsp:spPr>
        <a:xfrm rot="10800000">
          <a:off x="2252964" y="2124333"/>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Bluebeam Invitations</a:t>
          </a:r>
        </a:p>
      </dsp:txBody>
      <dsp:txXfrm rot="10800000">
        <a:off x="2661775" y="2124333"/>
        <a:ext cx="6912752" cy="1635245"/>
      </dsp:txXfrm>
    </dsp:sp>
    <dsp:sp modelId="{745C78C7-0345-4169-AD1E-6846EA162BAF}">
      <dsp:nvSpPr>
        <dsp:cNvPr id="0" name=""/>
        <dsp:cNvSpPr/>
      </dsp:nvSpPr>
      <dsp:spPr>
        <a:xfrm>
          <a:off x="1435341" y="2124333"/>
          <a:ext cx="1635245" cy="16352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043689-55DD-4F37-B828-3CE0FEE0CB1F}">
      <dsp:nvSpPr>
        <dsp:cNvPr id="0" name=""/>
        <dsp:cNvSpPr/>
      </dsp:nvSpPr>
      <dsp:spPr>
        <a:xfrm rot="10800000">
          <a:off x="2252964" y="4247712"/>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Responding to Comments</a:t>
          </a:r>
        </a:p>
      </dsp:txBody>
      <dsp:txXfrm rot="10800000">
        <a:off x="2661775" y="4247712"/>
        <a:ext cx="6912752" cy="1635245"/>
      </dsp:txXfrm>
    </dsp:sp>
    <dsp:sp modelId="{8DA4C5A4-44DD-492F-8080-2E0889A1DB74}">
      <dsp:nvSpPr>
        <dsp:cNvPr id="0" name=""/>
        <dsp:cNvSpPr/>
      </dsp:nvSpPr>
      <dsp:spPr>
        <a:xfrm>
          <a:off x="1435341" y="4247712"/>
          <a:ext cx="1635245" cy="16352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842672"/>
          <a:ext cx="3341256" cy="7758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Univers Light" panose="020B0403020202020204" pitchFamily="34" charset="0"/>
            </a:rPr>
            <a:t>CPC Training</a:t>
          </a:r>
        </a:p>
      </dsp:txBody>
      <dsp:txXfrm>
        <a:off x="3627921" y="842672"/>
        <a:ext cx="3341256" cy="775883"/>
      </dsp:txXfrm>
    </dsp:sp>
    <dsp:sp modelId="{CE02743B-F57E-4904-A804-4113AAFC0402}">
      <dsp:nvSpPr>
        <dsp:cNvPr id="0" name=""/>
        <dsp:cNvSpPr/>
      </dsp:nvSpPr>
      <dsp:spPr>
        <a:xfrm>
          <a:off x="3647801" y="1618188"/>
          <a:ext cx="3341256" cy="24813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October 9, 2019</a:t>
          </a:r>
          <a:endParaRPr lang="en-US" sz="2100" kern="1200" dirty="0">
            <a:solidFill>
              <a:schemeClr val="accent6">
                <a:lumMod val="75000"/>
              </a:schemeClr>
            </a:solidFill>
            <a:latin typeface="Univers Light" panose="020B0403020202020204" pitchFamily="34" charset="0"/>
          </a:endParaRPr>
        </a:p>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 9 </a:t>
          </a:r>
          <a:r>
            <a:rPr lang="en-US" sz="2100" kern="1200" dirty="0" err="1">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WebEX</a:t>
          </a:r>
          <a:endParaRPr lang="en-US" sz="2100" kern="1200" dirty="0">
            <a:solidFill>
              <a:schemeClr val="accent6">
                <a:lumMod val="75000"/>
              </a:schemeClr>
            </a:solidFill>
            <a:latin typeface="Univers Light" panose="020B0403020202020204" pitchFamily="34" charset="0"/>
          </a:endParaRPr>
        </a:p>
      </dsp:txBody>
      <dsp:txXfrm>
        <a:off x="3647801" y="1618188"/>
        <a:ext cx="3341256" cy="2481380"/>
      </dsp:txXfrm>
    </dsp:sp>
    <dsp:sp modelId="{CE6A4B25-133C-44B2-9924-502C3FD19B1A}">
      <dsp:nvSpPr>
        <dsp:cNvPr id="0" name=""/>
        <dsp:cNvSpPr/>
      </dsp:nvSpPr>
      <dsp:spPr>
        <a:xfrm>
          <a:off x="7294148" y="861886"/>
          <a:ext cx="3341256" cy="73943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Univers Light" panose="020B0403020202020204" pitchFamily="34" charset="0"/>
            </a:rPr>
            <a:t>Interscope + Training</a:t>
          </a:r>
        </a:p>
      </dsp:txBody>
      <dsp:txXfrm>
        <a:off x="7294148" y="861886"/>
        <a:ext cx="3341256" cy="739432"/>
      </dsp:txXfrm>
    </dsp:sp>
    <dsp:sp modelId="{C0E13378-0685-4316-A799-7A18638C1820}">
      <dsp:nvSpPr>
        <dsp:cNvPr id="0" name=""/>
        <dsp:cNvSpPr/>
      </dsp:nvSpPr>
      <dsp:spPr>
        <a:xfrm>
          <a:off x="7294148" y="1589386"/>
          <a:ext cx="3341256" cy="24813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Univers Light" panose="020B0403020202020204" pitchFamily="34" charset="0"/>
            </a:rPr>
            <a:t>Sept 10, 2019 </a:t>
          </a:r>
          <a:r>
            <a:rPr lang="en-US" sz="1600" kern="1200" dirty="0">
              <a:latin typeface="Univers Light" panose="020B0403020202020204" pitchFamily="34" charset="0"/>
            </a:rPr>
            <a:t>University</a:t>
          </a:r>
          <a:endParaRPr lang="en-US" sz="18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8,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October 22,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 </a:t>
          </a:r>
          <a:r>
            <a:rPr lang="en-US" sz="1600" kern="1200" dirty="0">
              <a:latin typeface="Univers Light" panose="020B0403020202020204" pitchFamily="34" charset="0"/>
            </a:rPr>
            <a:t>University</a:t>
          </a:r>
          <a:endParaRPr lang="en-US" sz="2500" kern="1200" dirty="0">
            <a:latin typeface="Univers Light" panose="020B0403020202020204" pitchFamily="34" charset="0"/>
          </a:endParaRPr>
        </a:p>
      </dsp:txBody>
      <dsp:txXfrm>
        <a:off x="7294148" y="1589386"/>
        <a:ext cx="3341256" cy="2481380"/>
      </dsp:txXfrm>
    </dsp:sp>
    <dsp:sp modelId="{6FA125A3-73C5-4E2E-961A-A0A3D1466D14}">
      <dsp:nvSpPr>
        <dsp:cNvPr id="0" name=""/>
        <dsp:cNvSpPr/>
      </dsp:nvSpPr>
      <dsp:spPr>
        <a:xfrm>
          <a:off x="98853" y="843362"/>
          <a:ext cx="3341256" cy="7758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Univers Light" panose="020B0403020202020204" pitchFamily="34" charset="0"/>
            </a:rPr>
            <a:t>Designer and Contractor Training </a:t>
          </a:r>
          <a:r>
            <a:rPr lang="en-US" sz="2100" kern="1200" dirty="0">
              <a:latin typeface="Univers Light" panose="020B0403020202020204" pitchFamily="34" charset="0"/>
            </a:rPr>
            <a:t>by Request</a:t>
          </a:r>
        </a:p>
      </dsp:txBody>
      <dsp:txXfrm>
        <a:off x="98853" y="843362"/>
        <a:ext cx="3341256" cy="775883"/>
      </dsp:txXfrm>
    </dsp:sp>
    <dsp:sp modelId="{A4A404C6-1E89-4E98-A6ED-AC2C39829649}">
      <dsp:nvSpPr>
        <dsp:cNvPr id="0" name=""/>
        <dsp:cNvSpPr/>
      </dsp:nvSpPr>
      <dsp:spPr>
        <a:xfrm>
          <a:off x="87860" y="1654218"/>
          <a:ext cx="3341256" cy="24813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654218"/>
        <a:ext cx="3341256" cy="2481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534405" y="2010527"/>
          <a:ext cx="5491194" cy="18095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Basic Sans SF" pitchFamily="2" charset="0"/>
            </a:rPr>
            <a:t>Why Do We Have Interscope</a:t>
          </a:r>
        </a:p>
      </dsp:txBody>
      <dsp:txXfrm>
        <a:off x="2534405" y="2010527"/>
        <a:ext cx="5491194" cy="1809598"/>
      </dsp:txXfrm>
    </dsp:sp>
    <dsp:sp modelId="{F4F28040-6A21-41C7-A93C-590622AD8224}">
      <dsp:nvSpPr>
        <dsp:cNvPr id="0" name=""/>
        <dsp:cNvSpPr/>
      </dsp:nvSpPr>
      <dsp:spPr>
        <a:xfrm>
          <a:off x="2528165" y="1460159"/>
          <a:ext cx="436799" cy="43679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2833925" y="848640"/>
          <a:ext cx="436799" cy="436799"/>
        </a:xfrm>
        <a:prstGeom prst="ellipse">
          <a:avLst/>
        </a:prstGeom>
        <a:solidFill>
          <a:schemeClr val="accent5">
            <a:hueOff val="136914"/>
            <a:satOff val="456"/>
            <a:lumOff val="5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567748" y="970944"/>
          <a:ext cx="686399" cy="686399"/>
        </a:xfrm>
        <a:prstGeom prst="ellipse">
          <a:avLst/>
        </a:prstGeom>
        <a:solidFill>
          <a:schemeClr val="accent5">
            <a:hueOff val="273829"/>
            <a:satOff val="912"/>
            <a:lumOff val="10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187287" y="274209"/>
          <a:ext cx="436799" cy="436799"/>
        </a:xfrm>
        <a:prstGeom prst="ellipse">
          <a:avLst/>
        </a:prstGeom>
        <a:solidFill>
          <a:schemeClr val="accent5">
            <a:hueOff val="410743"/>
            <a:satOff val="1369"/>
            <a:lumOff val="15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4974243" y="53665"/>
          <a:ext cx="436799" cy="436799"/>
        </a:xfrm>
        <a:prstGeom prst="ellipse">
          <a:avLst/>
        </a:prstGeom>
        <a:solidFill>
          <a:schemeClr val="accent5">
            <a:hueOff val="547658"/>
            <a:satOff val="1825"/>
            <a:lumOff val="20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5952674" y="481728"/>
          <a:ext cx="436799" cy="436799"/>
        </a:xfrm>
        <a:prstGeom prst="ellipse">
          <a:avLst/>
        </a:prstGeom>
        <a:solidFill>
          <a:schemeClr val="accent5">
            <a:hueOff val="684572"/>
            <a:satOff val="2281"/>
            <a:lumOff val="25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564193" y="787488"/>
          <a:ext cx="686399" cy="686399"/>
        </a:xfrm>
        <a:prstGeom prst="ellipse">
          <a:avLst/>
        </a:prstGeom>
        <a:solidFill>
          <a:schemeClr val="accent5">
            <a:hueOff val="821487"/>
            <a:satOff val="2737"/>
            <a:lumOff val="3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420320" y="1460159"/>
          <a:ext cx="436799" cy="436799"/>
        </a:xfrm>
        <a:prstGeom prst="ellipse">
          <a:avLst/>
        </a:prstGeom>
        <a:solidFill>
          <a:schemeClr val="accent5">
            <a:hueOff val="958401"/>
            <a:satOff val="3193"/>
            <a:lumOff val="36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7787232" y="2132831"/>
          <a:ext cx="436799" cy="436799"/>
        </a:xfrm>
        <a:prstGeom prst="ellipse">
          <a:avLst/>
        </a:prstGeom>
        <a:solidFill>
          <a:schemeClr val="accent5">
            <a:hueOff val="1095315"/>
            <a:satOff val="36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607331" y="848640"/>
          <a:ext cx="1123198" cy="1123198"/>
        </a:xfrm>
        <a:prstGeom prst="ellipse">
          <a:avLst/>
        </a:prstGeom>
        <a:solidFill>
          <a:schemeClr val="accent5">
            <a:hueOff val="1232230"/>
            <a:satOff val="4106"/>
            <a:lumOff val="46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142209" y="3172414"/>
          <a:ext cx="436799" cy="436799"/>
        </a:xfrm>
        <a:prstGeom prst="ellipse">
          <a:avLst/>
        </a:prstGeom>
        <a:solidFill>
          <a:schemeClr val="accent5">
            <a:hueOff val="1369144"/>
            <a:satOff val="4562"/>
            <a:lumOff val="51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589317" y="3722781"/>
          <a:ext cx="686399" cy="686399"/>
        </a:xfrm>
        <a:prstGeom prst="ellipse">
          <a:avLst/>
        </a:prstGeom>
        <a:solidFill>
          <a:schemeClr val="accent5">
            <a:hueOff val="1506059"/>
            <a:satOff val="5018"/>
            <a:lumOff val="57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506596" y="4211997"/>
          <a:ext cx="998399" cy="998399"/>
        </a:xfrm>
        <a:prstGeom prst="ellipse">
          <a:avLst/>
        </a:prstGeom>
        <a:solidFill>
          <a:schemeClr val="accent5">
            <a:hueOff val="1642973"/>
            <a:satOff val="5474"/>
            <a:lumOff val="62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4790787" y="5006972"/>
          <a:ext cx="436799" cy="436799"/>
        </a:xfrm>
        <a:prstGeom prst="ellipse">
          <a:avLst/>
        </a:prstGeom>
        <a:solidFill>
          <a:schemeClr val="accent5">
            <a:hueOff val="1779887"/>
            <a:satOff val="5930"/>
            <a:lumOff val="6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035395" y="4211997"/>
          <a:ext cx="686399" cy="686399"/>
        </a:xfrm>
        <a:prstGeom prst="ellipse">
          <a:avLst/>
        </a:prstGeom>
        <a:solidFill>
          <a:schemeClr val="accent5">
            <a:hueOff val="1916802"/>
            <a:satOff val="6386"/>
            <a:lumOff val="72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646914" y="5068124"/>
          <a:ext cx="436799" cy="436799"/>
        </a:xfrm>
        <a:prstGeom prst="ellipse">
          <a:avLst/>
        </a:prstGeom>
        <a:solidFill>
          <a:schemeClr val="accent5">
            <a:hueOff val="2053716"/>
            <a:satOff val="6843"/>
            <a:lumOff val="7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197282" y="4089693"/>
          <a:ext cx="998399" cy="998399"/>
        </a:xfrm>
        <a:prstGeom prst="ellipse">
          <a:avLst/>
        </a:prstGeom>
        <a:solidFill>
          <a:schemeClr val="accent5">
            <a:hueOff val="2190631"/>
            <a:satOff val="7299"/>
            <a:lumOff val="83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542624" y="3845085"/>
          <a:ext cx="686399" cy="686399"/>
        </a:xfrm>
        <a:prstGeom prst="ellipse">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1134812"/>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Basic Sans SF" pitchFamily="2" charset="0"/>
            </a:rPr>
            <a:t>INTERSCOPE</a:t>
          </a:r>
        </a:p>
      </dsp:txBody>
      <dsp:txXfrm>
        <a:off x="33238" y="33238"/>
        <a:ext cx="10887852" cy="1068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00807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most challenging of these system changes has been </a:t>
            </a:r>
            <a:r>
              <a:rPr lang="en-US" sz="1800" dirty="0">
                <a:highlight>
                  <a:srgbClr val="FFFF00"/>
                </a:highlight>
              </a:rPr>
              <a:t>Bluebeam</a:t>
            </a:r>
          </a:p>
          <a:p>
            <a:r>
              <a:rPr lang="en-US" sz="1800" dirty="0"/>
              <a:t>I m happy to say has been fully implemented</a:t>
            </a:r>
          </a:p>
          <a:p>
            <a:r>
              <a:rPr lang="en-US" sz="1800" dirty="0"/>
              <a:t>--Designers-you can now upload any size plans into Interscope for Design Review</a:t>
            </a:r>
          </a:p>
          <a:p>
            <a:r>
              <a:rPr lang="en-US" sz="1800" dirty="0"/>
              <a:t>   -no more emailed plans, CD’s or </a:t>
            </a:r>
            <a:r>
              <a:rPr lang="en-US" sz="1800" dirty="0" err="1"/>
              <a:t>flashdrive’s</a:t>
            </a:r>
            <a:r>
              <a:rPr lang="en-US" sz="1800" dirty="0"/>
              <a:t> are needed  You can have your plans uploaded for review in just a few clicks.</a:t>
            </a:r>
          </a:p>
          <a:p>
            <a:r>
              <a:rPr lang="en-US" sz="1800" dirty="0"/>
              <a:t>All you need is an Interscope logon and access to the project</a:t>
            </a:r>
          </a:p>
          <a:p>
            <a:endParaRPr lang="en-US" sz="1800" dirty="0"/>
          </a:p>
          <a:p>
            <a:r>
              <a:rPr lang="en-US" sz="1800" dirty="0"/>
              <a:t>Design Build, Design Building w/ Bridging and Public Private Partnership delivery methods are </a:t>
            </a:r>
            <a:r>
              <a:rPr lang="en-US" sz="1800" dirty="0">
                <a:highlight>
                  <a:srgbClr val="FFFF00"/>
                </a:highlight>
              </a:rPr>
              <a:t>now available in Interscope.</a:t>
            </a:r>
            <a:endParaRPr lang="en-US" sz="1800" dirty="0"/>
          </a:p>
          <a:p>
            <a:endParaRPr lang="en-US" sz="1800" dirty="0"/>
          </a:p>
          <a:p>
            <a:r>
              <a:rPr lang="en-US" sz="1800" dirty="0"/>
              <a:t>In keeping with Statute changes of 2018, our inspections module now has the ability to accommodate electrical, mechanical and plumbing inspections</a:t>
            </a:r>
          </a:p>
          <a:p>
            <a:endParaRPr lang="en-US" sz="1800" dirty="0"/>
          </a:p>
          <a:p>
            <a:r>
              <a:rPr lang="en-US" sz="1800" dirty="0">
                <a:highlight>
                  <a:srgbClr val="FFFF00"/>
                </a:highlight>
              </a:rPr>
              <a:t>-HUB reporting has been enhanced to now allow us to see </a:t>
            </a:r>
            <a:r>
              <a:rPr lang="en-US" sz="1800" dirty="0"/>
              <a:t>contractor participation at the prime and subcontractors levels.  The  HUB office can now view submission and participation reports and export HUB data</a:t>
            </a:r>
            <a:r>
              <a:rPr lang="en-US" dirty="0"/>
              <a:t>. </a:t>
            </a:r>
          </a:p>
        </p:txBody>
      </p:sp>
      <p:sp>
        <p:nvSpPr>
          <p:cNvPr id="4" name="Slide Number Placeholder 3"/>
          <p:cNvSpPr>
            <a:spLocks noGrp="1"/>
          </p:cNvSpPr>
          <p:nvPr>
            <p:ph type="sldNum" sz="quarter" idx="10"/>
          </p:nvPr>
        </p:nvSpPr>
        <p:spPr/>
        <p:txBody>
          <a:bodyPr/>
          <a:lstStyle/>
          <a:p>
            <a:fld id="{5F445AAF-039E-46C6-9D8A-F7D40636898D}" type="slidenum">
              <a:rPr lang="en-US" smtClean="0"/>
              <a:t>62</a:t>
            </a:fld>
            <a:endParaRPr lang="en-US" dirty="0"/>
          </a:p>
        </p:txBody>
      </p:sp>
    </p:spTree>
    <p:extLst>
      <p:ext uri="{BB962C8B-B14F-4D97-AF65-F5344CB8AC3E}">
        <p14:creationId xmlns:p14="http://schemas.microsoft.com/office/powerpoint/2010/main" val="3808136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Basic Sans SF" pitchFamily="2" charset="0"/>
              </a:rPr>
              <a:t>All files uploaded into Bluebeam must be PDF’s</a:t>
            </a:r>
          </a:p>
          <a:p>
            <a:pPr lvl="0"/>
            <a:r>
              <a:rPr lang="en-US" dirty="0">
                <a:latin typeface="Basic Sans SF" pitchFamily="2" charset="0"/>
              </a:rPr>
              <a:t>CAD and/or Rivet files will need to be converted to PDF prior to upload</a:t>
            </a:r>
          </a:p>
          <a:p>
            <a:pPr lvl="0"/>
            <a:r>
              <a:rPr lang="en-US" dirty="0">
                <a:latin typeface="Basic Sans SF" pitchFamily="2" charset="0"/>
              </a:rPr>
              <a:t>Bluebeam does </a:t>
            </a:r>
            <a:r>
              <a:rPr lang="en-US" b="1" i="1" dirty="0">
                <a:latin typeface="Basic Sans SF" pitchFamily="2" charset="0"/>
              </a:rPr>
              <a:t>NOT </a:t>
            </a:r>
            <a:r>
              <a:rPr lang="en-US"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Plans that are being uploaded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Created, Stamped, and Signed Electronically</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68</a:t>
            </a:fld>
            <a:endParaRPr lang="en-US" dirty="0"/>
          </a:p>
        </p:txBody>
      </p:sp>
    </p:spTree>
    <p:extLst>
      <p:ext uri="{BB962C8B-B14F-4D97-AF65-F5344CB8AC3E}">
        <p14:creationId xmlns:p14="http://schemas.microsoft.com/office/powerpoint/2010/main" val="2451094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 does this implementation look like for designers: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want you all to send us your plans electronically, if possible. And  If it is a larger project, please submit electronically and send one paper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more CD’s, flash drives needed.  Just a user logon for Interscope and you are a few clicks away from electronically uploading your plans.  BTW, </a:t>
            </a:r>
            <a:r>
              <a:rPr lang="en-US" sz="1600" dirty="0">
                <a:latin typeface="Basic Sans SF" pitchFamily="2" charset="0"/>
              </a:rPr>
              <a:t>Bluebeam does </a:t>
            </a:r>
            <a:r>
              <a:rPr lang="en-US" sz="1600" b="1" i="1" dirty="0">
                <a:latin typeface="Basic Sans SF" pitchFamily="2" charset="0"/>
              </a:rPr>
              <a:t>NOT </a:t>
            </a:r>
            <a:r>
              <a:rPr lang="en-US" sz="1600"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A few things to consider before uploading your documents:</a:t>
            </a:r>
          </a:p>
          <a:p>
            <a:r>
              <a:rPr lang="en-US" sz="1600" dirty="0"/>
              <a:t>	A-</a:t>
            </a:r>
            <a:r>
              <a:rPr lang="en-US" sz="1600" dirty="0">
                <a:latin typeface="Basic Sans SF" pitchFamily="2" charset="0"/>
              </a:rPr>
              <a:t>All files must be electronically created and be a  PDF</a:t>
            </a:r>
          </a:p>
          <a:p>
            <a:r>
              <a:rPr lang="en-US" sz="1600" dirty="0"/>
              <a:t>	B-</a:t>
            </a:r>
            <a:r>
              <a:rPr lang="en-US" sz="1600" dirty="0">
                <a:latin typeface="Basic Sans SF" pitchFamily="2" charset="0"/>
              </a:rPr>
              <a:t>CAD and/or Rivet files will need to be converted to PDF prior to upload</a:t>
            </a:r>
          </a:p>
          <a:p>
            <a:r>
              <a:rPr lang="en-US" sz="1600" dirty="0">
                <a:latin typeface="Basic Sans SF" pitchFamily="2" charset="0"/>
              </a:rPr>
              <a:t>	C-Be sure all of your pages are electronically numbered if not electronically numbered,  The page numbers turn to “</a:t>
            </a:r>
            <a:r>
              <a:rPr lang="en-US" sz="1600" dirty="0" err="1">
                <a:latin typeface="Basic Sans SF" pitchFamily="2" charset="0"/>
              </a:rPr>
              <a:t>Jiberish</a:t>
            </a:r>
            <a:r>
              <a:rPr lang="en-US" sz="1600" dirty="0">
                <a:latin typeface="Basic Sans SF" pitchFamily="2" charset="0"/>
              </a:rPr>
              <a:t>” Apparently this is a technical term coined by the BB Committee</a:t>
            </a:r>
          </a:p>
          <a:p>
            <a:r>
              <a:rPr lang="en-US" sz="1600" dirty="0"/>
              <a:t>	D-Please follow the naming conventions outlined in the State Construction Manual in Section 512</a:t>
            </a:r>
          </a:p>
          <a:p>
            <a:r>
              <a:rPr lang="en-US" sz="1600" dirty="0"/>
              <a:t>	</a:t>
            </a:r>
          </a:p>
          <a:p>
            <a:r>
              <a:rPr lang="en-US" sz="1600" dirty="0">
                <a:latin typeface="Basic Sans SF" pitchFamily="2" charset="0"/>
              </a:rPr>
              <a:t>Special NOTE:  Signatures that prevent markups are prohibited on drawings being submitted for review.  in other words, no need to lock your drawings at this stage</a:t>
            </a:r>
          </a:p>
          <a:p>
            <a:r>
              <a:rPr lang="en-US" sz="1600" dirty="0">
                <a:latin typeface="Basic Sans SF" pitchFamily="2" charset="0"/>
              </a:rPr>
              <a:t>BUT signatures are required on BID Sets</a:t>
            </a:r>
          </a:p>
          <a:p>
            <a:endParaRPr lang="en-US" sz="1600" dirty="0">
              <a:latin typeface="Basic Sans SF" pitchFamily="2" charset="0"/>
            </a:endParaRPr>
          </a:p>
          <a:p>
            <a:r>
              <a:rPr lang="en-US" sz="1600" dirty="0">
                <a:latin typeface="Basic Sans SF" pitchFamily="2" charset="0"/>
              </a:rPr>
              <a:t>You can find step by step training on designer submittals under the Help Tab in Interscope</a:t>
            </a:r>
          </a:p>
          <a:p>
            <a:endParaRPr lang="en-US" sz="1600" dirty="0">
              <a:latin typeface="Basic Sans SF" pitchFamily="2" charset="0"/>
            </a:endParaRPr>
          </a:p>
          <a:p>
            <a:r>
              <a:rPr lang="en-US" sz="1600" dirty="0"/>
              <a:t>NEXT Block</a:t>
            </a:r>
          </a:p>
          <a:p>
            <a:r>
              <a:rPr lang="en-US" sz="1600" dirty="0"/>
              <a:t>State Construction has received your plans, what happens now:  The magic behind the scenes begins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asic Sans SF" pitchFamily="2" charset="0"/>
              </a:rPr>
              <a:t>1-W</a:t>
            </a:r>
            <a:r>
              <a:rPr lang="en-US" sz="1600" dirty="0"/>
              <a:t>e use techinology behind the scenes to create a session in Bluebeam and you will receive an invitation to that session from Bluebeam via email.</a:t>
            </a:r>
          </a:p>
          <a:p>
            <a:endParaRPr lang="en-US" sz="1600" dirty="0"/>
          </a:p>
          <a:p>
            <a:r>
              <a:rPr lang="en-US" sz="1600" dirty="0"/>
              <a:t>NEXT Block</a:t>
            </a:r>
          </a:p>
          <a:p>
            <a:r>
              <a:rPr lang="en-US" sz="1600" dirty="0"/>
              <a:t>Once Plans have been submitted electronically, you  will get your comments back electronically.</a:t>
            </a:r>
          </a:p>
          <a:p>
            <a:endParaRPr lang="en-US" sz="1600" dirty="0"/>
          </a:p>
          <a:p>
            <a:r>
              <a:rPr lang="en-US" sz="1600" dirty="0">
                <a:latin typeface="Basic Sans SF" pitchFamily="2" charset="0"/>
              </a:rPr>
              <a:t>Allowing you to respond to comments electronically in BB by finding the comment, right click and “Reply”</a:t>
            </a:r>
          </a:p>
          <a:p>
            <a:endParaRPr lang="en-US" sz="1600" dirty="0"/>
          </a:p>
          <a:p>
            <a:r>
              <a:rPr lang="en-US" sz="1600" dirty="0"/>
              <a:t>Transition to the next slide</a:t>
            </a:r>
          </a:p>
          <a:p>
            <a:r>
              <a:rPr lang="en-US" sz="1600" dirty="0"/>
              <a:t>How do we learn how to do this?</a:t>
            </a:r>
          </a:p>
          <a:p>
            <a:endParaRPr lang="en-US" sz="1600" dirty="0"/>
          </a:p>
          <a:p>
            <a:endParaRPr lang="en-US" sz="1600" dirty="0"/>
          </a:p>
          <a:p>
            <a:endParaRPr lang="en-US" sz="1600" dirty="0">
              <a:latin typeface="Basic Sans SF" pitchFamily="2" charset="0"/>
            </a:endParaRPr>
          </a:p>
          <a:p>
            <a:endParaRPr lang="en-US" sz="1600"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69</a:t>
            </a:fld>
            <a:endParaRPr lang="en-US" dirty="0"/>
          </a:p>
        </p:txBody>
      </p:sp>
    </p:spTree>
    <p:extLst>
      <p:ext uri="{BB962C8B-B14F-4D97-AF65-F5344CB8AC3E}">
        <p14:creationId xmlns:p14="http://schemas.microsoft.com/office/powerpoint/2010/main" val="3530471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70</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72</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A67B76-5D4B-470D-9348-17698B9612D7}" type="datetime1">
              <a:rPr lang="en-US" smtClean="0"/>
              <a:t>7/18/2019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4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3263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7/18/2019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70817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7/18/2019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66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227CF53-AEAD-4FCC-9354-F38B0CEBAFA8}" type="datetime1">
              <a:rPr lang="en-US" smtClean="0"/>
              <a:t>7/18/2019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57202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7/18/2019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696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7/18/2019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6734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122A5-8EF3-49D8-B97E-584FC14035B9}" type="datetime1">
              <a:rPr lang="en-US" smtClean="0"/>
              <a:t>7/18/2019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42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923419-087B-4D7E-9C3B-B4493177E408}" type="datetime1">
              <a:rPr lang="en-US" smtClean="0"/>
              <a:t>7/18/2019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281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160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559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60B33-EFDB-4D1F-8A9D-E7E71CAE54B5}" type="datetime1">
              <a:rPr lang="en-US" smtClean="0"/>
              <a:t>7/18/2019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10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CBB5454-66B5-4BAD-B68B-46DDAA28628C}" type="datetime1">
              <a:rPr lang="en-US" smtClean="0"/>
              <a:t>7/18/2019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4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3ED3-6910-4E09-99BA-A92554424A4C}"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03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B828C-2A8F-4C94-A812-3583A4D36C61}" type="datetime1">
              <a:rPr lang="en-US" smtClean="0"/>
              <a:t>7/18/2019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58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7/18/2019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2536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7/18/2019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587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34E04-E1FE-497F-9055-D0B64A901A44}"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67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05BBB-30EF-4F89-9073-594146233CDE}"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1002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27CF53-AEAD-4FCC-9354-F38B0CEBAFA8}" type="datetime1">
              <a:rPr lang="en-US" smtClean="0"/>
              <a:t>7/18/2019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209165"/>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5.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6.xml"/><Relationship Id="rId7" Type="http://schemas.openxmlformats.org/officeDocument/2006/relationships/diagramColors" Target="../diagrams/colors17.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QuickStyle" Target="../diagrams/quickStyle17.xml"/><Relationship Id="rId11" Type="http://schemas.openxmlformats.org/officeDocument/2006/relationships/image" Target="../media/image11.png"/><Relationship Id="rId5" Type="http://schemas.openxmlformats.org/officeDocument/2006/relationships/diagramLayout" Target="../diagrams/layout17.xml"/><Relationship Id="rId10" Type="http://schemas.openxmlformats.org/officeDocument/2006/relationships/image" Target="../media/image10.png"/><Relationship Id="rId4" Type="http://schemas.openxmlformats.org/officeDocument/2006/relationships/diagramData" Target="../diagrams/data17.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7.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8.xml"/><Relationship Id="rId7" Type="http://schemas.openxmlformats.org/officeDocument/2006/relationships/diagramColors" Target="../diagrams/colors19.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6.xml"/><Relationship Id="rId7" Type="http://schemas.openxmlformats.org/officeDocument/2006/relationships/diagramData" Target="../diagrams/data47.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8.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diagramLayout" Target="../diagrams/layout55.xml"/><Relationship Id="rId7" Type="http://schemas.openxmlformats.org/officeDocument/2006/relationships/diagramData" Target="../diagrams/data56.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5" Type="http://schemas.openxmlformats.org/officeDocument/2006/relationships/diagramColors" Target="../diagrams/colors55.xml"/><Relationship Id="rId10" Type="http://schemas.openxmlformats.org/officeDocument/2006/relationships/diagramColors" Target="../diagrams/colors56.xml"/><Relationship Id="rId4" Type="http://schemas.openxmlformats.org/officeDocument/2006/relationships/diagramQuickStyle" Target="../diagrams/quickStyle55.xml"/><Relationship Id="rId9" Type="http://schemas.openxmlformats.org/officeDocument/2006/relationships/diagramQuickStyle" Target="../diagrams/quickStyle56.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4.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66.xml"/><Relationship Id="rId3" Type="http://schemas.openxmlformats.org/officeDocument/2006/relationships/diagramData" Target="../diagrams/data65.xml"/><Relationship Id="rId7" Type="http://schemas.microsoft.com/office/2007/relationships/diagramDrawing" Target="../diagrams/drawing65.xml"/><Relationship Id="rId12" Type="http://schemas.microsoft.com/office/2007/relationships/diagramDrawing" Target="../diagrams/drawing6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5.xml"/><Relationship Id="rId11" Type="http://schemas.openxmlformats.org/officeDocument/2006/relationships/diagramColors" Target="../diagrams/colors66.xml"/><Relationship Id="rId5" Type="http://schemas.openxmlformats.org/officeDocument/2006/relationships/diagramQuickStyle" Target="../diagrams/quickStyle65.xml"/><Relationship Id="rId10" Type="http://schemas.openxmlformats.org/officeDocument/2006/relationships/diagramQuickStyle" Target="../diagrams/quickStyle66.xml"/><Relationship Id="rId4" Type="http://schemas.openxmlformats.org/officeDocument/2006/relationships/diagramLayout" Target="../diagrams/layout65.xml"/><Relationship Id="rId9" Type="http://schemas.openxmlformats.org/officeDocument/2006/relationships/diagramLayout" Target="../diagrams/layout6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69.xml"/><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diagramLayout" Target="../diagrams/layout70.xml"/><Relationship Id="rId7" Type="http://schemas.openxmlformats.org/officeDocument/2006/relationships/diagramData" Target="../diagrams/data71.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73.xml"/><Relationship Id="rId3" Type="http://schemas.openxmlformats.org/officeDocument/2006/relationships/diagramData" Target="../diagrams/data72.xml"/><Relationship Id="rId7" Type="http://schemas.microsoft.com/office/2007/relationships/diagramDrawing" Target="../diagrams/drawing72.xml"/><Relationship Id="rId12" Type="http://schemas.microsoft.com/office/2007/relationships/diagramDrawing" Target="../diagrams/drawing7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2.xml"/><Relationship Id="rId11" Type="http://schemas.openxmlformats.org/officeDocument/2006/relationships/diagramColors" Target="../diagrams/colors73.xml"/><Relationship Id="rId5" Type="http://schemas.openxmlformats.org/officeDocument/2006/relationships/diagramQuickStyle" Target="../diagrams/quickStyle72.xml"/><Relationship Id="rId10" Type="http://schemas.openxmlformats.org/officeDocument/2006/relationships/diagramQuickStyle" Target="../diagrams/quickStyle73.xml"/><Relationship Id="rId4" Type="http://schemas.openxmlformats.org/officeDocument/2006/relationships/diagramLayout" Target="../diagrams/layout72.xml"/><Relationship Id="rId9" Type="http://schemas.openxmlformats.org/officeDocument/2006/relationships/diagramLayout" Target="../diagrams/layout73.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terscope@doa.nc.gov"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802298"/>
            <a:ext cx="10982035" cy="3104683"/>
          </a:xfrm>
        </p:spPr>
        <p:txBody>
          <a:bodyPr>
            <a:normAutofit/>
          </a:bodyPr>
          <a:lstStyle/>
          <a:p>
            <a:br>
              <a:rPr lang="en-US" dirty="0"/>
            </a:br>
            <a:r>
              <a:rPr lang="en-US" dirty="0"/>
              <a:t>Interscope + Training</a:t>
            </a:r>
            <a:br>
              <a:rPr lang="en-US" dirty="0"/>
            </a:br>
            <a:r>
              <a:rPr lang="en-US" dirty="0"/>
              <a:t>July 23, 2019</a:t>
            </a:r>
          </a:p>
        </p:txBody>
      </p:sp>
      <p:sp>
        <p:nvSpPr>
          <p:cNvPr id="3" name="Subtitle 2"/>
          <p:cNvSpPr>
            <a:spLocks noGrp="1"/>
          </p:cNvSpPr>
          <p:nvPr>
            <p:ph type="subTitle" idx="1"/>
          </p:nvPr>
        </p:nvSpPr>
        <p:spPr>
          <a:xfrm>
            <a:off x="1774423" y="4828823"/>
            <a:ext cx="8637072" cy="977621"/>
          </a:xfrm>
        </p:spPr>
        <p:txBody>
          <a:bodyPr>
            <a:normAutofit/>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0520" y="4701695"/>
            <a:ext cx="1272942" cy="1231879"/>
          </a:xfrm>
          <a:prstGeom prst="rect">
            <a:avLst/>
          </a:prstGeom>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IPS</a:t>
            </a:r>
          </a:p>
        </p:txBody>
      </p:sp>
      <p:graphicFrame>
        <p:nvGraphicFramePr>
          <p:cNvPr id="7" name="Content Placeholder 6"/>
          <p:cNvGraphicFramePr>
            <a:graphicFrameLocks noGrp="1"/>
          </p:cNvGraphicFramePr>
          <p:nvPr>
            <p:ph idx="1"/>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nvPr>
        </p:nvGraphicFramePr>
        <p:xfrm>
          <a:off x="737938" y="593558"/>
          <a:ext cx="10451430" cy="55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nvGraphicFramePr>
        <p:xfrm>
          <a:off x="618836" y="172620"/>
          <a:ext cx="10954328" cy="11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628440"/>
          </a:xfrm>
        </p:spPr>
        <p:txBody>
          <a:bodyPr>
            <a:noAutofit/>
          </a:bodyPr>
          <a:lstStyle/>
          <a:p>
            <a:pPr lvl="0"/>
            <a:r>
              <a:rPr lang="en-US" sz="3600" b="1" dirty="0">
                <a:solidFill>
                  <a:schemeClr val="accent4"/>
                </a:solidFill>
                <a:latin typeface="Basic Sans SF" pitchFamily="2" charset="0"/>
              </a:rPr>
              <a:t>Inter</a:t>
            </a:r>
            <a:r>
              <a:rPr lang="en-US" sz="3600" dirty="0">
                <a:latin typeface="Basic Sans SF" pitchFamily="2" charset="0"/>
              </a:rPr>
              <a:t>net</a:t>
            </a:r>
          </a:p>
          <a:p>
            <a:pPr lvl="0"/>
            <a:r>
              <a:rPr lang="en-US" sz="3600" b="1" dirty="0">
                <a:solidFill>
                  <a:schemeClr val="accent4"/>
                </a:solidFill>
                <a:latin typeface="Basic Sans SF" pitchFamily="2" charset="0"/>
              </a:rPr>
              <a:t>S</a:t>
            </a:r>
            <a:r>
              <a:rPr lang="en-US" sz="3600" dirty="0">
                <a:latin typeface="Basic Sans SF" pitchFamily="2" charset="0"/>
              </a:rPr>
              <a:t>tate</a:t>
            </a:r>
          </a:p>
          <a:p>
            <a:pPr lvl="0"/>
            <a:r>
              <a:rPr lang="en-US" sz="3600" b="1" dirty="0">
                <a:solidFill>
                  <a:schemeClr val="accent4"/>
                </a:solidFill>
                <a:latin typeface="Basic Sans SF" pitchFamily="2" charset="0"/>
              </a:rPr>
              <a:t>C</a:t>
            </a:r>
            <a:r>
              <a:rPr lang="en-US" sz="3600" dirty="0">
                <a:latin typeface="Basic Sans SF" pitchFamily="2" charset="0"/>
              </a:rPr>
              <a:t>onstruction</a:t>
            </a:r>
          </a:p>
          <a:p>
            <a:pPr lvl="0"/>
            <a:r>
              <a:rPr lang="en-US" sz="3600" b="1" dirty="0">
                <a:solidFill>
                  <a:schemeClr val="accent4"/>
                </a:solidFill>
                <a:latin typeface="Basic Sans SF" pitchFamily="2" charset="0"/>
              </a:rPr>
              <a:t>O</a:t>
            </a:r>
            <a:r>
              <a:rPr lang="en-US" sz="3600" dirty="0">
                <a:latin typeface="Basic Sans SF" pitchFamily="2" charset="0"/>
              </a:rPr>
              <a:t>ffice</a:t>
            </a:r>
          </a:p>
          <a:p>
            <a:pPr lvl="0"/>
            <a:r>
              <a:rPr lang="en-US" sz="3600" b="1" dirty="0">
                <a:solidFill>
                  <a:schemeClr val="accent4"/>
                </a:solidFill>
                <a:latin typeface="Basic Sans SF" pitchFamily="2" charset="0"/>
              </a:rPr>
              <a:t>P</a:t>
            </a:r>
            <a:r>
              <a:rPr lang="en-US" sz="3600" dirty="0">
                <a:latin typeface="Basic Sans SF" pitchFamily="2" charset="0"/>
              </a:rPr>
              <a:t>roject</a:t>
            </a:r>
          </a:p>
          <a:p>
            <a:pPr lvl="0"/>
            <a:r>
              <a:rPr lang="en-US" sz="3600" b="1" dirty="0">
                <a:solidFill>
                  <a:schemeClr val="accent4"/>
                </a:solidFill>
                <a:latin typeface="Basic Sans SF" pitchFamily="2" charset="0"/>
              </a:rPr>
              <a:t>E</a:t>
            </a:r>
            <a:r>
              <a:rPr lang="en-US" sz="36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6">
                                            <p:txEl>
                                              <p:pRg st="1" end="1"/>
                                            </p:txEl>
                                          </p:spTgt>
                                        </p:tgtEl>
                                        <p:attrNameLst>
                                          <p:attrName>style.color</p:attrName>
                                        </p:attrNameLst>
                                      </p:cBhvr>
                                      <p:to>
                                        <a:schemeClr val="bg1"/>
                                      </p:to>
                                    </p:animClr>
                                    <p:animClr clrSpc="rgb" dir="cw">
                                      <p:cBhvr>
                                        <p:cTn id="12" dur="250" autoRev="1" fill="remove"/>
                                        <p:tgtEl>
                                          <p:spTgt spid="6">
                                            <p:txEl>
                                              <p:pRg st="1" end="1"/>
                                            </p:txEl>
                                          </p:spTgt>
                                        </p:tgtEl>
                                        <p:attrNameLst>
                                          <p:attrName>fillcolor</p:attrName>
                                        </p:attrNameLst>
                                      </p:cBhvr>
                                      <p:to>
                                        <a:schemeClr val="bg1"/>
                                      </p:to>
                                    </p:animClr>
                                    <p:set>
                                      <p:cBhvr>
                                        <p:cTn id="13" dur="250" autoRev="1" fill="remove"/>
                                        <p:tgtEl>
                                          <p:spTgt spid="6">
                                            <p:txEl>
                                              <p:pRg st="1" end="1"/>
                                            </p:txEl>
                                          </p:spTgt>
                                        </p:tgtEl>
                                        <p:attrNameLst>
                                          <p:attrName>fill.type</p:attrName>
                                        </p:attrNameLst>
                                      </p:cBhvr>
                                      <p:to>
                                        <p:strVal val="solid"/>
                                      </p:to>
                                    </p:set>
                                    <p:set>
                                      <p:cBhvr>
                                        <p:cTn id="14" dur="250" autoRev="1" fill="remove"/>
                                        <p:tgtEl>
                                          <p:spTgt spid="6">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xEl>
                                              <p:pRg st="2" end="2"/>
                                            </p:txEl>
                                          </p:spTgt>
                                        </p:tgtEl>
                                        <p:attrNameLst>
                                          <p:attrName>style.color</p:attrName>
                                        </p:attrNameLst>
                                      </p:cBhvr>
                                      <p:to>
                                        <a:schemeClr val="bg1"/>
                                      </p:to>
                                    </p:animClr>
                                    <p:animClr clrSpc="rgb" dir="cw">
                                      <p:cBhvr>
                                        <p:cTn id="19" dur="250" autoRev="1" fill="remove"/>
                                        <p:tgtEl>
                                          <p:spTgt spid="6">
                                            <p:txEl>
                                              <p:pRg st="2" end="2"/>
                                            </p:txEl>
                                          </p:spTgt>
                                        </p:tgtEl>
                                        <p:attrNameLst>
                                          <p:attrName>fillcolor</p:attrName>
                                        </p:attrNameLst>
                                      </p:cBhvr>
                                      <p:to>
                                        <a:schemeClr val="bg1"/>
                                      </p:to>
                                    </p:animClr>
                                    <p:set>
                                      <p:cBhvr>
                                        <p:cTn id="20" dur="250" autoRev="1" fill="remove"/>
                                        <p:tgtEl>
                                          <p:spTgt spid="6">
                                            <p:txEl>
                                              <p:pRg st="2" end="2"/>
                                            </p:txEl>
                                          </p:spTgt>
                                        </p:tgtEl>
                                        <p:attrNameLst>
                                          <p:attrName>fill.type</p:attrName>
                                        </p:attrNameLst>
                                      </p:cBhvr>
                                      <p:to>
                                        <p:strVal val="solid"/>
                                      </p:to>
                                    </p:set>
                                    <p:set>
                                      <p:cBhvr>
                                        <p:cTn id="21" dur="250" autoRev="1" fill="remove"/>
                                        <p:tgtEl>
                                          <p:spTgt spid="6">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6">
                                            <p:txEl>
                                              <p:pRg st="3" end="3"/>
                                            </p:txEl>
                                          </p:spTgt>
                                        </p:tgtEl>
                                        <p:attrNameLst>
                                          <p:attrName>style.color</p:attrName>
                                        </p:attrNameLst>
                                      </p:cBhvr>
                                      <p:to>
                                        <a:schemeClr val="bg1"/>
                                      </p:to>
                                    </p:animClr>
                                    <p:animClr clrSpc="rgb" dir="cw">
                                      <p:cBhvr>
                                        <p:cTn id="26" dur="250" autoRev="1" fill="remove"/>
                                        <p:tgtEl>
                                          <p:spTgt spid="6">
                                            <p:txEl>
                                              <p:pRg st="3" end="3"/>
                                            </p:txEl>
                                          </p:spTgt>
                                        </p:tgtEl>
                                        <p:attrNameLst>
                                          <p:attrName>fillcolor</p:attrName>
                                        </p:attrNameLst>
                                      </p:cBhvr>
                                      <p:to>
                                        <a:schemeClr val="bg1"/>
                                      </p:to>
                                    </p:animClr>
                                    <p:set>
                                      <p:cBhvr>
                                        <p:cTn id="27" dur="250" autoRev="1" fill="remove"/>
                                        <p:tgtEl>
                                          <p:spTgt spid="6">
                                            <p:txEl>
                                              <p:pRg st="3" end="3"/>
                                            </p:txEl>
                                          </p:spTgt>
                                        </p:tgtEl>
                                        <p:attrNameLst>
                                          <p:attrName>fill.type</p:attrName>
                                        </p:attrNameLst>
                                      </p:cBhvr>
                                      <p:to>
                                        <p:strVal val="solid"/>
                                      </p:to>
                                    </p:set>
                                    <p:set>
                                      <p:cBhvr>
                                        <p:cTn id="28" dur="250" autoRev="1" fill="remove"/>
                                        <p:tgtEl>
                                          <p:spTgt spid="6">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6">
                                            <p:txEl>
                                              <p:pRg st="4" end="4"/>
                                            </p:txEl>
                                          </p:spTgt>
                                        </p:tgtEl>
                                        <p:attrNameLst>
                                          <p:attrName>style.color</p:attrName>
                                        </p:attrNameLst>
                                      </p:cBhvr>
                                      <p:to>
                                        <a:schemeClr val="bg1"/>
                                      </p:to>
                                    </p:animClr>
                                    <p:animClr clrSpc="rgb" dir="cw">
                                      <p:cBhvr>
                                        <p:cTn id="33" dur="250" autoRev="1" fill="remove"/>
                                        <p:tgtEl>
                                          <p:spTgt spid="6">
                                            <p:txEl>
                                              <p:pRg st="4" end="4"/>
                                            </p:txEl>
                                          </p:spTgt>
                                        </p:tgtEl>
                                        <p:attrNameLst>
                                          <p:attrName>fillcolor</p:attrName>
                                        </p:attrNameLst>
                                      </p:cBhvr>
                                      <p:to>
                                        <a:schemeClr val="bg1"/>
                                      </p:to>
                                    </p:animClr>
                                    <p:set>
                                      <p:cBhvr>
                                        <p:cTn id="34" dur="250" autoRev="1" fill="remove"/>
                                        <p:tgtEl>
                                          <p:spTgt spid="6">
                                            <p:txEl>
                                              <p:pRg st="4" end="4"/>
                                            </p:txEl>
                                          </p:spTgt>
                                        </p:tgtEl>
                                        <p:attrNameLst>
                                          <p:attrName>fill.type</p:attrName>
                                        </p:attrNameLst>
                                      </p:cBhvr>
                                      <p:to>
                                        <p:strVal val="solid"/>
                                      </p:to>
                                    </p:set>
                                    <p:set>
                                      <p:cBhvr>
                                        <p:cTn id="35" dur="250" autoRev="1" fill="remove"/>
                                        <p:tgtEl>
                                          <p:spTgt spid="6">
                                            <p:txEl>
                                              <p:pRg st="4" end="4"/>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6">
                                            <p:txEl>
                                              <p:pRg st="5" end="5"/>
                                            </p:txEl>
                                          </p:spTgt>
                                        </p:tgtEl>
                                        <p:attrNameLst>
                                          <p:attrName>style.color</p:attrName>
                                        </p:attrNameLst>
                                      </p:cBhvr>
                                      <p:to>
                                        <a:schemeClr val="bg1"/>
                                      </p:to>
                                    </p:animClr>
                                    <p:animClr clrSpc="rgb" dir="cw">
                                      <p:cBhvr>
                                        <p:cTn id="40" dur="250" autoRev="1" fill="remove"/>
                                        <p:tgtEl>
                                          <p:spTgt spid="6">
                                            <p:txEl>
                                              <p:pRg st="5" end="5"/>
                                            </p:txEl>
                                          </p:spTgt>
                                        </p:tgtEl>
                                        <p:attrNameLst>
                                          <p:attrName>fillcolor</p:attrName>
                                        </p:attrNameLst>
                                      </p:cBhvr>
                                      <p:to>
                                        <a:schemeClr val="bg1"/>
                                      </p:to>
                                    </p:animClr>
                                    <p:set>
                                      <p:cBhvr>
                                        <p:cTn id="41" dur="250" autoRev="1" fill="remove"/>
                                        <p:tgtEl>
                                          <p:spTgt spid="6">
                                            <p:txEl>
                                              <p:pRg st="5" end="5"/>
                                            </p:txEl>
                                          </p:spTgt>
                                        </p:tgtEl>
                                        <p:attrNameLst>
                                          <p:attrName>fill.type</p:attrName>
                                        </p:attrNameLst>
                                      </p:cBhvr>
                                      <p:to>
                                        <p:strVal val="solid"/>
                                      </p:to>
                                    </p:set>
                                    <p:set>
                                      <p:cBhvr>
                                        <p:cTn id="42"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2288417825"/>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76A6629-C576-4E5C-AC0B-0AD427B2E0B6}"/>
                                            </p:graphicEl>
                                          </p:spTgt>
                                        </p:tgtEl>
                                        <p:attrNameLst>
                                          <p:attrName>style.visibility</p:attrName>
                                        </p:attrNameLst>
                                      </p:cBhvr>
                                      <p:to>
                                        <p:strVal val="visible"/>
                                      </p:to>
                                    </p:set>
                                    <p:animEffect transition="in" filter="wipe(down)">
                                      <p:cBhvr>
                                        <p:cTn id="7" dur="500"/>
                                        <p:tgtEl>
                                          <p:spTgt spid="6">
                                            <p:graphicEl>
                                              <a:dgm id="{976A6629-C576-4E5C-AC0B-0AD427B2E0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A0128D18-91F4-4D45-8C9C-4974CFA36DC1}"/>
                                            </p:graphicEl>
                                          </p:spTgt>
                                        </p:tgtEl>
                                        <p:attrNameLst>
                                          <p:attrName>style.visibility</p:attrName>
                                        </p:attrNameLst>
                                      </p:cBhvr>
                                      <p:to>
                                        <p:strVal val="visible"/>
                                      </p:to>
                                    </p:set>
                                    <p:animEffect transition="in" filter="wipe(down)">
                                      <p:cBhvr>
                                        <p:cTn id="12" dur="500"/>
                                        <p:tgtEl>
                                          <p:spTgt spid="6">
                                            <p:graphicEl>
                                              <a:dgm id="{A0128D18-91F4-4D45-8C9C-4974CFA36DC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1B608C48-B679-4224-ABAE-BF4C1C3E6D57}"/>
                                            </p:graphicEl>
                                          </p:spTgt>
                                        </p:tgtEl>
                                        <p:attrNameLst>
                                          <p:attrName>style.visibility</p:attrName>
                                        </p:attrNameLst>
                                      </p:cBhvr>
                                      <p:to>
                                        <p:strVal val="visible"/>
                                      </p:to>
                                    </p:set>
                                    <p:animEffect transition="in" filter="wipe(down)">
                                      <p:cBhvr>
                                        <p:cTn id="15" dur="500"/>
                                        <p:tgtEl>
                                          <p:spTgt spid="6">
                                            <p:graphicEl>
                                              <a:dgm id="{1B608C48-B679-4224-ABAE-BF4C1C3E6D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8815B87F-8EC1-4C73-81D7-77A7AD3C778C}"/>
                                            </p:graphicEl>
                                          </p:spTgt>
                                        </p:tgtEl>
                                        <p:attrNameLst>
                                          <p:attrName>style.visibility</p:attrName>
                                        </p:attrNameLst>
                                      </p:cBhvr>
                                      <p:to>
                                        <p:strVal val="visible"/>
                                      </p:to>
                                    </p:set>
                                    <p:animEffect transition="in" filter="wipe(down)">
                                      <p:cBhvr>
                                        <p:cTn id="20" dur="500"/>
                                        <p:tgtEl>
                                          <p:spTgt spid="6">
                                            <p:graphicEl>
                                              <a:dgm id="{8815B87F-8EC1-4C73-81D7-77A7AD3C778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C2311832-E7FA-442D-BFB8-6E0978A33099}"/>
                                            </p:graphicEl>
                                          </p:spTgt>
                                        </p:tgtEl>
                                        <p:attrNameLst>
                                          <p:attrName>style.visibility</p:attrName>
                                        </p:attrNameLst>
                                      </p:cBhvr>
                                      <p:to>
                                        <p:strVal val="visible"/>
                                      </p:to>
                                    </p:set>
                                    <p:animEffect transition="in" filter="wipe(down)">
                                      <p:cBhvr>
                                        <p:cTn id="23" dur="500"/>
                                        <p:tgtEl>
                                          <p:spTgt spid="6">
                                            <p:graphicEl>
                                              <a:dgm id="{C2311832-E7FA-442D-BFB8-6E0978A330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4B76FC7-4DE5-40FE-B118-8F6D00DE1243}"/>
                                            </p:graphicEl>
                                          </p:spTgt>
                                        </p:tgtEl>
                                        <p:attrNameLst>
                                          <p:attrName>style.visibility</p:attrName>
                                        </p:attrNameLst>
                                      </p:cBhvr>
                                      <p:to>
                                        <p:strVal val="visible"/>
                                      </p:to>
                                    </p:set>
                                    <p:animEffect transition="in" filter="wipe(down)">
                                      <p:cBhvr>
                                        <p:cTn id="28" dur="500"/>
                                        <p:tgtEl>
                                          <p:spTgt spid="6">
                                            <p:graphicEl>
                                              <a:dgm id="{34B76FC7-4DE5-40FE-B118-8F6D00DE124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DF966776-DA6A-4DC6-980B-BB57449A2A0B}"/>
                                            </p:graphicEl>
                                          </p:spTgt>
                                        </p:tgtEl>
                                        <p:attrNameLst>
                                          <p:attrName>style.visibility</p:attrName>
                                        </p:attrNameLst>
                                      </p:cBhvr>
                                      <p:to>
                                        <p:strVal val="visible"/>
                                      </p:to>
                                    </p:set>
                                    <p:animEffect transition="in" filter="wipe(down)">
                                      <p:cBhvr>
                                        <p:cTn id="31" dur="500"/>
                                        <p:tgtEl>
                                          <p:spTgt spid="6">
                                            <p:graphicEl>
                                              <a:dgm id="{DF966776-DA6A-4DC6-980B-BB57449A2A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2989EF7B-A9DE-4002-9C92-66E67C68FA6F}"/>
                                            </p:graphicEl>
                                          </p:spTgt>
                                        </p:tgtEl>
                                        <p:attrNameLst>
                                          <p:attrName>style.visibility</p:attrName>
                                        </p:attrNameLst>
                                      </p:cBhvr>
                                      <p:to>
                                        <p:strVal val="visible"/>
                                      </p:to>
                                    </p:set>
                                    <p:animEffect transition="in" filter="wipe(down)">
                                      <p:cBhvr>
                                        <p:cTn id="36" dur="500"/>
                                        <p:tgtEl>
                                          <p:spTgt spid="6">
                                            <p:graphicEl>
                                              <a:dgm id="{2989EF7B-A9DE-4002-9C92-66E67C68FA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697A8FB2-D8BC-4BA7-86D6-842F76CFFBC8}"/>
                                            </p:graphicEl>
                                          </p:spTgt>
                                        </p:tgtEl>
                                        <p:attrNameLst>
                                          <p:attrName>style.visibility</p:attrName>
                                        </p:attrNameLst>
                                      </p:cBhvr>
                                      <p:to>
                                        <p:strVal val="visible"/>
                                      </p:to>
                                    </p:set>
                                    <p:animEffect transition="in" filter="wipe(down)">
                                      <p:cBhvr>
                                        <p:cTn id="39" dur="500"/>
                                        <p:tgtEl>
                                          <p:spTgt spid="6">
                                            <p:graphicEl>
                                              <a:dgm id="{697A8FB2-D8BC-4BA7-86D6-842F76CFFBC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278B79BF-8DEB-42AC-B91F-F9B215207135}"/>
                                            </p:graphicEl>
                                          </p:spTgt>
                                        </p:tgtEl>
                                        <p:attrNameLst>
                                          <p:attrName>style.visibility</p:attrName>
                                        </p:attrNameLst>
                                      </p:cBhvr>
                                      <p:to>
                                        <p:strVal val="visible"/>
                                      </p:to>
                                    </p:set>
                                    <p:animEffect transition="in" filter="wipe(down)">
                                      <p:cBhvr>
                                        <p:cTn id="44" dur="500"/>
                                        <p:tgtEl>
                                          <p:spTgt spid="6">
                                            <p:graphicEl>
                                              <a:dgm id="{278B79BF-8DEB-42AC-B91F-F9B21520713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1EAA7D2F-B4A1-493F-AE4A-832A7A221203}"/>
                                            </p:graphicEl>
                                          </p:spTgt>
                                        </p:tgtEl>
                                        <p:attrNameLst>
                                          <p:attrName>style.visibility</p:attrName>
                                        </p:attrNameLst>
                                      </p:cBhvr>
                                      <p:to>
                                        <p:strVal val="visible"/>
                                      </p:to>
                                    </p:set>
                                    <p:animEffect transition="in" filter="wipe(down)">
                                      <p:cBhvr>
                                        <p:cTn id="47" dur="500"/>
                                        <p:tgtEl>
                                          <p:spTgt spid="6">
                                            <p:graphicEl>
                                              <a:dgm id="{1EAA7D2F-B4A1-493F-AE4A-832A7A2212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779565E-B25E-4655-BA19-3C7A2CF64C6D}"/>
              </a:ext>
            </a:extLst>
          </p:cNvPr>
          <p:cNvGraphicFramePr>
            <a:graphicFrameLocks noGrp="1"/>
          </p:cNvGraphicFramePr>
          <p:nvPr>
            <p:ph idx="1"/>
            <p:extLst>
              <p:ext uri="{D42A27DB-BD31-4B8C-83A1-F6EECF244321}">
                <p14:modId xmlns:p14="http://schemas.microsoft.com/office/powerpoint/2010/main" val="10180899"/>
              </p:ext>
            </p:extLst>
          </p:nvPr>
        </p:nvGraphicFramePr>
        <p:xfrm>
          <a:off x="537881" y="247426"/>
          <a:ext cx="11177197" cy="628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FF541552-B450-41E4-BADB-2E8966F2D8FC}"/>
                                            </p:graphicEl>
                                          </p:spTgt>
                                        </p:tgtEl>
                                        <p:attrNameLst>
                                          <p:attrName>style.visibility</p:attrName>
                                        </p:attrNameLst>
                                      </p:cBhvr>
                                      <p:to>
                                        <p:strVal val="visible"/>
                                      </p:to>
                                    </p:set>
                                    <p:anim calcmode="lin" valueType="num">
                                      <p:cBhvr additive="base">
                                        <p:cTn id="7" dur="500" fill="hold"/>
                                        <p:tgtEl>
                                          <p:spTgt spid="3">
                                            <p:graphicEl>
                                              <a:dgm id="{FF541552-B450-41E4-BADB-2E8966F2D8F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F541552-B450-41E4-BADB-2E8966F2D8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22DEBD51-7D88-4407-A415-C41CA98FED68}"/>
                                            </p:graphicEl>
                                          </p:spTgt>
                                        </p:tgtEl>
                                        <p:attrNameLst>
                                          <p:attrName>style.visibility</p:attrName>
                                        </p:attrNameLst>
                                      </p:cBhvr>
                                      <p:to>
                                        <p:strVal val="visible"/>
                                      </p:to>
                                    </p:set>
                                    <p:anim calcmode="lin" valueType="num">
                                      <p:cBhvr additive="base">
                                        <p:cTn id="13" dur="500" fill="hold"/>
                                        <p:tgtEl>
                                          <p:spTgt spid="3">
                                            <p:graphicEl>
                                              <a:dgm id="{22DEBD51-7D88-4407-A415-C41CA98FED6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2DEBD51-7D88-4407-A415-C41CA98FED68}"/>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FD2A4373-E127-498E-8EF9-57D0987660AA}"/>
                                            </p:graphicEl>
                                          </p:spTgt>
                                        </p:tgtEl>
                                        <p:attrNameLst>
                                          <p:attrName>style.visibility</p:attrName>
                                        </p:attrNameLst>
                                      </p:cBhvr>
                                      <p:to>
                                        <p:strVal val="visible"/>
                                      </p:to>
                                    </p:set>
                                    <p:anim calcmode="lin" valueType="num">
                                      <p:cBhvr additive="base">
                                        <p:cTn id="17" dur="500" fill="hold"/>
                                        <p:tgtEl>
                                          <p:spTgt spid="3">
                                            <p:graphicEl>
                                              <a:dgm id="{FD2A4373-E127-498E-8EF9-57D0987660A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D2A4373-E127-498E-8EF9-57D0987660AA}"/>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A2C54F86-48E2-472A-AD41-D44D07459D7D}"/>
                                            </p:graphicEl>
                                          </p:spTgt>
                                        </p:tgtEl>
                                        <p:attrNameLst>
                                          <p:attrName>style.visibility</p:attrName>
                                        </p:attrNameLst>
                                      </p:cBhvr>
                                      <p:to>
                                        <p:strVal val="visible"/>
                                      </p:to>
                                    </p:set>
                                    <p:anim calcmode="lin" valueType="num">
                                      <p:cBhvr additive="base">
                                        <p:cTn id="23" dur="500" fill="hold"/>
                                        <p:tgtEl>
                                          <p:spTgt spid="3">
                                            <p:graphicEl>
                                              <a:dgm id="{A2C54F86-48E2-472A-AD41-D44D07459D7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A2C54F86-48E2-472A-AD41-D44D07459D7D}"/>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A7F1198B-9634-46A6-B27B-CF9EF3B7D7EE}"/>
                                            </p:graphicEl>
                                          </p:spTgt>
                                        </p:tgtEl>
                                        <p:attrNameLst>
                                          <p:attrName>style.visibility</p:attrName>
                                        </p:attrNameLst>
                                      </p:cBhvr>
                                      <p:to>
                                        <p:strVal val="visible"/>
                                      </p:to>
                                    </p:set>
                                    <p:anim calcmode="lin" valueType="num">
                                      <p:cBhvr additive="base">
                                        <p:cTn id="27" dur="500" fill="hold"/>
                                        <p:tgtEl>
                                          <p:spTgt spid="3">
                                            <p:graphicEl>
                                              <a:dgm id="{A7F1198B-9634-46A6-B27B-CF9EF3B7D7E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A7F1198B-9634-46A6-B27B-CF9EF3B7D7E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95367209-E57B-4D04-A0C7-8B5212A355E3}"/>
                                            </p:graphicEl>
                                          </p:spTgt>
                                        </p:tgtEl>
                                        <p:attrNameLst>
                                          <p:attrName>style.visibility</p:attrName>
                                        </p:attrNameLst>
                                      </p:cBhvr>
                                      <p:to>
                                        <p:strVal val="visible"/>
                                      </p:to>
                                    </p:set>
                                    <p:anim calcmode="lin" valueType="num">
                                      <p:cBhvr additive="base">
                                        <p:cTn id="33" dur="500" fill="hold"/>
                                        <p:tgtEl>
                                          <p:spTgt spid="3">
                                            <p:graphicEl>
                                              <a:dgm id="{95367209-E57B-4D04-A0C7-8B5212A355E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95367209-E57B-4D04-A0C7-8B5212A355E3}"/>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0DC1380C-C088-4DC9-925A-E7CC08599F1A}"/>
                                            </p:graphicEl>
                                          </p:spTgt>
                                        </p:tgtEl>
                                        <p:attrNameLst>
                                          <p:attrName>style.visibility</p:attrName>
                                        </p:attrNameLst>
                                      </p:cBhvr>
                                      <p:to>
                                        <p:strVal val="visible"/>
                                      </p:to>
                                    </p:set>
                                    <p:anim calcmode="lin" valueType="num">
                                      <p:cBhvr additive="base">
                                        <p:cTn id="37" dur="500" fill="hold"/>
                                        <p:tgtEl>
                                          <p:spTgt spid="3">
                                            <p:graphicEl>
                                              <a:dgm id="{0DC1380C-C088-4DC9-925A-E7CC08599F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C1380C-C088-4DC9-925A-E7CC08599F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6E1BD691-7F96-451F-97DA-685EA7AC4DB4}"/>
                                            </p:graphicEl>
                                          </p:spTgt>
                                        </p:tgtEl>
                                        <p:attrNameLst>
                                          <p:attrName>style.visibility</p:attrName>
                                        </p:attrNameLst>
                                      </p:cBhvr>
                                      <p:to>
                                        <p:strVal val="visible"/>
                                      </p:to>
                                    </p:set>
                                    <p:anim calcmode="lin" valueType="num">
                                      <p:cBhvr additive="base">
                                        <p:cTn id="43" dur="500" fill="hold"/>
                                        <p:tgtEl>
                                          <p:spTgt spid="3">
                                            <p:graphicEl>
                                              <a:dgm id="{6E1BD691-7F96-451F-97DA-685EA7AC4DB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E1BD691-7F96-451F-97DA-685EA7AC4DB4}"/>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0209967B-E2CE-4678-AE0F-20BFBBD12925}"/>
                                            </p:graphicEl>
                                          </p:spTgt>
                                        </p:tgtEl>
                                        <p:attrNameLst>
                                          <p:attrName>style.visibility</p:attrName>
                                        </p:attrNameLst>
                                      </p:cBhvr>
                                      <p:to>
                                        <p:strVal val="visible"/>
                                      </p:to>
                                    </p:set>
                                    <p:anim calcmode="lin" valueType="num">
                                      <p:cBhvr additive="base">
                                        <p:cTn id="47" dur="500" fill="hold"/>
                                        <p:tgtEl>
                                          <p:spTgt spid="3">
                                            <p:graphicEl>
                                              <a:dgm id="{0209967B-E2CE-4678-AE0F-20BFBBD1292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0209967B-E2CE-4678-AE0F-20BFBBD12925}"/>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55D8D4-0333-496A-B27C-BDD6FB6FB59F}"/>
                                            </p:graphicEl>
                                          </p:spTgt>
                                        </p:tgtEl>
                                        <p:attrNameLst>
                                          <p:attrName>style.visibility</p:attrName>
                                        </p:attrNameLst>
                                      </p:cBhvr>
                                      <p:to>
                                        <p:strVal val="visible"/>
                                      </p:to>
                                    </p:set>
                                    <p:anim calcmode="lin" valueType="num">
                                      <p:cBhvr additive="base">
                                        <p:cTn id="53" dur="500" fill="hold"/>
                                        <p:tgtEl>
                                          <p:spTgt spid="3">
                                            <p:graphicEl>
                                              <a:dgm id="{7755D8D4-0333-496A-B27C-BDD6FB6FB59F}"/>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7755D8D4-0333-496A-B27C-BDD6FB6FB59F}"/>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E10B2488-9C6E-4253-9BFD-A1135BF37B30}"/>
                                            </p:graphicEl>
                                          </p:spTgt>
                                        </p:tgtEl>
                                        <p:attrNameLst>
                                          <p:attrName>style.visibility</p:attrName>
                                        </p:attrNameLst>
                                      </p:cBhvr>
                                      <p:to>
                                        <p:strVal val="visible"/>
                                      </p:to>
                                    </p:set>
                                    <p:anim calcmode="lin" valueType="num">
                                      <p:cBhvr additive="base">
                                        <p:cTn id="57" dur="500" fill="hold"/>
                                        <p:tgtEl>
                                          <p:spTgt spid="3">
                                            <p:graphicEl>
                                              <a:dgm id="{E10B2488-9C6E-4253-9BFD-A1135BF37B30}"/>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10B2488-9C6E-4253-9BFD-A1135BF37B30}"/>
                                            </p:graphic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graphicEl>
                                              <a:dgm id="{E5C544CE-6365-4D78-9F4C-B1B467F24993}"/>
                                            </p:graphicEl>
                                          </p:spTgt>
                                        </p:tgtEl>
                                        <p:attrNameLst>
                                          <p:attrName>style.visibility</p:attrName>
                                        </p:attrNameLst>
                                      </p:cBhvr>
                                      <p:to>
                                        <p:strVal val="visible"/>
                                      </p:to>
                                    </p:set>
                                    <p:anim calcmode="lin" valueType="num">
                                      <p:cBhvr additive="base">
                                        <p:cTn id="61" dur="500" fill="hold"/>
                                        <p:tgtEl>
                                          <p:spTgt spid="3">
                                            <p:graphicEl>
                                              <a:dgm id="{E5C544CE-6365-4D78-9F4C-B1B467F24993}"/>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E5C544CE-6365-4D78-9F4C-B1B467F249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030942"/>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22237767"/>
              </p:ext>
            </p:extLst>
          </p:nvPr>
        </p:nvGraphicFramePr>
        <p:xfrm>
          <a:off x="240145" y="1034472"/>
          <a:ext cx="11453092" cy="5052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68291192"/>
              </p:ext>
            </p:extLst>
          </p:nvPr>
        </p:nvGraphicFramePr>
        <p:xfrm>
          <a:off x="583660" y="622570"/>
          <a:ext cx="10998740" cy="5508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0392" y="189377"/>
            <a:ext cx="9291215" cy="1049235"/>
          </a:xfrm>
        </p:spPr>
        <p:txBody>
          <a:bodyPr>
            <a:normAutofit fontScale="90000"/>
          </a:bodyPr>
          <a:lstStyle/>
          <a:p>
            <a:r>
              <a:rPr lang="en-US" dirty="0"/>
              <a:t>How the System Functions</a:t>
            </a:r>
            <a:br>
              <a:rPr lang="en-US" dirty="0"/>
            </a:b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546505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434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50646" y="1060230"/>
            <a:ext cx="3280392" cy="2534848"/>
          </a:xfrm>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03370"/>
            <a:ext cx="9144001" cy="4707745"/>
          </a:xfrm>
          <a:prstGeom prst="rect">
            <a:avLst/>
          </a:prstGeom>
        </p:spPr>
      </p:pic>
      <p:sp>
        <p:nvSpPr>
          <p:cNvPr id="15" name="TextBox 14"/>
          <p:cNvSpPr txBox="1"/>
          <p:nvPr/>
        </p:nvSpPr>
        <p:spPr>
          <a:xfrm>
            <a:off x="3146854" y="4168347"/>
            <a:ext cx="3253946" cy="430887"/>
          </a:xfrm>
          <a:prstGeom prst="rect">
            <a:avLst/>
          </a:prstGeom>
          <a:noFill/>
        </p:spPr>
        <p:txBody>
          <a:bodyPr wrap="square" rtlCol="0">
            <a:spAutoFit/>
          </a:bodyPr>
          <a:lstStyle/>
          <a:p>
            <a:r>
              <a:rPr lang="en-US" sz="2100" b="1" dirty="0">
                <a:solidFill>
                  <a:schemeClr val="accent2">
                    <a:lumMod val="75000"/>
                  </a:schemeClr>
                </a:solidFill>
              </a:rPr>
              <a:t>AND MOBILE DEVICES</a:t>
            </a:r>
          </a:p>
        </p:txBody>
      </p:sp>
      <p:pic>
        <p:nvPicPr>
          <p:cNvPr id="16" name="Picture 15"/>
          <p:cNvPicPr>
            <a:picLocks noChangeAspect="1"/>
          </p:cNvPicPr>
          <p:nvPr/>
        </p:nvPicPr>
        <p:blipFill>
          <a:blip r:embed="rId5"/>
          <a:stretch>
            <a:fillRect/>
          </a:stretch>
        </p:blipFill>
        <p:spPr>
          <a:xfrm>
            <a:off x="1523604" y="5511114"/>
            <a:ext cx="7628635" cy="1087394"/>
          </a:xfrm>
          <a:prstGeom prst="rect">
            <a:avLst/>
          </a:prstGeom>
        </p:spPr>
      </p:pic>
      <p:sp>
        <p:nvSpPr>
          <p:cNvPr id="7" name="TextBox 6"/>
          <p:cNvSpPr txBox="1"/>
          <p:nvPr/>
        </p:nvSpPr>
        <p:spPr>
          <a:xfrm>
            <a:off x="3101544" y="1597830"/>
            <a:ext cx="3253946" cy="330860"/>
          </a:xfrm>
          <a:prstGeom prst="rect">
            <a:avLst/>
          </a:prstGeom>
          <a:noFill/>
        </p:spPr>
        <p:txBody>
          <a:bodyPr wrap="square" rtlCol="0">
            <a:spAutoFit/>
          </a:bodyPr>
          <a:lstStyle/>
          <a:p>
            <a:r>
              <a:rPr lang="en-US" sz="1550" b="1" dirty="0">
                <a:solidFill>
                  <a:schemeClr val="accent2">
                    <a:lumMod val="75000"/>
                  </a:schemeClr>
                </a:solidFill>
              </a:rPr>
              <a:t>AS A COURTESY TO OTHERS,</a:t>
            </a:r>
          </a:p>
        </p:txBody>
      </p:sp>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784105666"/>
              </p:ext>
            </p:extLst>
          </p:nvPr>
        </p:nvGraphicFramePr>
        <p:xfrm>
          <a:off x="92364" y="711201"/>
          <a:ext cx="6480347" cy="546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56126"/>
            <a:ext cx="9291215" cy="1049235"/>
          </a:xfrm>
        </p:spPr>
        <p:txBody>
          <a:bodyPr>
            <a:normAutofit/>
          </a:bodyPr>
          <a:lstStyle/>
          <a:p>
            <a:r>
              <a:rPr lang="en-US" sz="4400"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3941844"/>
              </p:ext>
            </p:extLst>
          </p:nvPr>
        </p:nvGraphicFramePr>
        <p:xfrm>
          <a:off x="838200" y="2449357"/>
          <a:ext cx="10515600"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3371778" y="1325796"/>
            <a:ext cx="5025005" cy="1443158"/>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“SCO” ID Number</a:t>
            </a:r>
          </a:p>
        </p:txBody>
      </p:sp>
      <p:sp>
        <p:nvSpPr>
          <p:cNvPr id="2" name="TextBox 1"/>
          <p:cNvSpPr txBox="1"/>
          <p:nvPr/>
        </p:nvSpPr>
        <p:spPr>
          <a:xfrm>
            <a:off x="1859693" y="911505"/>
            <a:ext cx="8287265" cy="769441"/>
          </a:xfrm>
          <a:prstGeom prst="rect">
            <a:avLst/>
          </a:prstGeom>
          <a:noFill/>
        </p:spPr>
        <p:txBody>
          <a:bodyPr wrap="square" rtlCol="0">
            <a:spAutoFit/>
          </a:bodyPr>
          <a:lstStyle/>
          <a:p>
            <a:pPr algn="ctr"/>
            <a:r>
              <a:rPr lang="en-US" sz="4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3499" y="278046"/>
            <a:ext cx="9291215" cy="1049235"/>
          </a:xfrm>
        </p:spPr>
        <p:txBody>
          <a:bodyPr>
            <a:normAutofit/>
          </a:bodyPr>
          <a:lstStyle/>
          <a:p>
            <a:r>
              <a:rPr lang="en-US" sz="4000" dirty="0"/>
              <a:t>Interscope “SCO” ID Number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5382229"/>
              </p:ext>
            </p:extLst>
          </p:nvPr>
        </p:nvGraphicFramePr>
        <p:xfrm>
          <a:off x="709068" y="1261918"/>
          <a:ext cx="10580078" cy="544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Logon’s</a:t>
            </a:r>
          </a:p>
        </p:txBody>
      </p:sp>
      <p:graphicFrame>
        <p:nvGraphicFramePr>
          <p:cNvPr id="4" name="Content Placeholder 3"/>
          <p:cNvGraphicFramePr>
            <a:graphicFrameLocks noGrp="1"/>
          </p:cNvGraphicFramePr>
          <p:nvPr>
            <p:ph idx="1"/>
          </p:nvPr>
        </p:nvGraphicFramePr>
        <p:xfrm>
          <a:off x="5540375" y="1281113"/>
          <a:ext cx="6394450" cy="420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9"/>
          <p:cNvPicPr>
            <a:picLocks noChangeAspect="1"/>
          </p:cNvPicPr>
          <p:nvPr/>
        </p:nvPicPr>
        <p:blipFill>
          <a:blip r:embed="rId9"/>
          <a:stretch>
            <a:fillRect/>
          </a:stretch>
        </p:blipFill>
        <p:spPr>
          <a:xfrm>
            <a:off x="580748" y="901147"/>
            <a:ext cx="4797288"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97534572"/>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65089247"/>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182C61-3F4B-49A0-AD30-03856712D493}"/>
              </a:ext>
            </a:extLst>
          </p:cNvPr>
          <p:cNvGraphicFramePr/>
          <p:nvPr>
            <p:extLst>
              <p:ext uri="{D42A27DB-BD31-4B8C-83A1-F6EECF244321}">
                <p14:modId xmlns:p14="http://schemas.microsoft.com/office/powerpoint/2010/main" val="1732502954"/>
              </p:ext>
            </p:extLst>
          </p:nvPr>
        </p:nvGraphicFramePr>
        <p:xfrm>
          <a:off x="4239491" y="143196"/>
          <a:ext cx="3125586" cy="7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4141492354"/>
              </p:ext>
            </p:extLst>
          </p:nvPr>
        </p:nvGraphicFramePr>
        <p:xfrm>
          <a:off x="808183" y="1230284"/>
          <a:ext cx="10142430" cy="4726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1D19C56A-99F5-423E-B1BA-0371A56581FD}"/>
                                            </p:graphicEl>
                                          </p:spTgt>
                                        </p:tgtEl>
                                        <p:attrNameLst>
                                          <p:attrName>style.visibility</p:attrName>
                                        </p:attrNameLst>
                                      </p:cBhvr>
                                      <p:to>
                                        <p:strVal val="visible"/>
                                      </p:to>
                                    </p:set>
                                    <p:anim calcmode="lin" valueType="num">
                                      <p:cBhvr additive="base">
                                        <p:cTn id="7" dur="500" fill="hold"/>
                                        <p:tgtEl>
                                          <p:spTgt spid="3">
                                            <p:graphicEl>
                                              <a:dgm id="{1D19C56A-99F5-423E-B1BA-0371A56581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1D19C56A-99F5-423E-B1BA-0371A5658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5251BCC8-F21B-470E-9210-F593EA09350B}"/>
                                            </p:graphicEl>
                                          </p:spTgt>
                                        </p:tgtEl>
                                        <p:attrNameLst>
                                          <p:attrName>style.visibility</p:attrName>
                                        </p:attrNameLst>
                                      </p:cBhvr>
                                      <p:to>
                                        <p:strVal val="visible"/>
                                      </p:to>
                                    </p:set>
                                    <p:anim calcmode="lin" valueType="num">
                                      <p:cBhvr additive="base">
                                        <p:cTn id="13" dur="500" fill="hold"/>
                                        <p:tgtEl>
                                          <p:spTgt spid="3">
                                            <p:graphicEl>
                                              <a:dgm id="{5251BCC8-F21B-470E-9210-F593EA09350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5251BCC8-F21B-470E-9210-F593EA09350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D78C31D8-BE21-4564-B0DA-9B86B9675F77}"/>
                                            </p:graphicEl>
                                          </p:spTgt>
                                        </p:tgtEl>
                                        <p:attrNameLst>
                                          <p:attrName>style.visibility</p:attrName>
                                        </p:attrNameLst>
                                      </p:cBhvr>
                                      <p:to>
                                        <p:strVal val="visible"/>
                                      </p:to>
                                    </p:set>
                                    <p:anim calcmode="lin" valueType="num">
                                      <p:cBhvr additive="base">
                                        <p:cTn id="19" dur="500" fill="hold"/>
                                        <p:tgtEl>
                                          <p:spTgt spid="3">
                                            <p:graphicEl>
                                              <a:dgm id="{D78C31D8-BE21-4564-B0DA-9B86B9675F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D78C31D8-BE21-4564-B0DA-9B86B9675F7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98A455E-888F-4FCD-9106-E9484DECD6D8}"/>
                                            </p:graphicEl>
                                          </p:spTgt>
                                        </p:tgtEl>
                                        <p:attrNameLst>
                                          <p:attrName>style.visibility</p:attrName>
                                        </p:attrNameLst>
                                      </p:cBhvr>
                                      <p:to>
                                        <p:strVal val="visible"/>
                                      </p:to>
                                    </p:set>
                                    <p:anim calcmode="lin" valueType="num">
                                      <p:cBhvr additive="base">
                                        <p:cTn id="25" dur="500" fill="hold"/>
                                        <p:tgtEl>
                                          <p:spTgt spid="3">
                                            <p:graphicEl>
                                              <a:dgm id="{498A455E-888F-4FCD-9106-E9484DECD6D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98A455E-888F-4FCD-9106-E9484DECD6D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CCFD97BE-A2C2-4EF7-AB14-AF0119964BE8}"/>
                                            </p:graphicEl>
                                          </p:spTgt>
                                        </p:tgtEl>
                                        <p:attrNameLst>
                                          <p:attrName>style.visibility</p:attrName>
                                        </p:attrNameLst>
                                      </p:cBhvr>
                                      <p:to>
                                        <p:strVal val="visible"/>
                                      </p:to>
                                    </p:set>
                                    <p:anim calcmode="lin" valueType="num">
                                      <p:cBhvr additive="base">
                                        <p:cTn id="31" dur="500" fill="hold"/>
                                        <p:tgtEl>
                                          <p:spTgt spid="3">
                                            <p:graphicEl>
                                              <a:dgm id="{CCFD97BE-A2C2-4EF7-AB14-AF0119964BE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CCFD97BE-A2C2-4EF7-AB14-AF0119964BE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552BC377-F72C-4E69-B5C4-A9EB3B5F9202}"/>
                                            </p:graphicEl>
                                          </p:spTgt>
                                        </p:tgtEl>
                                        <p:attrNameLst>
                                          <p:attrName>style.visibility</p:attrName>
                                        </p:attrNameLst>
                                      </p:cBhvr>
                                      <p:to>
                                        <p:strVal val="visible"/>
                                      </p:to>
                                    </p:set>
                                    <p:anim calcmode="lin" valueType="num">
                                      <p:cBhvr additive="base">
                                        <p:cTn id="37" dur="500" fill="hold"/>
                                        <p:tgtEl>
                                          <p:spTgt spid="3">
                                            <p:graphicEl>
                                              <a:dgm id="{552BC377-F72C-4E69-B5C4-A9EB3B5F920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552BC377-F72C-4E69-B5C4-A9EB3B5F92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77826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71503716"/>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158283"/>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836476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07753372"/>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4580601"/>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59931802"/>
              </p:ext>
            </p:extLst>
          </p:nvPr>
        </p:nvGraphicFramePr>
        <p:xfrm>
          <a:off x="609601" y="397165"/>
          <a:ext cx="10221884" cy="566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80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3A26F7C3-3E62-4A3D-B093-70B0B73A85E8}"/>
                                            </p:graphicEl>
                                          </p:spTgt>
                                        </p:tgtEl>
                                        <p:attrNameLst>
                                          <p:attrName>style.visibility</p:attrName>
                                        </p:attrNameLst>
                                      </p:cBhvr>
                                      <p:to>
                                        <p:strVal val="visible"/>
                                      </p:to>
                                    </p:set>
                                    <p:animEffect transition="in" filter="fade">
                                      <p:cBhvr>
                                        <p:cTn id="7" dur="1000"/>
                                        <p:tgtEl>
                                          <p:spTgt spid="2">
                                            <p:graphicEl>
                                              <a:dgm id="{3A26F7C3-3E62-4A3D-B093-70B0B73A85E8}"/>
                                            </p:graphicEl>
                                          </p:spTgt>
                                        </p:tgtEl>
                                      </p:cBhvr>
                                    </p:animEffect>
                                    <p:anim calcmode="lin" valueType="num">
                                      <p:cBhvr>
                                        <p:cTn id="8" dur="1000" fill="hold"/>
                                        <p:tgtEl>
                                          <p:spTgt spid="2">
                                            <p:graphicEl>
                                              <a:dgm id="{3A26F7C3-3E62-4A3D-B093-70B0B73A85E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26F7C3-3E62-4A3D-B093-70B0B73A85E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106E60B7-6F73-43BC-8EE3-899DFF33D997}"/>
                                            </p:graphicEl>
                                          </p:spTgt>
                                        </p:tgtEl>
                                        <p:attrNameLst>
                                          <p:attrName>style.visibility</p:attrName>
                                        </p:attrNameLst>
                                      </p:cBhvr>
                                      <p:to>
                                        <p:strVal val="visible"/>
                                      </p:to>
                                    </p:set>
                                    <p:animEffect transition="in" filter="fade">
                                      <p:cBhvr>
                                        <p:cTn id="14" dur="1000"/>
                                        <p:tgtEl>
                                          <p:spTgt spid="2">
                                            <p:graphicEl>
                                              <a:dgm id="{106E60B7-6F73-43BC-8EE3-899DFF33D997}"/>
                                            </p:graphicEl>
                                          </p:spTgt>
                                        </p:tgtEl>
                                      </p:cBhvr>
                                    </p:animEffect>
                                    <p:anim calcmode="lin" valueType="num">
                                      <p:cBhvr>
                                        <p:cTn id="15" dur="1000" fill="hold"/>
                                        <p:tgtEl>
                                          <p:spTgt spid="2">
                                            <p:graphicEl>
                                              <a:dgm id="{106E60B7-6F73-43BC-8EE3-899DFF33D99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06E60B7-6F73-43BC-8EE3-899DFF33D997}"/>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412CA975-9A47-467B-A8DB-A0A03B3C1642}"/>
                                            </p:graphicEl>
                                          </p:spTgt>
                                        </p:tgtEl>
                                        <p:attrNameLst>
                                          <p:attrName>style.visibility</p:attrName>
                                        </p:attrNameLst>
                                      </p:cBhvr>
                                      <p:to>
                                        <p:strVal val="visible"/>
                                      </p:to>
                                    </p:set>
                                    <p:animEffect transition="in" filter="fade">
                                      <p:cBhvr>
                                        <p:cTn id="19" dur="1000"/>
                                        <p:tgtEl>
                                          <p:spTgt spid="2">
                                            <p:graphicEl>
                                              <a:dgm id="{412CA975-9A47-467B-A8DB-A0A03B3C1642}"/>
                                            </p:graphicEl>
                                          </p:spTgt>
                                        </p:tgtEl>
                                      </p:cBhvr>
                                    </p:animEffect>
                                    <p:anim calcmode="lin" valueType="num">
                                      <p:cBhvr>
                                        <p:cTn id="20" dur="1000" fill="hold"/>
                                        <p:tgtEl>
                                          <p:spTgt spid="2">
                                            <p:graphicEl>
                                              <a:dgm id="{412CA975-9A47-467B-A8DB-A0A03B3C164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12CA975-9A47-467B-A8DB-A0A03B3C164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26243"/>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20787074"/>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3034336"/>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1E1E5B16-E1D2-4675-B838-AF3D0C5FA4B5}"/>
                                            </p:graphicEl>
                                          </p:spTgt>
                                        </p:tgtEl>
                                        <p:attrNameLst>
                                          <p:attrName>style.visibility</p:attrName>
                                        </p:attrNameLst>
                                      </p:cBhvr>
                                      <p:to>
                                        <p:strVal val="visible"/>
                                      </p:to>
                                    </p:set>
                                    <p:anim calcmode="lin" valueType="num">
                                      <p:cBhvr additive="base">
                                        <p:cTn id="7" dur="500" fill="hold"/>
                                        <p:tgtEl>
                                          <p:spTgt spid="2">
                                            <p:graphicEl>
                                              <a:dgm id="{1E1E5B16-E1D2-4675-B838-AF3D0C5FA4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1E5B16-E1D2-4675-B838-AF3D0C5FA4B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B1E958A3-8F4D-4ABC-8808-C0FC460CB158}"/>
                                            </p:graphicEl>
                                          </p:spTgt>
                                        </p:tgtEl>
                                        <p:attrNameLst>
                                          <p:attrName>style.visibility</p:attrName>
                                        </p:attrNameLst>
                                      </p:cBhvr>
                                      <p:to>
                                        <p:strVal val="visible"/>
                                      </p:to>
                                    </p:set>
                                    <p:anim calcmode="lin" valueType="num">
                                      <p:cBhvr additive="base">
                                        <p:cTn id="13" dur="500" fill="hold"/>
                                        <p:tgtEl>
                                          <p:spTgt spid="2">
                                            <p:graphicEl>
                                              <a:dgm id="{B1E958A3-8F4D-4ABC-8808-C0FC460CB15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B1E958A3-8F4D-4ABC-8808-C0FC460CB15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05D56F1C-231D-4122-9CC2-52DE3EABDFAC}"/>
                                            </p:graphicEl>
                                          </p:spTgt>
                                        </p:tgtEl>
                                        <p:attrNameLst>
                                          <p:attrName>style.visibility</p:attrName>
                                        </p:attrNameLst>
                                      </p:cBhvr>
                                      <p:to>
                                        <p:strVal val="visible"/>
                                      </p:to>
                                    </p:set>
                                    <p:anim calcmode="lin" valueType="num">
                                      <p:cBhvr additive="base">
                                        <p:cTn id="19" dur="500" fill="hold"/>
                                        <p:tgtEl>
                                          <p:spTgt spid="2">
                                            <p:graphicEl>
                                              <a:dgm id="{05D56F1C-231D-4122-9CC2-52DE3EABDFA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5D56F1C-231D-4122-9CC2-52DE3EABDFA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80690" y="2118411"/>
            <a:ext cx="6030620" cy="3025965"/>
          </a:xfrm>
          <a:prstGeom prst="rect">
            <a:avLst/>
          </a:prstGeom>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312402020"/>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66251"/>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eVP Electronic Vendor Portal</a:t>
            </a:r>
          </a:p>
        </p:txBody>
      </p:sp>
      <p:graphicFrame>
        <p:nvGraphicFramePr>
          <p:cNvPr id="15" name="Content Placeholder 14"/>
          <p:cNvGraphicFramePr>
            <a:graphicFrameLocks noGrp="1"/>
          </p:cNvGraphicFramePr>
          <p:nvPr>
            <p:ph idx="1"/>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1163408-476D-4A37-8D88-984ECD4B0E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34B25AF-33F8-497F-80E1-99AD125398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62AAE3F6-2AA1-4C6E-B9D4-EBCD38D49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36AE88D-5D81-4963-B7FA-9DF366CA3BC2}"/>
              </a:ext>
            </a:extLst>
          </p:cNvPr>
          <p:cNvGraphicFramePr/>
          <p:nvPr>
            <p:extLst>
              <p:ext uri="{D42A27DB-BD31-4B8C-83A1-F6EECF244321}">
                <p14:modId xmlns:p14="http://schemas.microsoft.com/office/powerpoint/2010/main" val="3905670410"/>
              </p:ext>
            </p:extLst>
          </p:nvPr>
        </p:nvGraphicFramePr>
        <p:xfrm>
          <a:off x="590204" y="753533"/>
          <a:ext cx="10915995" cy="57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26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0543AB-7E97-4DF4-8F0A-85F33F342DFD}"/>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4" name="Content Placeholder 3">
            <a:extLst>
              <a:ext uri="{FF2B5EF4-FFF2-40B4-BE49-F238E27FC236}">
                <a16:creationId xmlns:a16="http://schemas.microsoft.com/office/drawing/2014/main" id="{01CAA8BD-ABC7-454C-B236-FAC335A893D9}"/>
              </a:ext>
            </a:extLst>
          </p:cNvPr>
          <p:cNvGraphicFramePr>
            <a:graphicFrameLocks noGrp="1"/>
          </p:cNvGraphicFramePr>
          <p:nvPr>
            <p:ph idx="1"/>
            <p:extLst>
              <p:ext uri="{D42A27DB-BD31-4B8C-83A1-F6EECF244321}">
                <p14:modId xmlns:p14="http://schemas.microsoft.com/office/powerpoint/2010/main" val="3196325614"/>
              </p:ext>
            </p:extLst>
          </p:nvPr>
        </p:nvGraphicFramePr>
        <p:xfrm>
          <a:off x="517236" y="255204"/>
          <a:ext cx="11111346" cy="634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5896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9B5D98F4-7D97-41FB-87F6-427574BC2118}"/>
                                            </p:graphicEl>
                                          </p:spTgt>
                                        </p:tgtEl>
                                        <p:attrNameLst>
                                          <p:attrName>style.visibility</p:attrName>
                                        </p:attrNameLst>
                                      </p:cBhvr>
                                      <p:to>
                                        <p:strVal val="visible"/>
                                      </p:to>
                                    </p:set>
                                    <p:anim calcmode="lin" valueType="num">
                                      <p:cBhvr additive="base">
                                        <p:cTn id="7" dur="500" fill="hold"/>
                                        <p:tgtEl>
                                          <p:spTgt spid="4">
                                            <p:graphicEl>
                                              <a:dgm id="{9B5D98F4-7D97-41FB-87F6-427574BC21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B5D98F4-7D97-41FB-87F6-427574BC211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graphicEl>
                                              <a:dgm id="{82104A04-9687-4E79-97EE-B49CA393117B}"/>
                                            </p:graphicEl>
                                          </p:spTgt>
                                        </p:tgtEl>
                                        <p:attrNameLst>
                                          <p:attrName>style.visibility</p:attrName>
                                        </p:attrNameLst>
                                      </p:cBhvr>
                                      <p:to>
                                        <p:strVal val="visible"/>
                                      </p:to>
                                    </p:set>
                                    <p:anim calcmode="lin" valueType="num">
                                      <p:cBhvr additive="base">
                                        <p:cTn id="13" dur="500" fill="hold"/>
                                        <p:tgtEl>
                                          <p:spTgt spid="4">
                                            <p:graphicEl>
                                              <a:dgm id="{82104A04-9687-4E79-97EE-B49CA393117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82104A04-9687-4E79-97EE-B49CA393117B}"/>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graphicEl>
                                              <a:dgm id="{0AB4231C-7647-46C4-B6D6-924884D20722}"/>
                                            </p:graphicEl>
                                          </p:spTgt>
                                        </p:tgtEl>
                                        <p:attrNameLst>
                                          <p:attrName>style.visibility</p:attrName>
                                        </p:attrNameLst>
                                      </p:cBhvr>
                                      <p:to>
                                        <p:strVal val="visible"/>
                                      </p:to>
                                    </p:set>
                                    <p:anim calcmode="lin" valueType="num">
                                      <p:cBhvr additive="base">
                                        <p:cTn id="19" dur="500" fill="hold"/>
                                        <p:tgtEl>
                                          <p:spTgt spid="4">
                                            <p:graphicEl>
                                              <a:dgm id="{0AB4231C-7647-46C4-B6D6-924884D2072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0AB4231C-7647-46C4-B6D6-924884D20722}"/>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graphicEl>
                                              <a:dgm id="{E4BA49F4-47BC-497B-B155-F02F570F682B}"/>
                                            </p:graphicEl>
                                          </p:spTgt>
                                        </p:tgtEl>
                                        <p:attrNameLst>
                                          <p:attrName>style.visibility</p:attrName>
                                        </p:attrNameLst>
                                      </p:cBhvr>
                                      <p:to>
                                        <p:strVal val="visible"/>
                                      </p:to>
                                    </p:set>
                                    <p:anim calcmode="lin" valueType="num">
                                      <p:cBhvr additive="base">
                                        <p:cTn id="25" dur="500" fill="hold"/>
                                        <p:tgtEl>
                                          <p:spTgt spid="4">
                                            <p:graphicEl>
                                              <a:dgm id="{E4BA49F4-47BC-497B-B155-F02F570F682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E4BA49F4-47BC-497B-B155-F02F570F682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9D42F70-9EC8-4B85-B5FA-5D55B46DEFAA}"/>
              </a:ext>
            </a:extLst>
          </p:cNvPr>
          <p:cNvGraphicFramePr/>
          <p:nvPr>
            <p:extLst>
              <p:ext uri="{D42A27DB-BD31-4B8C-83A1-F6EECF244321}">
                <p14:modId xmlns:p14="http://schemas.microsoft.com/office/powerpoint/2010/main" val="4245088731"/>
              </p:ext>
            </p:extLst>
          </p:nvPr>
        </p:nvGraphicFramePr>
        <p:xfrm>
          <a:off x="8216549" y="290945"/>
          <a:ext cx="4313382" cy="65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14F920FC-A108-4B62-A001-7B435B1CEAEF}"/>
              </a:ext>
            </a:extLst>
          </p:cNvPr>
          <p:cNvGraphicFramePr>
            <a:graphicFrameLocks noGrp="1"/>
          </p:cNvGraphicFramePr>
          <p:nvPr>
            <p:ph idx="1"/>
            <p:extLst>
              <p:ext uri="{D42A27DB-BD31-4B8C-83A1-F6EECF244321}">
                <p14:modId xmlns:p14="http://schemas.microsoft.com/office/powerpoint/2010/main" val="2539164825"/>
              </p:ext>
            </p:extLst>
          </p:nvPr>
        </p:nvGraphicFramePr>
        <p:xfrm>
          <a:off x="341745" y="1083366"/>
          <a:ext cx="11164455" cy="54836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9355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F2231023-9EFD-4F4C-B3CC-530CBD0609AF}"/>
                                            </p:graphicEl>
                                          </p:spTgt>
                                        </p:tgtEl>
                                        <p:attrNameLst>
                                          <p:attrName>style.visibility</p:attrName>
                                        </p:attrNameLst>
                                      </p:cBhvr>
                                      <p:to>
                                        <p:strVal val="visible"/>
                                      </p:to>
                                    </p:set>
                                    <p:animEffect transition="in" filter="fade">
                                      <p:cBhvr>
                                        <p:cTn id="7" dur="1000"/>
                                        <p:tgtEl>
                                          <p:spTgt spid="5">
                                            <p:graphicEl>
                                              <a:dgm id="{F2231023-9EFD-4F4C-B3CC-530CBD0609AF}"/>
                                            </p:graphicEl>
                                          </p:spTgt>
                                        </p:tgtEl>
                                      </p:cBhvr>
                                    </p:animEffect>
                                    <p:anim calcmode="lin" valueType="num">
                                      <p:cBhvr>
                                        <p:cTn id="8" dur="1000" fill="hold"/>
                                        <p:tgtEl>
                                          <p:spTgt spid="5">
                                            <p:graphicEl>
                                              <a:dgm id="{F2231023-9EFD-4F4C-B3CC-530CBD0609A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F2231023-9EFD-4F4C-B3CC-530CBD0609A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47966AFA-07E0-4E78-AAA3-5E2F89D94EDA}"/>
                                            </p:graphicEl>
                                          </p:spTgt>
                                        </p:tgtEl>
                                        <p:attrNameLst>
                                          <p:attrName>style.visibility</p:attrName>
                                        </p:attrNameLst>
                                      </p:cBhvr>
                                      <p:to>
                                        <p:strVal val="visible"/>
                                      </p:to>
                                    </p:set>
                                    <p:animEffect transition="in" filter="fade">
                                      <p:cBhvr>
                                        <p:cTn id="14" dur="1000"/>
                                        <p:tgtEl>
                                          <p:spTgt spid="5">
                                            <p:graphicEl>
                                              <a:dgm id="{47966AFA-07E0-4E78-AAA3-5E2F89D94EDA}"/>
                                            </p:graphicEl>
                                          </p:spTgt>
                                        </p:tgtEl>
                                      </p:cBhvr>
                                    </p:animEffect>
                                    <p:anim calcmode="lin" valueType="num">
                                      <p:cBhvr>
                                        <p:cTn id="15" dur="1000" fill="hold"/>
                                        <p:tgtEl>
                                          <p:spTgt spid="5">
                                            <p:graphicEl>
                                              <a:dgm id="{47966AFA-07E0-4E78-AAA3-5E2F89D94EDA}"/>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47966AFA-07E0-4E78-AAA3-5E2F89D94ED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9245CC1F-5254-4B8B-A90F-1CFEFC9ED7CE}"/>
                                            </p:graphicEl>
                                          </p:spTgt>
                                        </p:tgtEl>
                                        <p:attrNameLst>
                                          <p:attrName>style.visibility</p:attrName>
                                        </p:attrNameLst>
                                      </p:cBhvr>
                                      <p:to>
                                        <p:strVal val="visible"/>
                                      </p:to>
                                    </p:set>
                                    <p:animEffect transition="in" filter="fade">
                                      <p:cBhvr>
                                        <p:cTn id="19" dur="1000"/>
                                        <p:tgtEl>
                                          <p:spTgt spid="5">
                                            <p:graphicEl>
                                              <a:dgm id="{9245CC1F-5254-4B8B-A90F-1CFEFC9ED7CE}"/>
                                            </p:graphicEl>
                                          </p:spTgt>
                                        </p:tgtEl>
                                      </p:cBhvr>
                                    </p:animEffect>
                                    <p:anim calcmode="lin" valueType="num">
                                      <p:cBhvr>
                                        <p:cTn id="20" dur="1000" fill="hold"/>
                                        <p:tgtEl>
                                          <p:spTgt spid="5">
                                            <p:graphicEl>
                                              <a:dgm id="{9245CC1F-5254-4B8B-A90F-1CFEFC9ED7C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9245CC1F-5254-4B8B-A90F-1CFEFC9ED7C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B1A916FF-7DC1-4005-863B-5E79EDD51A28}"/>
                                            </p:graphicEl>
                                          </p:spTgt>
                                        </p:tgtEl>
                                        <p:attrNameLst>
                                          <p:attrName>style.visibility</p:attrName>
                                        </p:attrNameLst>
                                      </p:cBhvr>
                                      <p:to>
                                        <p:strVal val="visible"/>
                                      </p:to>
                                    </p:set>
                                    <p:animEffect transition="in" filter="fade">
                                      <p:cBhvr>
                                        <p:cTn id="26" dur="1000"/>
                                        <p:tgtEl>
                                          <p:spTgt spid="5">
                                            <p:graphicEl>
                                              <a:dgm id="{B1A916FF-7DC1-4005-863B-5E79EDD51A28}"/>
                                            </p:graphicEl>
                                          </p:spTgt>
                                        </p:tgtEl>
                                      </p:cBhvr>
                                    </p:animEffect>
                                    <p:anim calcmode="lin" valueType="num">
                                      <p:cBhvr>
                                        <p:cTn id="27" dur="1000" fill="hold"/>
                                        <p:tgtEl>
                                          <p:spTgt spid="5">
                                            <p:graphicEl>
                                              <a:dgm id="{B1A916FF-7DC1-4005-863B-5E79EDD51A2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B1A916FF-7DC1-4005-863B-5E79EDD51A28}"/>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C5D711C2-C8CA-4CDD-BE0C-077071EB7051}"/>
                                            </p:graphicEl>
                                          </p:spTgt>
                                        </p:tgtEl>
                                        <p:attrNameLst>
                                          <p:attrName>style.visibility</p:attrName>
                                        </p:attrNameLst>
                                      </p:cBhvr>
                                      <p:to>
                                        <p:strVal val="visible"/>
                                      </p:to>
                                    </p:set>
                                    <p:animEffect transition="in" filter="fade">
                                      <p:cBhvr>
                                        <p:cTn id="33" dur="1000"/>
                                        <p:tgtEl>
                                          <p:spTgt spid="5">
                                            <p:graphicEl>
                                              <a:dgm id="{C5D711C2-C8CA-4CDD-BE0C-077071EB7051}"/>
                                            </p:graphicEl>
                                          </p:spTgt>
                                        </p:tgtEl>
                                      </p:cBhvr>
                                    </p:animEffect>
                                    <p:anim calcmode="lin" valueType="num">
                                      <p:cBhvr>
                                        <p:cTn id="34" dur="1000" fill="hold"/>
                                        <p:tgtEl>
                                          <p:spTgt spid="5">
                                            <p:graphicEl>
                                              <a:dgm id="{C5D711C2-C8CA-4CDD-BE0C-077071EB7051}"/>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C5D711C2-C8CA-4CDD-BE0C-077071EB7051}"/>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54506DD6-0CFC-4D6D-9D27-F64285A090D5}"/>
                                            </p:graphicEl>
                                          </p:spTgt>
                                        </p:tgtEl>
                                        <p:attrNameLst>
                                          <p:attrName>style.visibility</p:attrName>
                                        </p:attrNameLst>
                                      </p:cBhvr>
                                      <p:to>
                                        <p:strVal val="visible"/>
                                      </p:to>
                                    </p:set>
                                    <p:animEffect transition="in" filter="fade">
                                      <p:cBhvr>
                                        <p:cTn id="40" dur="1000"/>
                                        <p:tgtEl>
                                          <p:spTgt spid="5">
                                            <p:graphicEl>
                                              <a:dgm id="{54506DD6-0CFC-4D6D-9D27-F64285A090D5}"/>
                                            </p:graphicEl>
                                          </p:spTgt>
                                        </p:tgtEl>
                                      </p:cBhvr>
                                    </p:animEffect>
                                    <p:anim calcmode="lin" valueType="num">
                                      <p:cBhvr>
                                        <p:cTn id="41" dur="1000" fill="hold"/>
                                        <p:tgtEl>
                                          <p:spTgt spid="5">
                                            <p:graphicEl>
                                              <a:dgm id="{54506DD6-0CFC-4D6D-9D27-F64285A090D5}"/>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54506DD6-0CFC-4D6D-9D27-F64285A090D5}"/>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graphicEl>
                                              <a:dgm id="{5D732BE7-3245-4EAC-824D-8A5DDFEC0749}"/>
                                            </p:graphicEl>
                                          </p:spTgt>
                                        </p:tgtEl>
                                        <p:attrNameLst>
                                          <p:attrName>style.visibility</p:attrName>
                                        </p:attrNameLst>
                                      </p:cBhvr>
                                      <p:to>
                                        <p:strVal val="visible"/>
                                      </p:to>
                                    </p:set>
                                    <p:animEffect transition="in" filter="fade">
                                      <p:cBhvr>
                                        <p:cTn id="45" dur="1000"/>
                                        <p:tgtEl>
                                          <p:spTgt spid="5">
                                            <p:graphicEl>
                                              <a:dgm id="{5D732BE7-3245-4EAC-824D-8A5DDFEC0749}"/>
                                            </p:graphicEl>
                                          </p:spTgt>
                                        </p:tgtEl>
                                      </p:cBhvr>
                                    </p:animEffect>
                                    <p:anim calcmode="lin" valueType="num">
                                      <p:cBhvr>
                                        <p:cTn id="46" dur="1000" fill="hold"/>
                                        <p:tgtEl>
                                          <p:spTgt spid="5">
                                            <p:graphicEl>
                                              <a:dgm id="{5D732BE7-3245-4EAC-824D-8A5DDFEC0749}"/>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5D732BE7-3245-4EAC-824D-8A5DDFEC0749}"/>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graphicEl>
                                              <a:dgm id="{6E7775B4-EFF3-46B3-9E9A-94F2FC97189E}"/>
                                            </p:graphicEl>
                                          </p:spTgt>
                                        </p:tgtEl>
                                        <p:attrNameLst>
                                          <p:attrName>style.visibility</p:attrName>
                                        </p:attrNameLst>
                                      </p:cBhvr>
                                      <p:to>
                                        <p:strVal val="visible"/>
                                      </p:to>
                                    </p:set>
                                    <p:animEffect transition="in" filter="fade">
                                      <p:cBhvr>
                                        <p:cTn id="52" dur="1000"/>
                                        <p:tgtEl>
                                          <p:spTgt spid="5">
                                            <p:graphicEl>
                                              <a:dgm id="{6E7775B4-EFF3-46B3-9E9A-94F2FC97189E}"/>
                                            </p:graphicEl>
                                          </p:spTgt>
                                        </p:tgtEl>
                                      </p:cBhvr>
                                    </p:animEffect>
                                    <p:anim calcmode="lin" valueType="num">
                                      <p:cBhvr>
                                        <p:cTn id="53" dur="1000" fill="hold"/>
                                        <p:tgtEl>
                                          <p:spTgt spid="5">
                                            <p:graphicEl>
                                              <a:dgm id="{6E7775B4-EFF3-46B3-9E9A-94F2FC97189E}"/>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6E7775B4-EFF3-46B3-9E9A-94F2FC97189E}"/>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graphicEl>
                                              <a:dgm id="{2AC05433-71AE-4013-A5EA-1A580EF82931}"/>
                                            </p:graphicEl>
                                          </p:spTgt>
                                        </p:tgtEl>
                                        <p:attrNameLst>
                                          <p:attrName>style.visibility</p:attrName>
                                        </p:attrNameLst>
                                      </p:cBhvr>
                                      <p:to>
                                        <p:strVal val="visible"/>
                                      </p:to>
                                    </p:set>
                                    <p:animEffect transition="in" filter="fade">
                                      <p:cBhvr>
                                        <p:cTn id="57" dur="1000"/>
                                        <p:tgtEl>
                                          <p:spTgt spid="5">
                                            <p:graphicEl>
                                              <a:dgm id="{2AC05433-71AE-4013-A5EA-1A580EF82931}"/>
                                            </p:graphicEl>
                                          </p:spTgt>
                                        </p:tgtEl>
                                      </p:cBhvr>
                                    </p:animEffect>
                                    <p:anim calcmode="lin" valueType="num">
                                      <p:cBhvr>
                                        <p:cTn id="58" dur="1000" fill="hold"/>
                                        <p:tgtEl>
                                          <p:spTgt spid="5">
                                            <p:graphicEl>
                                              <a:dgm id="{2AC05433-71AE-4013-A5EA-1A580EF82931}"/>
                                            </p:graphicEl>
                                          </p:spTgt>
                                        </p:tgtEl>
                                        <p:attrNameLst>
                                          <p:attrName>ppt_x</p:attrName>
                                        </p:attrNameLst>
                                      </p:cBhvr>
                                      <p:tavLst>
                                        <p:tav tm="0">
                                          <p:val>
                                            <p:strVal val="#ppt_x"/>
                                          </p:val>
                                        </p:tav>
                                        <p:tav tm="100000">
                                          <p:val>
                                            <p:strVal val="#ppt_x"/>
                                          </p:val>
                                        </p:tav>
                                      </p:tavLst>
                                    </p:anim>
                                    <p:anim calcmode="lin" valueType="num">
                                      <p:cBhvr>
                                        <p:cTn id="59" dur="1000" fill="hold"/>
                                        <p:tgtEl>
                                          <p:spTgt spid="5">
                                            <p:graphicEl>
                                              <a:dgm id="{2AC05433-71AE-4013-A5EA-1A580EF829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F24D044-1F2C-43E1-9232-060EE98182C3}"/>
              </a:ext>
            </a:extLst>
          </p:cNvPr>
          <p:cNvGraphicFramePr/>
          <p:nvPr>
            <p:extLst>
              <p:ext uri="{D42A27DB-BD31-4B8C-83A1-F6EECF244321}">
                <p14:modId xmlns:p14="http://schemas.microsoft.com/office/powerpoint/2010/main" val="3552504808"/>
              </p:ext>
            </p:extLst>
          </p:nvPr>
        </p:nvGraphicFramePr>
        <p:xfrm>
          <a:off x="9582727" y="73890"/>
          <a:ext cx="2812473" cy="745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A80A13B-4ACE-4B83-8FAF-7AE11EE5B4C9}"/>
              </a:ext>
            </a:extLst>
          </p:cNvPr>
          <p:cNvGraphicFramePr>
            <a:graphicFrameLocks noGrp="1"/>
          </p:cNvGraphicFramePr>
          <p:nvPr>
            <p:ph idx="1"/>
            <p:extLst>
              <p:ext uri="{D42A27DB-BD31-4B8C-83A1-F6EECF244321}">
                <p14:modId xmlns:p14="http://schemas.microsoft.com/office/powerpoint/2010/main" val="1622404587"/>
              </p:ext>
            </p:extLst>
          </p:nvPr>
        </p:nvGraphicFramePr>
        <p:xfrm>
          <a:off x="591127" y="1616364"/>
          <a:ext cx="10915073" cy="4602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4967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graphicEl>
                                              <a:dgm id="{371097D3-99F6-421C-A5AD-A21DA07AEEEE}"/>
                                            </p:graphicEl>
                                          </p:spTgt>
                                        </p:tgtEl>
                                        <p:attrNameLst>
                                          <p:attrName>style.visibility</p:attrName>
                                        </p:attrNameLst>
                                      </p:cBhvr>
                                      <p:to>
                                        <p:strVal val="visible"/>
                                      </p:to>
                                    </p:set>
                                    <p:animEffect transition="in" filter="diamond(in)">
                                      <p:cBhvr>
                                        <p:cTn id="7" dur="2000"/>
                                        <p:tgtEl>
                                          <p:spTgt spid="5">
                                            <p:graphicEl>
                                              <a:dgm id="{371097D3-99F6-421C-A5AD-A21DA07AEE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graphicEl>
                                              <a:dgm id="{A444BEC6-986C-4FFA-A4BC-2F740991C8C0}"/>
                                            </p:graphicEl>
                                          </p:spTgt>
                                        </p:tgtEl>
                                        <p:attrNameLst>
                                          <p:attrName>style.visibility</p:attrName>
                                        </p:attrNameLst>
                                      </p:cBhvr>
                                      <p:to>
                                        <p:strVal val="visible"/>
                                      </p:to>
                                    </p:set>
                                    <p:animEffect transition="in" filter="diamond(in)">
                                      <p:cBhvr>
                                        <p:cTn id="12" dur="2000"/>
                                        <p:tgtEl>
                                          <p:spTgt spid="5">
                                            <p:graphicEl>
                                              <a:dgm id="{A444BEC6-986C-4FFA-A4BC-2F740991C8C0}"/>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graphicEl>
                                              <a:dgm id="{802B5924-DC8A-4F37-AA60-9FBD7C4B55D9}"/>
                                            </p:graphicEl>
                                          </p:spTgt>
                                        </p:tgtEl>
                                        <p:attrNameLst>
                                          <p:attrName>style.visibility</p:attrName>
                                        </p:attrNameLst>
                                      </p:cBhvr>
                                      <p:to>
                                        <p:strVal val="visible"/>
                                      </p:to>
                                    </p:set>
                                    <p:animEffect transition="in" filter="diamond(in)">
                                      <p:cBhvr>
                                        <p:cTn id="15" dur="2000"/>
                                        <p:tgtEl>
                                          <p:spTgt spid="5">
                                            <p:graphicEl>
                                              <a:dgm id="{802B5924-DC8A-4F37-AA60-9FBD7C4B55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graphicEl>
                                              <a:dgm id="{4D6D6545-E4CD-4EA7-935A-5618A8F45517}"/>
                                            </p:graphicEl>
                                          </p:spTgt>
                                        </p:tgtEl>
                                        <p:attrNameLst>
                                          <p:attrName>style.visibility</p:attrName>
                                        </p:attrNameLst>
                                      </p:cBhvr>
                                      <p:to>
                                        <p:strVal val="visible"/>
                                      </p:to>
                                    </p:set>
                                    <p:animEffect transition="in" filter="diamond(in)">
                                      <p:cBhvr>
                                        <p:cTn id="20" dur="2000"/>
                                        <p:tgtEl>
                                          <p:spTgt spid="5">
                                            <p:graphicEl>
                                              <a:dgm id="{4D6D6545-E4CD-4EA7-935A-5618A8F4551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graphicEl>
                                              <a:dgm id="{9FCE9144-0A4F-4E3F-83FC-A6B7BC448A2D}"/>
                                            </p:graphicEl>
                                          </p:spTgt>
                                        </p:tgtEl>
                                        <p:attrNameLst>
                                          <p:attrName>style.visibility</p:attrName>
                                        </p:attrNameLst>
                                      </p:cBhvr>
                                      <p:to>
                                        <p:strVal val="visible"/>
                                      </p:to>
                                    </p:set>
                                    <p:animEffect transition="in" filter="diamond(in)">
                                      <p:cBhvr>
                                        <p:cTn id="25" dur="2000"/>
                                        <p:tgtEl>
                                          <p:spTgt spid="5">
                                            <p:graphicEl>
                                              <a:dgm id="{9FCE9144-0A4F-4E3F-83FC-A6B7BC448A2D}"/>
                                            </p:graphic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graphicEl>
                                              <a:dgm id="{A78A3B03-65FD-496A-A688-1455E9600CE6}"/>
                                            </p:graphicEl>
                                          </p:spTgt>
                                        </p:tgtEl>
                                        <p:attrNameLst>
                                          <p:attrName>style.visibility</p:attrName>
                                        </p:attrNameLst>
                                      </p:cBhvr>
                                      <p:to>
                                        <p:strVal val="visible"/>
                                      </p:to>
                                    </p:set>
                                    <p:animEffect transition="in" filter="diamond(in)">
                                      <p:cBhvr>
                                        <p:cTn id="28" dur="2000"/>
                                        <p:tgtEl>
                                          <p:spTgt spid="5">
                                            <p:graphicEl>
                                              <a:dgm id="{A78A3B03-65FD-496A-A688-1455E9600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24F4F6-F09B-4396-9F8B-A3099A22B1FB}"/>
              </a:ext>
            </a:extLst>
          </p:cNvPr>
          <p:cNvGraphicFramePr/>
          <p:nvPr>
            <p:extLst>
              <p:ext uri="{D42A27DB-BD31-4B8C-83A1-F6EECF244321}">
                <p14:modId xmlns:p14="http://schemas.microsoft.com/office/powerpoint/2010/main" val="90500920"/>
              </p:ext>
            </p:extLst>
          </p:nvPr>
        </p:nvGraphicFramePr>
        <p:xfrm>
          <a:off x="9850583" y="0"/>
          <a:ext cx="2662382" cy="7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D2FD5C3-D3B1-4CF3-A5F4-794F64FD948A}"/>
              </a:ext>
            </a:extLst>
          </p:cNvPr>
          <p:cNvGraphicFramePr>
            <a:graphicFrameLocks noGrp="1"/>
          </p:cNvGraphicFramePr>
          <p:nvPr>
            <p:ph idx="1"/>
            <p:extLst>
              <p:ext uri="{D42A27DB-BD31-4B8C-83A1-F6EECF244321}">
                <p14:modId xmlns:p14="http://schemas.microsoft.com/office/powerpoint/2010/main" val="386380773"/>
              </p:ext>
            </p:extLst>
          </p:nvPr>
        </p:nvGraphicFramePr>
        <p:xfrm>
          <a:off x="378692" y="628074"/>
          <a:ext cx="11321472" cy="587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3388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236F2182-91F9-4C29-BB25-D66B597C9E08}"/>
                                            </p:graphicEl>
                                          </p:spTgt>
                                        </p:tgtEl>
                                        <p:attrNameLst>
                                          <p:attrName>style.visibility</p:attrName>
                                        </p:attrNameLst>
                                      </p:cBhvr>
                                      <p:to>
                                        <p:strVal val="visible"/>
                                      </p:to>
                                    </p:set>
                                    <p:anim calcmode="lin" valueType="num">
                                      <p:cBhvr additive="base">
                                        <p:cTn id="7" dur="500" fill="hold"/>
                                        <p:tgtEl>
                                          <p:spTgt spid="5">
                                            <p:graphicEl>
                                              <a:dgm id="{236F2182-91F9-4C29-BB25-D66B597C9E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236F2182-91F9-4C29-BB25-D66B597C9E0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F864924E-0A5A-439E-868F-8E29A4529E5A}"/>
                                            </p:graphicEl>
                                          </p:spTgt>
                                        </p:tgtEl>
                                        <p:attrNameLst>
                                          <p:attrName>style.visibility</p:attrName>
                                        </p:attrNameLst>
                                      </p:cBhvr>
                                      <p:to>
                                        <p:strVal val="visible"/>
                                      </p:to>
                                    </p:set>
                                    <p:anim calcmode="lin" valueType="num">
                                      <p:cBhvr additive="base">
                                        <p:cTn id="13" dur="500" fill="hold"/>
                                        <p:tgtEl>
                                          <p:spTgt spid="5">
                                            <p:graphicEl>
                                              <a:dgm id="{F864924E-0A5A-439E-868F-8E29A4529E5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F864924E-0A5A-439E-868F-8E29A4529E5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692ABCCA-F04F-46EE-9E03-0496FA2C9157}"/>
                                            </p:graphicEl>
                                          </p:spTgt>
                                        </p:tgtEl>
                                        <p:attrNameLst>
                                          <p:attrName>style.visibility</p:attrName>
                                        </p:attrNameLst>
                                      </p:cBhvr>
                                      <p:to>
                                        <p:strVal val="visible"/>
                                      </p:to>
                                    </p:set>
                                    <p:anim calcmode="lin" valueType="num">
                                      <p:cBhvr additive="base">
                                        <p:cTn id="19" dur="500" fill="hold"/>
                                        <p:tgtEl>
                                          <p:spTgt spid="5">
                                            <p:graphicEl>
                                              <a:dgm id="{692ABCCA-F04F-46EE-9E03-0496FA2C915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692ABCCA-F04F-46EE-9E03-0496FA2C915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1265211F-4007-47A8-B5D2-7E018309BE54}"/>
                                            </p:graphicEl>
                                          </p:spTgt>
                                        </p:tgtEl>
                                        <p:attrNameLst>
                                          <p:attrName>style.visibility</p:attrName>
                                        </p:attrNameLst>
                                      </p:cBhvr>
                                      <p:to>
                                        <p:strVal val="visible"/>
                                      </p:to>
                                    </p:set>
                                    <p:anim calcmode="lin" valueType="num">
                                      <p:cBhvr additive="base">
                                        <p:cTn id="25" dur="500" fill="hold"/>
                                        <p:tgtEl>
                                          <p:spTgt spid="5">
                                            <p:graphicEl>
                                              <a:dgm id="{1265211F-4007-47A8-B5D2-7E018309BE5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1265211F-4007-47A8-B5D2-7E018309BE5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0E2D8BCA-FC64-4EA3-A821-EC9EE0D86FD9}"/>
                                            </p:graphicEl>
                                          </p:spTgt>
                                        </p:tgtEl>
                                        <p:attrNameLst>
                                          <p:attrName>style.visibility</p:attrName>
                                        </p:attrNameLst>
                                      </p:cBhvr>
                                      <p:to>
                                        <p:strVal val="visible"/>
                                      </p:to>
                                    </p:set>
                                    <p:anim calcmode="lin" valueType="num">
                                      <p:cBhvr additive="base">
                                        <p:cTn id="31" dur="500" fill="hold"/>
                                        <p:tgtEl>
                                          <p:spTgt spid="5">
                                            <p:graphicEl>
                                              <a:dgm id="{0E2D8BCA-FC64-4EA3-A821-EC9EE0D86FD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0E2D8BCA-FC64-4EA3-A821-EC9EE0D86FD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graphicEl>
                                              <a:dgm id="{BCE936E9-2A96-44DA-B10E-0130C7E038B7}"/>
                                            </p:graphicEl>
                                          </p:spTgt>
                                        </p:tgtEl>
                                        <p:attrNameLst>
                                          <p:attrName>style.visibility</p:attrName>
                                        </p:attrNameLst>
                                      </p:cBhvr>
                                      <p:to>
                                        <p:strVal val="visible"/>
                                      </p:to>
                                    </p:set>
                                    <p:anim calcmode="lin" valueType="num">
                                      <p:cBhvr additive="base">
                                        <p:cTn id="37" dur="500" fill="hold"/>
                                        <p:tgtEl>
                                          <p:spTgt spid="5">
                                            <p:graphicEl>
                                              <a:dgm id="{BCE936E9-2A96-44DA-B10E-0130C7E038B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BCE936E9-2A96-44DA-B10E-0130C7E038B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graphicEl>
                                              <a:dgm id="{9DDA4EFE-8E4C-4078-907F-235E528541E3}"/>
                                            </p:graphicEl>
                                          </p:spTgt>
                                        </p:tgtEl>
                                        <p:attrNameLst>
                                          <p:attrName>style.visibility</p:attrName>
                                        </p:attrNameLst>
                                      </p:cBhvr>
                                      <p:to>
                                        <p:strVal val="visible"/>
                                      </p:to>
                                    </p:set>
                                    <p:anim calcmode="lin" valueType="num">
                                      <p:cBhvr additive="base">
                                        <p:cTn id="43" dur="500" fill="hold"/>
                                        <p:tgtEl>
                                          <p:spTgt spid="5">
                                            <p:graphicEl>
                                              <a:dgm id="{9DDA4EFE-8E4C-4078-907F-235E528541E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graphicEl>
                                              <a:dgm id="{9DDA4EFE-8E4C-4078-907F-235E528541E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graphicEl>
                                              <a:dgm id="{B30ED25E-61D9-4CCC-83A5-5F3207F3FD10}"/>
                                            </p:graphicEl>
                                          </p:spTgt>
                                        </p:tgtEl>
                                        <p:attrNameLst>
                                          <p:attrName>style.visibility</p:attrName>
                                        </p:attrNameLst>
                                      </p:cBhvr>
                                      <p:to>
                                        <p:strVal val="visible"/>
                                      </p:to>
                                    </p:set>
                                    <p:anim calcmode="lin" valueType="num">
                                      <p:cBhvr additive="base">
                                        <p:cTn id="49" dur="500" fill="hold"/>
                                        <p:tgtEl>
                                          <p:spTgt spid="5">
                                            <p:graphicEl>
                                              <a:dgm id="{B30ED25E-61D9-4CCC-83A5-5F3207F3FD10}"/>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graphicEl>
                                              <a:dgm id="{B30ED25E-61D9-4CCC-83A5-5F3207F3FD10}"/>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graphicEl>
                                              <a:dgm id="{C15A0303-29B9-429D-8AA7-86115FCA14DA}"/>
                                            </p:graphicEl>
                                          </p:spTgt>
                                        </p:tgtEl>
                                        <p:attrNameLst>
                                          <p:attrName>style.visibility</p:attrName>
                                        </p:attrNameLst>
                                      </p:cBhvr>
                                      <p:to>
                                        <p:strVal val="visible"/>
                                      </p:to>
                                    </p:set>
                                    <p:anim calcmode="lin" valueType="num">
                                      <p:cBhvr additive="base">
                                        <p:cTn id="55" dur="500" fill="hold"/>
                                        <p:tgtEl>
                                          <p:spTgt spid="5">
                                            <p:graphicEl>
                                              <a:dgm id="{C15A0303-29B9-429D-8AA7-86115FCA14DA}"/>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graphicEl>
                                              <a:dgm id="{C15A0303-29B9-429D-8AA7-86115FCA14DA}"/>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graphicEl>
                                              <a:dgm id="{C86D1384-4500-4382-9B21-5F05E09F86F7}"/>
                                            </p:graphicEl>
                                          </p:spTgt>
                                        </p:tgtEl>
                                        <p:attrNameLst>
                                          <p:attrName>style.visibility</p:attrName>
                                        </p:attrNameLst>
                                      </p:cBhvr>
                                      <p:to>
                                        <p:strVal val="visible"/>
                                      </p:to>
                                    </p:set>
                                    <p:anim calcmode="lin" valueType="num">
                                      <p:cBhvr additive="base">
                                        <p:cTn id="61" dur="500" fill="hold"/>
                                        <p:tgtEl>
                                          <p:spTgt spid="5">
                                            <p:graphicEl>
                                              <a:dgm id="{C86D1384-4500-4382-9B21-5F05E09F86F7}"/>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C86D1384-4500-4382-9B21-5F05E09F86F7}"/>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graphicEl>
                                              <a:dgm id="{78FB0B7F-0C84-410B-90A5-040777FF4B0B}"/>
                                            </p:graphicEl>
                                          </p:spTgt>
                                        </p:tgtEl>
                                        <p:attrNameLst>
                                          <p:attrName>style.visibility</p:attrName>
                                        </p:attrNameLst>
                                      </p:cBhvr>
                                      <p:to>
                                        <p:strVal val="visible"/>
                                      </p:to>
                                    </p:set>
                                    <p:anim calcmode="lin" valueType="num">
                                      <p:cBhvr additive="base">
                                        <p:cTn id="67" dur="500" fill="hold"/>
                                        <p:tgtEl>
                                          <p:spTgt spid="5">
                                            <p:graphicEl>
                                              <a:dgm id="{78FB0B7F-0C84-410B-90A5-040777FF4B0B}"/>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graphicEl>
                                              <a:dgm id="{78FB0B7F-0C84-410B-90A5-040777FF4B0B}"/>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graphicEl>
                                              <a:dgm id="{5EC2D7E6-7E50-4D60-BDE9-C261F34EAAFF}"/>
                                            </p:graphicEl>
                                          </p:spTgt>
                                        </p:tgtEl>
                                        <p:attrNameLst>
                                          <p:attrName>style.visibility</p:attrName>
                                        </p:attrNameLst>
                                      </p:cBhvr>
                                      <p:to>
                                        <p:strVal val="visible"/>
                                      </p:to>
                                    </p:set>
                                    <p:anim calcmode="lin" valueType="num">
                                      <p:cBhvr additive="base">
                                        <p:cTn id="73" dur="500" fill="hold"/>
                                        <p:tgtEl>
                                          <p:spTgt spid="5">
                                            <p:graphicEl>
                                              <a:dgm id="{5EC2D7E6-7E50-4D60-BDE9-C261F34EAAFF}"/>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graphicEl>
                                              <a:dgm id="{5EC2D7E6-7E50-4D60-BDE9-C261F34EAAF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96DEC60-8DA5-4520-9CB1-80BC6DF8147A}"/>
              </a:ext>
            </a:extLst>
          </p:cNvPr>
          <p:cNvGraphicFramePr>
            <a:graphicFrameLocks noGrp="1"/>
          </p:cNvGraphicFramePr>
          <p:nvPr>
            <p:ph idx="1"/>
            <p:extLst>
              <p:ext uri="{D42A27DB-BD31-4B8C-83A1-F6EECF244321}">
                <p14:modId xmlns:p14="http://schemas.microsoft.com/office/powerpoint/2010/main" val="944599931"/>
              </p:ext>
            </p:extLst>
          </p:nvPr>
        </p:nvGraphicFramePr>
        <p:xfrm>
          <a:off x="624254" y="1318846"/>
          <a:ext cx="10881946" cy="4899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89526120-7A83-41EE-AB40-463447FFA058}"/>
              </a:ext>
            </a:extLst>
          </p:cNvPr>
          <p:cNvGraphicFramePr/>
          <p:nvPr>
            <p:extLst>
              <p:ext uri="{D42A27DB-BD31-4B8C-83A1-F6EECF244321}">
                <p14:modId xmlns:p14="http://schemas.microsoft.com/office/powerpoint/2010/main" val="419388145"/>
              </p:ext>
            </p:extLst>
          </p:nvPr>
        </p:nvGraphicFramePr>
        <p:xfrm>
          <a:off x="9724292" y="242015"/>
          <a:ext cx="2101361" cy="794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5791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E79233-8141-4FFF-83F3-FDA68DFFF3F6}"/>
              </a:ext>
            </a:extLst>
          </p:cNvPr>
          <p:cNvGraphicFramePr/>
          <p:nvPr>
            <p:extLst>
              <p:ext uri="{D42A27DB-BD31-4B8C-83A1-F6EECF244321}">
                <p14:modId xmlns:p14="http://schemas.microsoft.com/office/powerpoint/2010/main" val="1507496589"/>
              </p:ext>
            </p:extLst>
          </p:nvPr>
        </p:nvGraphicFramePr>
        <p:xfrm>
          <a:off x="9428286" y="184081"/>
          <a:ext cx="2132780" cy="129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8CA8ED6A-6FE1-42E4-BA58-EA51201E87C0}"/>
              </a:ext>
            </a:extLst>
          </p:cNvPr>
          <p:cNvGraphicFramePr>
            <a:graphicFrameLocks noGrp="1"/>
          </p:cNvGraphicFramePr>
          <p:nvPr>
            <p:ph idx="1"/>
            <p:extLst>
              <p:ext uri="{D42A27DB-BD31-4B8C-83A1-F6EECF244321}">
                <p14:modId xmlns:p14="http://schemas.microsoft.com/office/powerpoint/2010/main" val="1269883754"/>
              </p:ext>
            </p:extLst>
          </p:nvPr>
        </p:nvGraphicFramePr>
        <p:xfrm>
          <a:off x="630935" y="1318846"/>
          <a:ext cx="10930131" cy="5266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7134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740E734-F10B-40FB-89F0-676C5B4CFFDB}"/>
              </a:ext>
            </a:extLst>
          </p:cNvPr>
          <p:cNvGraphicFramePr/>
          <p:nvPr>
            <p:extLst>
              <p:ext uri="{D42A27DB-BD31-4B8C-83A1-F6EECF244321}">
                <p14:modId xmlns:p14="http://schemas.microsoft.com/office/powerpoint/2010/main" val="3814550287"/>
              </p:ext>
            </p:extLst>
          </p:nvPr>
        </p:nvGraphicFramePr>
        <p:xfrm>
          <a:off x="9656065" y="186546"/>
          <a:ext cx="1850136" cy="1293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F2D53AF8-FA7E-407C-8E3F-35D222CBFF3B}"/>
              </a:ext>
            </a:extLst>
          </p:cNvPr>
          <p:cNvGraphicFramePr>
            <a:graphicFrameLocks noGrp="1"/>
          </p:cNvGraphicFramePr>
          <p:nvPr>
            <p:ph idx="1"/>
            <p:extLst>
              <p:ext uri="{D42A27DB-BD31-4B8C-83A1-F6EECF244321}">
                <p14:modId xmlns:p14="http://schemas.microsoft.com/office/powerpoint/2010/main" val="1520325831"/>
              </p:ext>
            </p:extLst>
          </p:nvPr>
        </p:nvGraphicFramePr>
        <p:xfrm>
          <a:off x="521208" y="1289304"/>
          <a:ext cx="11100816" cy="5230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757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F81-D3A4-4795-8BD5-8C947CB46E36}"/>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9" name="Content Placeholder 8">
            <a:extLst>
              <a:ext uri="{FF2B5EF4-FFF2-40B4-BE49-F238E27FC236}">
                <a16:creationId xmlns:a16="http://schemas.microsoft.com/office/drawing/2014/main" id="{FDAC69D7-D5E4-45F1-8AA9-29B9B921C1FA}"/>
              </a:ext>
            </a:extLst>
          </p:cNvPr>
          <p:cNvGraphicFramePr>
            <a:graphicFrameLocks noGrp="1"/>
          </p:cNvGraphicFramePr>
          <p:nvPr>
            <p:ph idx="1"/>
            <p:extLst>
              <p:ext uri="{D42A27DB-BD31-4B8C-83A1-F6EECF244321}">
                <p14:modId xmlns:p14="http://schemas.microsoft.com/office/powerpoint/2010/main" val="2677848441"/>
              </p:ext>
            </p:extLst>
          </p:nvPr>
        </p:nvGraphicFramePr>
        <p:xfrm>
          <a:off x="556054" y="395416"/>
          <a:ext cx="11009870" cy="588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791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E3048FED-37EA-42C5-99F6-4F99A1CAFBB3}"/>
                                            </p:graphicEl>
                                          </p:spTgt>
                                        </p:tgtEl>
                                        <p:attrNameLst>
                                          <p:attrName>style.visibility</p:attrName>
                                        </p:attrNameLst>
                                      </p:cBhvr>
                                      <p:to>
                                        <p:strVal val="visible"/>
                                      </p:to>
                                    </p:set>
                                    <p:anim calcmode="lin" valueType="num">
                                      <p:cBhvr additive="base">
                                        <p:cTn id="7" dur="500" fill="hold"/>
                                        <p:tgtEl>
                                          <p:spTgt spid="9">
                                            <p:graphicEl>
                                              <a:dgm id="{E3048FED-37EA-42C5-99F6-4F99A1CAFB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E3048FED-37EA-42C5-99F6-4F99A1CAFBB3}"/>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B6CDBEE5-86E8-4E13-964D-5CBBED4C3A51}"/>
                                            </p:graphicEl>
                                          </p:spTgt>
                                        </p:tgtEl>
                                        <p:attrNameLst>
                                          <p:attrName>style.visibility</p:attrName>
                                        </p:attrNameLst>
                                      </p:cBhvr>
                                      <p:to>
                                        <p:strVal val="visible"/>
                                      </p:to>
                                    </p:set>
                                    <p:anim calcmode="lin" valueType="num">
                                      <p:cBhvr additive="base">
                                        <p:cTn id="11" dur="500" fill="hold"/>
                                        <p:tgtEl>
                                          <p:spTgt spid="9">
                                            <p:graphicEl>
                                              <a:dgm id="{B6CDBEE5-86E8-4E13-964D-5CBBED4C3A5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B6CDBEE5-86E8-4E13-964D-5CBBED4C3A5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graphicEl>
                                              <a:dgm id="{745C78C7-0345-4169-AD1E-6846EA162BAF}"/>
                                            </p:graphicEl>
                                          </p:spTgt>
                                        </p:tgtEl>
                                        <p:attrNameLst>
                                          <p:attrName>style.visibility</p:attrName>
                                        </p:attrNameLst>
                                      </p:cBhvr>
                                      <p:to>
                                        <p:strVal val="visible"/>
                                      </p:to>
                                    </p:set>
                                    <p:anim calcmode="lin" valueType="num">
                                      <p:cBhvr additive="base">
                                        <p:cTn id="17" dur="500" fill="hold"/>
                                        <p:tgtEl>
                                          <p:spTgt spid="9">
                                            <p:graphicEl>
                                              <a:dgm id="{745C78C7-0345-4169-AD1E-6846EA162BA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745C78C7-0345-4169-AD1E-6846EA162BAF}"/>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graphicEl>
                                              <a:dgm id="{98C68C1B-31C9-4345-B7A7-D5CE3F57CB11}"/>
                                            </p:graphicEl>
                                          </p:spTgt>
                                        </p:tgtEl>
                                        <p:attrNameLst>
                                          <p:attrName>style.visibility</p:attrName>
                                        </p:attrNameLst>
                                      </p:cBhvr>
                                      <p:to>
                                        <p:strVal val="visible"/>
                                      </p:to>
                                    </p:set>
                                    <p:anim calcmode="lin" valueType="num">
                                      <p:cBhvr additive="base">
                                        <p:cTn id="21" dur="500" fill="hold"/>
                                        <p:tgtEl>
                                          <p:spTgt spid="9">
                                            <p:graphicEl>
                                              <a:dgm id="{98C68C1B-31C9-4345-B7A7-D5CE3F57CB11}"/>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graphicEl>
                                              <a:dgm id="{98C68C1B-31C9-4345-B7A7-D5CE3F57CB11}"/>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graphicEl>
                                              <a:dgm id="{8DA4C5A4-44DD-492F-8080-2E0889A1DB74}"/>
                                            </p:graphicEl>
                                          </p:spTgt>
                                        </p:tgtEl>
                                        <p:attrNameLst>
                                          <p:attrName>style.visibility</p:attrName>
                                        </p:attrNameLst>
                                      </p:cBhvr>
                                      <p:to>
                                        <p:strVal val="visible"/>
                                      </p:to>
                                    </p:set>
                                    <p:anim calcmode="lin" valueType="num">
                                      <p:cBhvr additive="base">
                                        <p:cTn id="27" dur="500" fill="hold"/>
                                        <p:tgtEl>
                                          <p:spTgt spid="9">
                                            <p:graphicEl>
                                              <a:dgm id="{8DA4C5A4-44DD-492F-8080-2E0889A1DB7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8DA4C5A4-44DD-492F-8080-2E0889A1DB74}"/>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graphicEl>
                                              <a:dgm id="{CA043689-55DD-4F37-B828-3CE0FEE0CB1F}"/>
                                            </p:graphicEl>
                                          </p:spTgt>
                                        </p:tgtEl>
                                        <p:attrNameLst>
                                          <p:attrName>style.visibility</p:attrName>
                                        </p:attrNameLst>
                                      </p:cBhvr>
                                      <p:to>
                                        <p:strVal val="visible"/>
                                      </p:to>
                                    </p:set>
                                    <p:anim calcmode="lin" valueType="num">
                                      <p:cBhvr additive="base">
                                        <p:cTn id="31" dur="500" fill="hold"/>
                                        <p:tgtEl>
                                          <p:spTgt spid="9">
                                            <p:graphicEl>
                                              <a:dgm id="{CA043689-55DD-4F37-B828-3CE0FEE0CB1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CA043689-55DD-4F37-B828-3CE0FEE0CB1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34824"/>
            <a:ext cx="9291215" cy="1049235"/>
          </a:xfrm>
        </p:spPr>
        <p:txBody>
          <a:bodyPr>
            <a:normAutofit/>
          </a:bodyPr>
          <a:lstStyle/>
          <a:p>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721542"/>
              </p:ext>
            </p:extLst>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2834912170"/>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534" y="374073"/>
            <a:ext cx="6166931" cy="1918167"/>
          </a:xfrm>
        </p:spPr>
        <p:txBody>
          <a:bodyPr>
            <a:normAutofit/>
          </a:bodyPr>
          <a:lstStyle/>
          <a:p>
            <a:r>
              <a:rPr lang="en-US" dirty="0"/>
              <a:t>Contact Information</a:t>
            </a:r>
          </a:p>
        </p:txBody>
      </p:sp>
      <p:sp>
        <p:nvSpPr>
          <p:cNvPr id="3" name="Subtitle 2"/>
          <p:cNvSpPr>
            <a:spLocks noGrp="1"/>
          </p:cNvSpPr>
          <p:nvPr>
            <p:ph type="subTitle" idx="1"/>
          </p:nvPr>
        </p:nvSpPr>
        <p:spPr>
          <a:xfrm>
            <a:off x="6096000" y="3493324"/>
            <a:ext cx="4529324" cy="1523303"/>
          </a:xfrm>
        </p:spPr>
        <p:txBody>
          <a:bodyPr>
            <a:normAutofit lnSpcReduction="10000"/>
          </a:bodyPr>
          <a:lstStyle/>
          <a:p>
            <a:r>
              <a:rPr lang="en-US" dirty="0"/>
              <a:t>LeaAnne Hahnel</a:t>
            </a:r>
          </a:p>
          <a:p>
            <a:r>
              <a:rPr lang="en-US" dirty="0"/>
              <a:t>919-807-4109 Office</a:t>
            </a:r>
          </a:p>
          <a:p>
            <a:r>
              <a:rPr lang="en-US" dirty="0"/>
              <a:t>919-410-2845 Cell</a:t>
            </a:r>
          </a:p>
          <a:p>
            <a:r>
              <a:rPr lang="en-US" dirty="0">
                <a:hlinkClick r:id="rId2"/>
              </a:rPr>
              <a:t>interscope@doa.nc.gov</a:t>
            </a:r>
            <a:endParaRPr lang="en-US" dirty="0"/>
          </a:p>
          <a:p>
            <a:endParaRPr lang="en-US" dirty="0"/>
          </a:p>
        </p:txBody>
      </p:sp>
      <p:sp>
        <p:nvSpPr>
          <p:cNvPr id="4" name="TextBox 3"/>
          <p:cNvSpPr txBox="1"/>
          <p:nvPr/>
        </p:nvSpPr>
        <p:spPr>
          <a:xfrm>
            <a:off x="1711522" y="5024457"/>
            <a:ext cx="8642109" cy="50783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2700" b="1" dirty="0">
                <a:ln/>
                <a:solidFill>
                  <a:schemeClr val="accent4"/>
                </a:solidFill>
              </a:rPr>
              <a:t>https://ncadmin.nc.gov/businesses/construction</a:t>
            </a:r>
          </a:p>
        </p:txBody>
      </p:sp>
      <p:pic>
        <p:nvPicPr>
          <p:cNvPr id="5" name="Picture 4"/>
          <p:cNvPicPr>
            <a:picLocks noChangeAspect="1"/>
          </p:cNvPicPr>
          <p:nvPr/>
        </p:nvPicPr>
        <p:blipFill>
          <a:blip r:embed="rId3"/>
          <a:stretch>
            <a:fillRect/>
          </a:stretch>
        </p:blipFill>
        <p:spPr>
          <a:xfrm>
            <a:off x="3717174" y="3468337"/>
            <a:ext cx="1272942" cy="1231879"/>
          </a:xfrm>
          <a:prstGeom prst="rect">
            <a:avLst/>
          </a:prstGeom>
        </p:spPr>
      </p:pic>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Interscope + Training</a:t>
            </a:r>
          </a:p>
        </p:txBody>
      </p:sp>
      <p:sp>
        <p:nvSpPr>
          <p:cNvPr id="3" name="Subtitle 2"/>
          <p:cNvSpPr>
            <a:spLocks noGrp="1"/>
          </p:cNvSpPr>
          <p:nvPr>
            <p:ph type="subTitle" idx="1"/>
          </p:nvPr>
        </p:nvSpPr>
        <p:spPr/>
        <p:txBody>
          <a:bodyPr>
            <a:normAutofit fontScale="92500" lnSpcReduction="10000"/>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8833" y="4701695"/>
            <a:ext cx="1272942" cy="1231879"/>
          </a:xfrm>
          <a:prstGeom prst="rect">
            <a:avLst/>
          </a:prstGeom>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9350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1" y="46399"/>
            <a:ext cx="9291215" cy="1049235"/>
          </a:xfrm>
        </p:spPr>
        <p:txBody>
          <a:bodyPr/>
          <a:lstStyle/>
          <a:p>
            <a:r>
              <a:rPr lang="en-US" dirty="0"/>
              <a:t>eVP Resources</a:t>
            </a:r>
          </a:p>
        </p:txBody>
      </p:sp>
      <p:pic>
        <p:nvPicPr>
          <p:cNvPr id="4" name="Content Placeholder 3"/>
          <p:cNvPicPr>
            <a:picLocks noGrp="1" noChangeAspect="1"/>
          </p:cNvPicPr>
          <p:nvPr>
            <p:ph idx="1"/>
          </p:nvPr>
        </p:nvPicPr>
        <p:blipFill>
          <a:blip r:embed="rId3"/>
          <a:stretch>
            <a:fillRect/>
          </a:stretch>
        </p:blipFill>
        <p:spPr>
          <a:xfrm>
            <a:off x="4152440" y="2193925"/>
            <a:ext cx="3887120" cy="4024313"/>
          </a:xfrm>
          <a:prstGeom prst="rect">
            <a:avLst/>
          </a:prstGeom>
        </p:spPr>
      </p:pic>
      <p:sp>
        <p:nvSpPr>
          <p:cNvPr id="5" name="TextBox 4"/>
          <p:cNvSpPr txBox="1"/>
          <p:nvPr/>
        </p:nvSpPr>
        <p:spPr>
          <a:xfrm>
            <a:off x="1450391" y="1001661"/>
            <a:ext cx="8983605" cy="461665"/>
          </a:xfrm>
          <a:prstGeom prst="rect">
            <a:avLst/>
          </a:prstGeom>
          <a:noFill/>
        </p:spPr>
        <p:txBody>
          <a:bodyPr wrap="square" rtlCol="0">
            <a:spAutoFit/>
          </a:bodyPr>
          <a:lstStyle/>
          <a:p>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4122</TotalTime>
  <Words>2900</Words>
  <Application>Microsoft Office PowerPoint</Application>
  <PresentationFormat>Widescreen</PresentationFormat>
  <Paragraphs>496</Paragraphs>
  <Slides>74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Basic Sans SF</vt:lpstr>
      <vt:lpstr>Calibri</vt:lpstr>
      <vt:lpstr>Century Gothic</vt:lpstr>
      <vt:lpstr>Times New Roman</vt:lpstr>
      <vt:lpstr>Univers Light</vt:lpstr>
      <vt:lpstr>Vapor Trail</vt:lpstr>
      <vt:lpstr> Interscope + Training July 23,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System Functions Typical Capital Project Flow</vt:lpstr>
      <vt:lpstr>PowerPoint Presentation</vt:lpstr>
      <vt:lpstr>Interscope “SCO” ID Number</vt:lpstr>
      <vt:lpstr>Interscope “SCO” ID Number</vt:lpstr>
      <vt:lpstr>Interscope “SCO” ID Number</vt:lpstr>
      <vt:lpstr>Interscope Logon’s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dc:title>
  <dc:creator>Hahnel, LeaAnne</dc:creator>
  <cp:lastModifiedBy>Hahnel, LeaAnne</cp:lastModifiedBy>
  <cp:revision>47</cp:revision>
  <dcterms:created xsi:type="dcterms:W3CDTF">2017-03-21T19:27:04Z</dcterms:created>
  <dcterms:modified xsi:type="dcterms:W3CDTF">2019-07-18T11:52:38Z</dcterms:modified>
</cp:coreProperties>
</file>