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0.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4.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5.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7.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38.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9.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0.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2.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3.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4.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5.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6.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47.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4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4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50.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51.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52.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0" r:id="rId1"/>
  </p:sldMasterIdLst>
  <p:notesMasterIdLst>
    <p:notesMasterId r:id="rId69"/>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10" r:id="rId27"/>
    <p:sldId id="311" r:id="rId28"/>
    <p:sldId id="312" r:id="rId29"/>
    <p:sldId id="313" r:id="rId30"/>
    <p:sldId id="314" r:id="rId31"/>
    <p:sldId id="318" r:id="rId32"/>
    <p:sldId id="326" r:id="rId33"/>
    <p:sldId id="319" r:id="rId34"/>
    <p:sldId id="320" r:id="rId35"/>
    <p:sldId id="346" r:id="rId36"/>
    <p:sldId id="342" r:id="rId37"/>
    <p:sldId id="350" r:id="rId38"/>
    <p:sldId id="352" r:id="rId39"/>
    <p:sldId id="340" r:id="rId40"/>
    <p:sldId id="341" r:id="rId41"/>
    <p:sldId id="321" r:id="rId42"/>
    <p:sldId id="257" r:id="rId43"/>
    <p:sldId id="323" r:id="rId44"/>
    <p:sldId id="284" r:id="rId45"/>
    <p:sldId id="285" r:id="rId46"/>
    <p:sldId id="286" r:id="rId47"/>
    <p:sldId id="287" r:id="rId48"/>
    <p:sldId id="288" r:id="rId49"/>
    <p:sldId id="289" r:id="rId50"/>
    <p:sldId id="290" r:id="rId51"/>
    <p:sldId id="291" r:id="rId52"/>
    <p:sldId id="292" r:id="rId53"/>
    <p:sldId id="327"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Lst>
        </p14:section>
        <p14:section name="Info Hierarchy" id="{142EBCCE-2F2A-4327-AED6-AC01F026673E}">
          <p14:sldIdLst>
            <p14:sldId id="310"/>
            <p14:sldId id="311"/>
            <p14:sldId id="312"/>
            <p14:sldId id="313"/>
            <p14:sldId id="314"/>
            <p14:sldId id="318"/>
            <p14:sldId id="326"/>
            <p14:sldId id="319"/>
            <p14:sldId id="320"/>
            <p14:sldId id="346"/>
          </p14:sldIdLst>
        </p14:section>
        <p14:section name="System Releases &amp; other Info" id="{0AC54246-5444-4A47-B787-0B0995866222}">
          <p14:sldIdLst>
            <p14:sldId id="342"/>
            <p14:sldId id="350"/>
            <p14:sldId id="352"/>
            <p14:sldId id="340"/>
            <p14:sldId id="341"/>
            <p14:sldId id="321"/>
            <p14:sldId id="257"/>
          </p14:sldIdLst>
        </p14:section>
        <p14:section name="Terminology" id="{44E3DF08-1A37-4149-90DF-444545DACCE5}">
          <p14:sldIdLst>
            <p14:sldId id="323"/>
            <p14:sldId id="284"/>
            <p14:sldId id="285"/>
            <p14:sldId id="286"/>
            <p14:sldId id="287"/>
            <p14:sldId id="288"/>
            <p14:sldId id="289"/>
            <p14:sldId id="290"/>
            <p14:sldId id="291"/>
            <p14:sldId id="292"/>
            <p14:sldId id="327"/>
            <p14:sldId id="293"/>
            <p14:sldId id="294"/>
            <p14:sldId id="295"/>
            <p14:sldId id="296"/>
            <p14:sldId id="297"/>
            <p14:sldId id="298"/>
            <p14:sldId id="299"/>
            <p14:sldId id="300"/>
            <p14:sldId id="301"/>
            <p14:sldId id="302"/>
            <p14:sldId id="303"/>
            <p14:sldId id="304"/>
            <p14:sldId id="305"/>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18" autoAdjust="0"/>
    <p:restoredTop sz="87485" autoAdjust="0"/>
  </p:normalViewPr>
  <p:slideViewPr>
    <p:cSldViewPr snapToGrid="0" showGuides="1">
      <p:cViewPr varScale="1">
        <p:scale>
          <a:sx n="96" d="100"/>
          <a:sy n="96" d="100"/>
        </p:scale>
        <p:origin x="840" y="84"/>
      </p:cViewPr>
      <p:guideLst>
        <p:guide orient="horz" pos="2160"/>
        <p:guide pos="3840"/>
      </p:guideLst>
    </p:cSldViewPr>
  </p:slideViewPr>
  <p:notesTextViewPr>
    <p:cViewPr>
      <p:scale>
        <a:sx n="3" d="2"/>
        <a:sy n="3" d="2"/>
      </p:scale>
      <p:origin x="0" y="0"/>
    </p:cViewPr>
  </p:notesTextViewPr>
  <p:sorterViewPr>
    <p:cViewPr>
      <p:scale>
        <a:sx n="100" d="100"/>
        <a:sy n="100" d="100"/>
      </p:scale>
      <p:origin x="0" y="-102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2.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RTYzSzNXVktVV1A4WkxVQ1E3WjJCWDhZTC4u" TargetMode="External"/><Relationship Id="rId2" Type="http://schemas.openxmlformats.org/officeDocument/2006/relationships/hyperlink" Target="https://forms.office.com/Pages/ResponsePage.aspx?id=3IF2etC5mkSFw-zCbNftGeILLv6i-99FujF_6pHfTJlUQUxMM0syM0xQRlZBM0hVM0pWWThUVjBCMi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https://forms.office.com/Pages/ResponsePage.aspx?id=3IF2etC5mkSFw-zCbNftGeILLv6i-99FujF_6pHfTJlUQ1k0QTgzVjY0N1dBR1k5UzQzVkI1STE1US4u" TargetMode="External"/><Relationship Id="rId4" Type="http://schemas.openxmlformats.org/officeDocument/2006/relationships/hyperlink" Target="mailto:leaanne.hahnel@doa.nc.gov" TargetMode="External"/></Relationships>
</file>

<file path=ppt/diagrams/_rels/data34.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36.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rawing32.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QUxMM0syM0xQRlZBM0hVM0pWWThUVjBCMi4u" TargetMode="External"/><Relationship Id="rId2" Type="http://schemas.openxmlformats.org/officeDocument/2006/relationships/hyperlink" Target="https://forms.office.com/Pages/ResponsePage.aspx?id=3IF2etC5mkSFw-zCbNftGeILLv6i-99FujF_6pHfTJlUQ1k0QTgzVjY0N1dBR1k5UzQzVkI1STE1US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mailto:leaanne.hahnel@doa.nc.gov" TargetMode="External"/><Relationship Id="rId4" Type="http://schemas.openxmlformats.org/officeDocument/2006/relationships/hyperlink" Target="https://forms.office.com/Pages/ResponsePage.aspx?id=3IF2etC5mkSFw-zCbNftGeILLv6i-99FujF_6pHfTJlURTYzSzNXVktVV1A4WkxVQ1E3WjJCWDhZTC4u" TargetMode="External"/></Relationships>
</file>

<file path=ppt/diagrams/_rels/drawing34.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36.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88462-F08D-4743-9CD9-FAD9E0D69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2DF5D0-4556-4728-AC84-38ADA0F35635}">
      <dgm:prSet/>
      <dgm:spPr/>
      <dgm:t>
        <a:bodyPr/>
        <a:lstStyle/>
        <a:p>
          <a:pPr algn="ctr"/>
          <a:r>
            <a:rPr lang="en-US" b="0" i="0" dirty="0"/>
            <a:t>Agenda</a:t>
          </a:r>
          <a:endParaRPr lang="en-US" dirty="0"/>
        </a:p>
      </dgm:t>
    </dgm:pt>
    <dgm:pt modelId="{EC0D033D-B086-4F9E-9979-1BAE515CF7EA}" type="parTrans" cxnId="{424065D8-68AB-473F-8AD0-021518A7550A}">
      <dgm:prSet/>
      <dgm:spPr/>
      <dgm:t>
        <a:bodyPr/>
        <a:lstStyle/>
        <a:p>
          <a:pPr algn="ctr"/>
          <a:endParaRPr lang="en-US"/>
        </a:p>
      </dgm:t>
    </dgm:pt>
    <dgm:pt modelId="{C8EB809F-DB71-48EF-B4AD-63E7D5149D31}" type="sibTrans" cxnId="{424065D8-68AB-473F-8AD0-021518A7550A}">
      <dgm:prSet/>
      <dgm:spPr/>
      <dgm:t>
        <a:bodyPr/>
        <a:lstStyle/>
        <a:p>
          <a:pPr algn="ctr"/>
          <a:endParaRPr lang="en-US"/>
        </a:p>
      </dgm:t>
    </dgm:pt>
    <dgm:pt modelId="{EC3403D0-7D3F-465D-BE5B-00052BF1D833}" type="pres">
      <dgm:prSet presAssocID="{1AE88462-F08D-4743-9CD9-FAD9E0D694D8}" presName="linear" presStyleCnt="0">
        <dgm:presLayoutVars>
          <dgm:animLvl val="lvl"/>
          <dgm:resizeHandles val="exact"/>
        </dgm:presLayoutVars>
      </dgm:prSet>
      <dgm:spPr/>
    </dgm:pt>
    <dgm:pt modelId="{31A53B39-EA6E-4D06-8C2F-86365E6A1FA1}" type="pres">
      <dgm:prSet presAssocID="{8E2DF5D0-4556-4728-AC84-38ADA0F35635}" presName="parentText" presStyleLbl="node1" presStyleIdx="0" presStyleCnt="1" custLinFactNeighborY="1673">
        <dgm:presLayoutVars>
          <dgm:chMax val="0"/>
          <dgm:bulletEnabled val="1"/>
        </dgm:presLayoutVars>
      </dgm:prSet>
      <dgm:spPr/>
    </dgm:pt>
  </dgm:ptLst>
  <dgm:cxnLst>
    <dgm:cxn modelId="{A9D8402B-A9B7-4850-8A73-1129CDA23B65}" type="presOf" srcId="{8E2DF5D0-4556-4728-AC84-38ADA0F35635}" destId="{31A53B39-EA6E-4D06-8C2F-86365E6A1FA1}" srcOrd="0" destOrd="0" presId="urn:microsoft.com/office/officeart/2005/8/layout/vList2"/>
    <dgm:cxn modelId="{493160D1-5515-4186-A0AD-81697D652F1A}" type="presOf" srcId="{1AE88462-F08D-4743-9CD9-FAD9E0D694D8}" destId="{EC3403D0-7D3F-465D-BE5B-00052BF1D833}" srcOrd="0" destOrd="0" presId="urn:microsoft.com/office/officeart/2005/8/layout/vList2"/>
    <dgm:cxn modelId="{424065D8-68AB-473F-8AD0-021518A7550A}" srcId="{1AE88462-F08D-4743-9CD9-FAD9E0D694D8}" destId="{8E2DF5D0-4556-4728-AC84-38ADA0F35635}" srcOrd="0" destOrd="0" parTransId="{EC0D033D-B086-4F9E-9979-1BAE515CF7EA}" sibTransId="{C8EB809F-DB71-48EF-B4AD-63E7D5149D31}"/>
    <dgm:cxn modelId="{F0FA2518-86B5-4149-96C2-26487AE1F4D6}" type="presParOf" srcId="{EC3403D0-7D3F-465D-BE5B-00052BF1D833}" destId="{31A53B39-EA6E-4D06-8C2F-86365E6A1F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1800" b="1">
              <a:latin typeface="+mn-lt"/>
            </a:rPr>
            <a:t>Interscope Plus</a:t>
          </a:r>
        </a:p>
      </dgm:t>
    </dgm:pt>
    <dgm:pt modelId="{910A8A84-8238-405C-AED7-FDAA36380FA5}" type="parTrans" cxnId="{2D5522CE-A7CD-4736-80EC-CEC3430C2408}">
      <dgm:prSet/>
      <dgm:spPr/>
      <dgm:t>
        <a:bodyPr/>
        <a:lstStyle/>
        <a:p>
          <a:endParaRPr lang="en-US" sz="1800" b="1">
            <a:latin typeface="+mn-lt"/>
          </a:endParaRPr>
        </a:p>
      </dgm:t>
    </dgm:pt>
    <dgm:pt modelId="{A283A67A-B48A-4B45-A5C6-68026CF9AA92}" type="sibTrans" cxnId="{2D5522CE-A7CD-4736-80EC-CEC3430C2408}">
      <dgm:prSet/>
      <dgm:spPr/>
      <dgm:t>
        <a:bodyPr/>
        <a:lstStyle/>
        <a:p>
          <a:endParaRPr lang="en-US" sz="1800" b="1">
            <a:latin typeface="+mn-lt"/>
          </a:endParaRPr>
        </a:p>
      </dgm:t>
    </dgm:pt>
    <dgm:pt modelId="{11B67809-DB3B-484B-B335-70D7C939632A}">
      <dgm:prSet custT="1"/>
      <dgm:spPr/>
      <dgm:t>
        <a:bodyPr/>
        <a:lstStyle/>
        <a:p>
          <a:r>
            <a:rPr lang="en-US" sz="1800" b="1">
              <a:latin typeface="+mn-lt"/>
            </a:rPr>
            <a:t>Interscope</a:t>
          </a:r>
        </a:p>
      </dgm:t>
    </dgm:pt>
    <dgm:pt modelId="{2502BFD5-7940-4457-8FC1-E89B8D8B6F72}" type="parTrans" cxnId="{91F2B8E1-5071-4994-95A7-61A7D15EF6CB}">
      <dgm:prSet custT="1"/>
      <dgm:spPr/>
      <dgm:t>
        <a:bodyPr/>
        <a:lstStyle/>
        <a:p>
          <a:endParaRPr lang="en-US" sz="500" b="1">
            <a:latin typeface="+mn-lt"/>
          </a:endParaRPr>
        </a:p>
      </dgm:t>
    </dgm:pt>
    <dgm:pt modelId="{07D02C80-ABDA-4456-8200-549E9450951B}" type="sibTrans" cxnId="{91F2B8E1-5071-4994-95A7-61A7D15EF6CB}">
      <dgm:prSet/>
      <dgm:spPr/>
      <dgm:t>
        <a:bodyPr/>
        <a:lstStyle/>
        <a:p>
          <a:endParaRPr lang="en-US" sz="1800" b="1">
            <a:latin typeface="+mn-lt"/>
          </a:endParaRPr>
        </a:p>
      </dgm:t>
    </dgm:pt>
    <dgm:pt modelId="{6F428A43-67D5-4822-91D4-7DC9FCDCB5F3}">
      <dgm:prSet custT="1"/>
      <dgm:spPr/>
      <dgm:t>
        <a:bodyPr/>
        <a:lstStyle/>
        <a:p>
          <a:r>
            <a:rPr lang="en-US" sz="1800" b="1">
              <a:latin typeface="+mn-lt"/>
            </a:rPr>
            <a:t>Capstat</a:t>
          </a:r>
        </a:p>
      </dgm:t>
    </dgm:pt>
    <dgm:pt modelId="{284C7105-A34A-40CF-A180-551779D0D8C1}" type="parTrans" cxnId="{3D4E41BE-4824-485B-9969-214E70E34D89}">
      <dgm:prSet custT="1"/>
      <dgm:spPr/>
      <dgm:t>
        <a:bodyPr/>
        <a:lstStyle/>
        <a:p>
          <a:endParaRPr lang="en-US" sz="500" b="1">
            <a:latin typeface="+mn-lt"/>
          </a:endParaRPr>
        </a:p>
      </dgm:t>
    </dgm:pt>
    <dgm:pt modelId="{70A2509C-B7D7-4DE8-B474-4DFC6C147BCC}" type="sibTrans" cxnId="{3D4E41BE-4824-485B-9969-214E70E34D89}">
      <dgm:prSet/>
      <dgm:spPr/>
      <dgm:t>
        <a:bodyPr/>
        <a:lstStyle/>
        <a:p>
          <a:endParaRPr lang="en-US" sz="1800" b="1">
            <a:latin typeface="+mn-lt"/>
          </a:endParaRPr>
        </a:p>
      </dgm:t>
    </dgm:pt>
    <dgm:pt modelId="{FA73BA5E-8C55-4387-9B84-6CD519BFB786}">
      <dgm:prSet custT="1"/>
      <dgm:spPr/>
      <dgm:t>
        <a:bodyPr/>
        <a:lstStyle/>
        <a:p>
          <a:r>
            <a:rPr lang="en-US" sz="1800" b="1">
              <a:latin typeface="+mn-lt"/>
            </a:rPr>
            <a:t>HUBSCO</a:t>
          </a:r>
        </a:p>
      </dgm:t>
    </dgm:pt>
    <dgm:pt modelId="{F335956F-B1B9-4469-9E12-65D00DCB57F0}" type="parTrans" cxnId="{6F6FB7FA-3D98-40ED-B271-AEC89F9AEA49}">
      <dgm:prSet custT="1"/>
      <dgm:spPr/>
      <dgm:t>
        <a:bodyPr/>
        <a:lstStyle/>
        <a:p>
          <a:endParaRPr lang="en-US" sz="500" b="1">
            <a:latin typeface="+mn-lt"/>
          </a:endParaRPr>
        </a:p>
      </dgm:t>
    </dgm:pt>
    <dgm:pt modelId="{C052914F-615D-498E-9E83-5116C162D273}" type="sibTrans" cxnId="{6F6FB7FA-3D98-40ED-B271-AEC89F9AEA49}">
      <dgm:prSet/>
      <dgm:spPr/>
      <dgm:t>
        <a:bodyPr/>
        <a:lstStyle/>
        <a:p>
          <a:endParaRPr lang="en-US" sz="1800" b="1">
            <a:latin typeface="+mn-lt"/>
          </a:endParaRPr>
        </a:p>
      </dgm:t>
    </dgm:pt>
    <dgm:pt modelId="{0BEF46F7-028A-417B-9DEC-B484C7046FFF}">
      <dgm:prSet custT="1"/>
      <dgm:spPr/>
      <dgm:t>
        <a:bodyPr/>
        <a:lstStyle/>
        <a:p>
          <a:r>
            <a:rPr lang="en-US" sz="1800" b="1">
              <a:latin typeface="+mn-lt"/>
            </a:rPr>
            <a:t>P6</a:t>
          </a:r>
        </a:p>
      </dgm:t>
    </dgm:pt>
    <dgm:pt modelId="{A3C3118A-028A-4C60-A983-164052668CBC}" type="parTrans" cxnId="{B7497816-D04C-4D1F-969B-AB3A8CDFC742}">
      <dgm:prSet custT="1"/>
      <dgm:spPr/>
      <dgm:t>
        <a:bodyPr/>
        <a:lstStyle/>
        <a:p>
          <a:endParaRPr lang="en-US" sz="500" b="1">
            <a:latin typeface="+mn-lt"/>
          </a:endParaRPr>
        </a:p>
      </dgm:t>
    </dgm:pt>
    <dgm:pt modelId="{C767CA7C-E281-4A47-B92D-7E8FADA5176C}" type="sibTrans" cxnId="{B7497816-D04C-4D1F-969B-AB3A8CDFC742}">
      <dgm:prSet/>
      <dgm:spPr/>
      <dgm:t>
        <a:bodyPr/>
        <a:lstStyle/>
        <a:p>
          <a:endParaRPr lang="en-US" sz="1800" b="1">
            <a:latin typeface="+mn-lt"/>
          </a:endParaRPr>
        </a:p>
      </dgm:t>
    </dgm:pt>
    <dgm:pt modelId="{E6E25517-C4C6-47AB-98D0-DB95732DA905}">
      <dgm:prSet custT="1"/>
      <dgm:spPr/>
      <dgm:t>
        <a:bodyPr/>
        <a:lstStyle/>
        <a:p>
          <a:r>
            <a:rPr lang="en-US" sz="1800" b="1">
              <a:latin typeface="+mn-lt"/>
            </a:rPr>
            <a:t>Bluebeam</a:t>
          </a:r>
        </a:p>
      </dgm:t>
    </dgm:pt>
    <dgm:pt modelId="{9D121380-D122-495D-A12F-AB6B82AD6E59}" type="parTrans" cxnId="{8DA02DFB-AB2E-4EF1-8F52-AD865FD8E5FD}">
      <dgm:prSet custT="1"/>
      <dgm:spPr/>
      <dgm:t>
        <a:bodyPr/>
        <a:lstStyle/>
        <a:p>
          <a:endParaRPr lang="en-US" sz="500" b="1">
            <a:latin typeface="+mn-lt"/>
          </a:endParaRPr>
        </a:p>
      </dgm:t>
    </dgm:pt>
    <dgm:pt modelId="{088FC8AC-1164-4548-AB55-0F7F8080144E}" type="sibTrans" cxnId="{8DA02DFB-AB2E-4EF1-8F52-AD865FD8E5FD}">
      <dgm:prSet/>
      <dgm:spPr/>
      <dgm:t>
        <a:bodyPr/>
        <a:lstStyle/>
        <a:p>
          <a:endParaRPr lang="en-US" sz="18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FD1B8D-6BCF-4BF5-80A0-FAB0BC5B024F}"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631DAEA9-8667-4661-8E1F-20F18F6E988E}">
      <dgm:prSet custT="1"/>
      <dgm:spPr/>
      <dgm:t>
        <a:bodyPr/>
        <a:lstStyle/>
        <a:p>
          <a:r>
            <a:rPr lang="en-US" sz="1600" b="1"/>
            <a:t>Track the life cycle of Capital Projects </a:t>
          </a:r>
          <a:endParaRPr lang="en-US" sz="1600"/>
        </a:p>
      </dgm:t>
    </dgm:pt>
    <dgm:pt modelId="{D3191248-95CC-4087-9E16-54E404444A6B}" type="parTrans" cxnId="{AA9477DC-BD5F-44E1-A6BC-B92F8AF3BBDD}">
      <dgm:prSet/>
      <dgm:spPr/>
      <dgm:t>
        <a:bodyPr/>
        <a:lstStyle/>
        <a:p>
          <a:endParaRPr lang="en-US" sz="2000"/>
        </a:p>
      </dgm:t>
    </dgm:pt>
    <dgm:pt modelId="{72403F58-D919-454F-98AD-B5EAF0C6431E}" type="sibTrans" cxnId="{AA9477DC-BD5F-44E1-A6BC-B92F8AF3BBDD}">
      <dgm:prSet custT="1"/>
      <dgm:spPr/>
      <dgm:t>
        <a:bodyPr/>
        <a:lstStyle/>
        <a:p>
          <a:endParaRPr lang="en-US" sz="1400"/>
        </a:p>
      </dgm:t>
    </dgm:pt>
    <dgm:pt modelId="{68A375A7-D029-415F-930B-6B3DA3492707}">
      <dgm:prSet custT="1"/>
      <dgm:spPr/>
      <dgm:t>
        <a:bodyPr/>
        <a:lstStyle/>
        <a:p>
          <a:r>
            <a:rPr lang="en-US" sz="1800" b="1"/>
            <a:t>From Authorization </a:t>
          </a:r>
          <a:br>
            <a:rPr lang="en-US" sz="1800" b="1"/>
          </a:br>
          <a:endParaRPr lang="en-US" sz="1800"/>
        </a:p>
      </dgm:t>
    </dgm:pt>
    <dgm:pt modelId="{E8FE8161-BAE5-43AD-B31D-8B9406B21272}" type="parTrans" cxnId="{F0CD4866-34D0-4E6D-BD8B-70B753DB67A5}">
      <dgm:prSet/>
      <dgm:spPr/>
      <dgm:t>
        <a:bodyPr/>
        <a:lstStyle/>
        <a:p>
          <a:endParaRPr lang="en-US" sz="2000"/>
        </a:p>
      </dgm:t>
    </dgm:pt>
    <dgm:pt modelId="{455C75F6-E798-428B-9199-5B07BA9B9806}" type="sibTrans" cxnId="{F0CD4866-34D0-4E6D-BD8B-70B753DB67A5}">
      <dgm:prSet custT="1"/>
      <dgm:spPr/>
      <dgm:t>
        <a:bodyPr/>
        <a:lstStyle/>
        <a:p>
          <a:endParaRPr lang="en-US" sz="1400"/>
        </a:p>
      </dgm:t>
    </dgm:pt>
    <dgm:pt modelId="{3F203B1C-C77C-4B1E-A6AB-E3D5ECE0E183}">
      <dgm:prSet custT="1"/>
      <dgm:spPr/>
      <dgm:t>
        <a:bodyPr/>
        <a:lstStyle/>
        <a:p>
          <a:r>
            <a:rPr lang="en-US" sz="1600" b="1"/>
            <a:t>Until closed out </a:t>
          </a:r>
          <a:br>
            <a:rPr lang="en-US" sz="1600" b="1"/>
          </a:br>
          <a:endParaRPr lang="en-US" sz="1600"/>
        </a:p>
      </dgm:t>
    </dgm:pt>
    <dgm:pt modelId="{142D9619-C040-4BA2-975C-D62ECB22D1C3}" type="parTrans" cxnId="{2E2B4B95-CC84-4146-9E72-463CA003085B}">
      <dgm:prSet/>
      <dgm:spPr/>
      <dgm:t>
        <a:bodyPr/>
        <a:lstStyle/>
        <a:p>
          <a:endParaRPr lang="en-US" sz="2000"/>
        </a:p>
      </dgm:t>
    </dgm:pt>
    <dgm:pt modelId="{90944544-FDC6-4E99-84A4-50DB99218B9F}" type="sibTrans" cxnId="{2E2B4B95-CC84-4146-9E72-463CA003085B}">
      <dgm:prSet custT="1"/>
      <dgm:spPr/>
      <dgm:t>
        <a:bodyPr/>
        <a:lstStyle/>
        <a:p>
          <a:endParaRPr lang="en-US" sz="1400"/>
        </a:p>
      </dgm:t>
    </dgm:pt>
    <dgm:pt modelId="{32AE3F95-1F20-4F23-985B-09834E7E022B}">
      <dgm:prSet custT="1"/>
      <dgm:spPr/>
      <dgm:t>
        <a:bodyPr/>
        <a:lstStyle/>
        <a:p>
          <a:r>
            <a:rPr lang="en-US" sz="1600" b="1"/>
            <a:t>Tracks funding sources </a:t>
          </a:r>
          <a:br>
            <a:rPr lang="en-US" sz="1600" b="1"/>
          </a:br>
          <a:endParaRPr lang="en-US" sz="1600"/>
        </a:p>
      </dgm:t>
    </dgm:pt>
    <dgm:pt modelId="{0EB2823C-178F-49C1-B799-C7B3F7F65503}" type="parTrans" cxnId="{FA5F0100-960B-4907-9AA0-4B162E00E50F}">
      <dgm:prSet/>
      <dgm:spPr/>
      <dgm:t>
        <a:bodyPr/>
        <a:lstStyle/>
        <a:p>
          <a:endParaRPr lang="en-US" sz="2000"/>
        </a:p>
      </dgm:t>
    </dgm:pt>
    <dgm:pt modelId="{763B8CCE-38C1-442C-8B20-DBDF8A6B2500}" type="sibTrans" cxnId="{FA5F0100-960B-4907-9AA0-4B162E00E50F}">
      <dgm:prSet custT="1"/>
      <dgm:spPr/>
      <dgm:t>
        <a:bodyPr/>
        <a:lstStyle/>
        <a:p>
          <a:endParaRPr lang="en-US" sz="1400"/>
        </a:p>
      </dgm:t>
    </dgm:pt>
    <dgm:pt modelId="{437EADC6-F541-41ED-9279-BCFD1091B36E}">
      <dgm:prSet custT="1"/>
      <dgm:spPr/>
      <dgm:t>
        <a:bodyPr/>
        <a:lstStyle/>
        <a:p>
          <a:r>
            <a:rPr lang="en-US" sz="1600" b="1"/>
            <a:t>Tracks HUB data</a:t>
          </a:r>
          <a:endParaRPr lang="en-US" sz="1600"/>
        </a:p>
      </dgm:t>
    </dgm:pt>
    <dgm:pt modelId="{564FFAE2-F328-4A1B-B5DC-D2CEFC94FAE6}" type="parTrans" cxnId="{EABBF5AC-B2D3-483A-A3E8-B9E089A8DDD0}">
      <dgm:prSet/>
      <dgm:spPr/>
      <dgm:t>
        <a:bodyPr/>
        <a:lstStyle/>
        <a:p>
          <a:endParaRPr lang="en-US" sz="2000"/>
        </a:p>
      </dgm:t>
    </dgm:pt>
    <dgm:pt modelId="{BB9B4D3D-DFB1-404C-8187-773B2669C3F8}" type="sibTrans" cxnId="{EABBF5AC-B2D3-483A-A3E8-B9E089A8DDD0}">
      <dgm:prSet custT="1"/>
      <dgm:spPr/>
      <dgm:t>
        <a:bodyPr/>
        <a:lstStyle/>
        <a:p>
          <a:endParaRPr lang="en-US" sz="1400"/>
        </a:p>
      </dgm:t>
    </dgm:pt>
    <dgm:pt modelId="{783AB984-30F0-48D3-B8C9-C645EF08EBFA}">
      <dgm:prSet custT="1"/>
      <dgm:spPr/>
      <dgm:t>
        <a:bodyPr/>
        <a:lstStyle/>
        <a:p>
          <a:r>
            <a:rPr lang="en-US" sz="1600" b="1" dirty="0"/>
            <a:t>Upload Review Drawings</a:t>
          </a:r>
          <a:endParaRPr lang="en-US" sz="1600" dirty="0"/>
        </a:p>
      </dgm:t>
    </dgm:pt>
    <dgm:pt modelId="{D0F14392-D463-441C-9213-6A861CD47EFE}" type="parTrans" cxnId="{52F9540D-6627-4448-A36F-0E0CAF839CC0}">
      <dgm:prSet/>
      <dgm:spPr/>
      <dgm:t>
        <a:bodyPr/>
        <a:lstStyle/>
        <a:p>
          <a:endParaRPr lang="en-US" sz="2000"/>
        </a:p>
      </dgm:t>
    </dgm:pt>
    <dgm:pt modelId="{81B356FA-8370-41C6-9095-EE9FC2E4F653}" type="sibTrans" cxnId="{52F9540D-6627-4448-A36F-0E0CAF839CC0}">
      <dgm:prSet custT="1"/>
      <dgm:spPr/>
      <dgm:t>
        <a:bodyPr/>
        <a:lstStyle/>
        <a:p>
          <a:endParaRPr lang="en-US" sz="1400"/>
        </a:p>
      </dgm:t>
    </dgm:pt>
    <dgm:pt modelId="{7866AF55-0AFE-44D1-95B5-5BC2855A2944}" type="pres">
      <dgm:prSet presAssocID="{9BFD1B8D-6BCF-4BF5-80A0-FAB0BC5B024F}" presName="Name0" presStyleCnt="0">
        <dgm:presLayoutVars>
          <dgm:dir/>
          <dgm:resizeHandles val="exact"/>
        </dgm:presLayoutVars>
      </dgm:prSet>
      <dgm:spPr/>
    </dgm:pt>
    <dgm:pt modelId="{FF541552-B450-41E4-BADB-2E8966F2D8FC}" type="pres">
      <dgm:prSet presAssocID="{631DAEA9-8667-4661-8E1F-20F18F6E988E}" presName="node" presStyleLbl="node1" presStyleIdx="0" presStyleCnt="6" custScaleY="110065">
        <dgm:presLayoutVars>
          <dgm:bulletEnabled val="1"/>
        </dgm:presLayoutVars>
      </dgm:prSet>
      <dgm:spPr/>
    </dgm:pt>
    <dgm:pt modelId="{22DEBD51-7D88-4407-A415-C41CA98FED68}" type="pres">
      <dgm:prSet presAssocID="{72403F58-D919-454F-98AD-B5EAF0C6431E}" presName="sibTrans" presStyleLbl="sibTrans2D1" presStyleIdx="0" presStyleCnt="6"/>
      <dgm:spPr/>
    </dgm:pt>
    <dgm:pt modelId="{6E7B629B-E2B7-4BD7-BEA4-4C53AAD4D4E3}" type="pres">
      <dgm:prSet presAssocID="{72403F58-D919-454F-98AD-B5EAF0C6431E}" presName="connectorText" presStyleLbl="sibTrans2D1" presStyleIdx="0" presStyleCnt="6"/>
      <dgm:spPr/>
    </dgm:pt>
    <dgm:pt modelId="{FD2A4373-E127-498E-8EF9-57D0987660AA}" type="pres">
      <dgm:prSet presAssocID="{68A375A7-D029-415F-930B-6B3DA3492707}" presName="node" presStyleLbl="node1" presStyleIdx="1" presStyleCnt="6" custRadScaleRad="99891" custRadScaleInc="23981">
        <dgm:presLayoutVars>
          <dgm:bulletEnabled val="1"/>
        </dgm:presLayoutVars>
      </dgm:prSet>
      <dgm:spPr/>
    </dgm:pt>
    <dgm:pt modelId="{A2C54F86-48E2-472A-AD41-D44D07459D7D}" type="pres">
      <dgm:prSet presAssocID="{455C75F6-E798-428B-9199-5B07BA9B9806}" presName="sibTrans" presStyleLbl="sibTrans2D1" presStyleIdx="1" presStyleCnt="6"/>
      <dgm:spPr/>
    </dgm:pt>
    <dgm:pt modelId="{28CA22E4-40D4-4E80-9AA3-A3C1D9160B02}" type="pres">
      <dgm:prSet presAssocID="{455C75F6-E798-428B-9199-5B07BA9B9806}" presName="connectorText" presStyleLbl="sibTrans2D1" presStyleIdx="1" presStyleCnt="6"/>
      <dgm:spPr/>
    </dgm:pt>
    <dgm:pt modelId="{A7F1198B-9634-46A6-B27B-CF9EF3B7D7EE}" type="pres">
      <dgm:prSet presAssocID="{3F203B1C-C77C-4B1E-A6AB-E3D5ECE0E183}" presName="node" presStyleLbl="node1" presStyleIdx="2" presStyleCnt="6">
        <dgm:presLayoutVars>
          <dgm:bulletEnabled val="1"/>
        </dgm:presLayoutVars>
      </dgm:prSet>
      <dgm:spPr/>
    </dgm:pt>
    <dgm:pt modelId="{95367209-E57B-4D04-A0C7-8B5212A355E3}" type="pres">
      <dgm:prSet presAssocID="{90944544-FDC6-4E99-84A4-50DB99218B9F}" presName="sibTrans" presStyleLbl="sibTrans2D1" presStyleIdx="2" presStyleCnt="6"/>
      <dgm:spPr/>
    </dgm:pt>
    <dgm:pt modelId="{B560DBE8-FBBA-4AA6-8649-73DDC1A7A5FD}" type="pres">
      <dgm:prSet presAssocID="{90944544-FDC6-4E99-84A4-50DB99218B9F}" presName="connectorText" presStyleLbl="sibTrans2D1" presStyleIdx="2" presStyleCnt="6"/>
      <dgm:spPr/>
    </dgm:pt>
    <dgm:pt modelId="{0DC1380C-C088-4DC9-925A-E7CC08599F1A}" type="pres">
      <dgm:prSet presAssocID="{32AE3F95-1F20-4F23-985B-09834E7E022B}" presName="node" presStyleLbl="node1" presStyleIdx="3" presStyleCnt="6">
        <dgm:presLayoutVars>
          <dgm:bulletEnabled val="1"/>
        </dgm:presLayoutVars>
      </dgm:prSet>
      <dgm:spPr/>
    </dgm:pt>
    <dgm:pt modelId="{6E1BD691-7F96-451F-97DA-685EA7AC4DB4}" type="pres">
      <dgm:prSet presAssocID="{763B8CCE-38C1-442C-8B20-DBDF8A6B2500}" presName="sibTrans" presStyleLbl="sibTrans2D1" presStyleIdx="3" presStyleCnt="6"/>
      <dgm:spPr/>
    </dgm:pt>
    <dgm:pt modelId="{3ADAF5CC-EF12-44CD-B402-E34C04CB755A}" type="pres">
      <dgm:prSet presAssocID="{763B8CCE-38C1-442C-8B20-DBDF8A6B2500}" presName="connectorText" presStyleLbl="sibTrans2D1" presStyleIdx="3" presStyleCnt="6"/>
      <dgm:spPr/>
    </dgm:pt>
    <dgm:pt modelId="{0209967B-E2CE-4678-AE0F-20BFBBD12925}" type="pres">
      <dgm:prSet presAssocID="{437EADC6-F541-41ED-9279-BCFD1091B36E}" presName="node" presStyleLbl="node1" presStyleIdx="4" presStyleCnt="6">
        <dgm:presLayoutVars>
          <dgm:bulletEnabled val="1"/>
        </dgm:presLayoutVars>
      </dgm:prSet>
      <dgm:spPr/>
    </dgm:pt>
    <dgm:pt modelId="{7755D8D4-0333-496A-B27C-BDD6FB6FB59F}" type="pres">
      <dgm:prSet presAssocID="{BB9B4D3D-DFB1-404C-8187-773B2669C3F8}" presName="sibTrans" presStyleLbl="sibTrans2D1" presStyleIdx="4" presStyleCnt="6"/>
      <dgm:spPr/>
    </dgm:pt>
    <dgm:pt modelId="{C0E2149B-13C5-4A69-973F-C9D688B29335}" type="pres">
      <dgm:prSet presAssocID="{BB9B4D3D-DFB1-404C-8187-773B2669C3F8}" presName="connectorText" presStyleLbl="sibTrans2D1" presStyleIdx="4" presStyleCnt="6"/>
      <dgm:spPr/>
    </dgm:pt>
    <dgm:pt modelId="{E10B2488-9C6E-4253-9BFD-A1135BF37B30}" type="pres">
      <dgm:prSet presAssocID="{783AB984-30F0-48D3-B8C9-C645EF08EBFA}" presName="node" presStyleLbl="node1" presStyleIdx="5" presStyleCnt="6" custRadScaleRad="98955" custRadScaleInc="-11571">
        <dgm:presLayoutVars>
          <dgm:bulletEnabled val="1"/>
        </dgm:presLayoutVars>
      </dgm:prSet>
      <dgm:spPr/>
    </dgm:pt>
    <dgm:pt modelId="{E5C544CE-6365-4D78-9F4C-B1B467F24993}" type="pres">
      <dgm:prSet presAssocID="{81B356FA-8370-41C6-9095-EE9FC2E4F653}" presName="sibTrans" presStyleLbl="sibTrans2D1" presStyleIdx="5" presStyleCnt="6"/>
      <dgm:spPr/>
    </dgm:pt>
    <dgm:pt modelId="{E640042B-6603-4292-B785-C4CA7AB1643B}" type="pres">
      <dgm:prSet presAssocID="{81B356FA-8370-41C6-9095-EE9FC2E4F653}" presName="connectorText" presStyleLbl="sibTrans2D1" presStyleIdx="5" presStyleCnt="6"/>
      <dgm:spPr/>
    </dgm:pt>
  </dgm:ptLst>
  <dgm:cxnLst>
    <dgm:cxn modelId="{FA5F0100-960B-4907-9AA0-4B162E00E50F}" srcId="{9BFD1B8D-6BCF-4BF5-80A0-FAB0BC5B024F}" destId="{32AE3F95-1F20-4F23-985B-09834E7E022B}" srcOrd="3" destOrd="0" parTransId="{0EB2823C-178F-49C1-B799-C7B3F7F65503}" sibTransId="{763B8CCE-38C1-442C-8B20-DBDF8A6B2500}"/>
    <dgm:cxn modelId="{82CC4D06-49D9-4457-8F6D-627285CD080D}" type="presOf" srcId="{763B8CCE-38C1-442C-8B20-DBDF8A6B2500}" destId="{3ADAF5CC-EF12-44CD-B402-E34C04CB755A}" srcOrd="1" destOrd="0" presId="urn:microsoft.com/office/officeart/2005/8/layout/cycle7"/>
    <dgm:cxn modelId="{52F9540D-6627-4448-A36F-0E0CAF839CC0}" srcId="{9BFD1B8D-6BCF-4BF5-80A0-FAB0BC5B024F}" destId="{783AB984-30F0-48D3-B8C9-C645EF08EBFA}" srcOrd="5" destOrd="0" parTransId="{D0F14392-D463-441C-9213-6A861CD47EFE}" sibTransId="{81B356FA-8370-41C6-9095-EE9FC2E4F653}"/>
    <dgm:cxn modelId="{BC9EF61D-EE90-45A0-AC26-8A8D15459C41}" type="presOf" srcId="{81B356FA-8370-41C6-9095-EE9FC2E4F653}" destId="{E5C544CE-6365-4D78-9F4C-B1B467F24993}" srcOrd="0" destOrd="0" presId="urn:microsoft.com/office/officeart/2005/8/layout/cycle7"/>
    <dgm:cxn modelId="{CB0E6C32-07A0-4DEF-B004-E92E1A6341FD}" type="presOf" srcId="{631DAEA9-8667-4661-8E1F-20F18F6E988E}" destId="{FF541552-B450-41E4-BADB-2E8966F2D8FC}" srcOrd="0" destOrd="0" presId="urn:microsoft.com/office/officeart/2005/8/layout/cycle7"/>
    <dgm:cxn modelId="{300F2634-7DF5-4754-85B2-EC33624A29D1}" type="presOf" srcId="{783AB984-30F0-48D3-B8C9-C645EF08EBFA}" destId="{E10B2488-9C6E-4253-9BFD-A1135BF37B30}" srcOrd="0" destOrd="0" presId="urn:microsoft.com/office/officeart/2005/8/layout/cycle7"/>
    <dgm:cxn modelId="{248AB637-90D5-4A31-8903-9C9F1C8526D8}" type="presOf" srcId="{72403F58-D919-454F-98AD-B5EAF0C6431E}" destId="{6E7B629B-E2B7-4BD7-BEA4-4C53AAD4D4E3}" srcOrd="1" destOrd="0" presId="urn:microsoft.com/office/officeart/2005/8/layout/cycle7"/>
    <dgm:cxn modelId="{F0CD4866-34D0-4E6D-BD8B-70B753DB67A5}" srcId="{9BFD1B8D-6BCF-4BF5-80A0-FAB0BC5B024F}" destId="{68A375A7-D029-415F-930B-6B3DA3492707}" srcOrd="1" destOrd="0" parTransId="{E8FE8161-BAE5-43AD-B31D-8B9406B21272}" sibTransId="{455C75F6-E798-428B-9199-5B07BA9B9806}"/>
    <dgm:cxn modelId="{935CD070-98D6-4A15-9CD9-63F76BE686AD}" type="presOf" srcId="{455C75F6-E798-428B-9199-5B07BA9B9806}" destId="{28CA22E4-40D4-4E80-9AA3-A3C1D9160B02}" srcOrd="1" destOrd="0" presId="urn:microsoft.com/office/officeart/2005/8/layout/cycle7"/>
    <dgm:cxn modelId="{C6605956-22C1-49D5-B4E2-7EC85EA8B65F}" type="presOf" srcId="{437EADC6-F541-41ED-9279-BCFD1091B36E}" destId="{0209967B-E2CE-4678-AE0F-20BFBBD12925}" srcOrd="0" destOrd="0" presId="urn:microsoft.com/office/officeart/2005/8/layout/cycle7"/>
    <dgm:cxn modelId="{6844117A-076D-4D8F-BAE3-BFB94A1DBEE6}" type="presOf" srcId="{BB9B4D3D-DFB1-404C-8187-773B2669C3F8}" destId="{7755D8D4-0333-496A-B27C-BDD6FB6FB59F}" srcOrd="0" destOrd="0" presId="urn:microsoft.com/office/officeart/2005/8/layout/cycle7"/>
    <dgm:cxn modelId="{D0E6EF93-BBA6-464F-9707-9362C6F0D60C}" type="presOf" srcId="{32AE3F95-1F20-4F23-985B-09834E7E022B}" destId="{0DC1380C-C088-4DC9-925A-E7CC08599F1A}" srcOrd="0" destOrd="0" presId="urn:microsoft.com/office/officeart/2005/8/layout/cycle7"/>
    <dgm:cxn modelId="{2E2B4B95-CC84-4146-9E72-463CA003085B}" srcId="{9BFD1B8D-6BCF-4BF5-80A0-FAB0BC5B024F}" destId="{3F203B1C-C77C-4B1E-A6AB-E3D5ECE0E183}" srcOrd="2" destOrd="0" parTransId="{142D9619-C040-4BA2-975C-D62ECB22D1C3}" sibTransId="{90944544-FDC6-4E99-84A4-50DB99218B9F}"/>
    <dgm:cxn modelId="{AB112C9C-AB08-42B7-AE2C-231803E0DBB5}" type="presOf" srcId="{455C75F6-E798-428B-9199-5B07BA9B9806}" destId="{A2C54F86-48E2-472A-AD41-D44D07459D7D}" srcOrd="0" destOrd="0" presId="urn:microsoft.com/office/officeart/2005/8/layout/cycle7"/>
    <dgm:cxn modelId="{AE4C319D-93E8-4E59-A502-29E9EE207B07}" type="presOf" srcId="{81B356FA-8370-41C6-9095-EE9FC2E4F653}" destId="{E640042B-6603-4292-B785-C4CA7AB1643B}" srcOrd="1" destOrd="0" presId="urn:microsoft.com/office/officeart/2005/8/layout/cycle7"/>
    <dgm:cxn modelId="{EABBF5AC-B2D3-483A-A3E8-B9E089A8DDD0}" srcId="{9BFD1B8D-6BCF-4BF5-80A0-FAB0BC5B024F}" destId="{437EADC6-F541-41ED-9279-BCFD1091B36E}" srcOrd="4" destOrd="0" parTransId="{564FFAE2-F328-4A1B-B5DC-D2CEFC94FAE6}" sibTransId="{BB9B4D3D-DFB1-404C-8187-773B2669C3F8}"/>
    <dgm:cxn modelId="{63B859AD-CBC7-4CCA-951E-10DC2133BC38}" type="presOf" srcId="{72403F58-D919-454F-98AD-B5EAF0C6431E}" destId="{22DEBD51-7D88-4407-A415-C41CA98FED68}" srcOrd="0" destOrd="0" presId="urn:microsoft.com/office/officeart/2005/8/layout/cycle7"/>
    <dgm:cxn modelId="{8E466FAF-6F22-45EC-94D0-775567931F72}" type="presOf" srcId="{90944544-FDC6-4E99-84A4-50DB99218B9F}" destId="{95367209-E57B-4D04-A0C7-8B5212A355E3}" srcOrd="0" destOrd="0" presId="urn:microsoft.com/office/officeart/2005/8/layout/cycle7"/>
    <dgm:cxn modelId="{BC4E65B1-4E34-44B2-9746-C4FD550EAF55}" type="presOf" srcId="{9BFD1B8D-6BCF-4BF5-80A0-FAB0BC5B024F}" destId="{7866AF55-0AFE-44D1-95B5-5BC2855A2944}" srcOrd="0" destOrd="0" presId="urn:microsoft.com/office/officeart/2005/8/layout/cycle7"/>
    <dgm:cxn modelId="{E2380AB4-FEAD-4D9F-B531-B01E947D3449}" type="presOf" srcId="{90944544-FDC6-4E99-84A4-50DB99218B9F}" destId="{B560DBE8-FBBA-4AA6-8649-73DDC1A7A5FD}" srcOrd="1" destOrd="0" presId="urn:microsoft.com/office/officeart/2005/8/layout/cycle7"/>
    <dgm:cxn modelId="{BECD3EB5-B71A-410D-A98E-4B65059D9CD2}" type="presOf" srcId="{BB9B4D3D-DFB1-404C-8187-773B2669C3F8}" destId="{C0E2149B-13C5-4A69-973F-C9D688B29335}" srcOrd="1" destOrd="0" presId="urn:microsoft.com/office/officeart/2005/8/layout/cycle7"/>
    <dgm:cxn modelId="{E12270BC-7C64-4AE5-AB73-7FC5C1C03EE7}" type="presOf" srcId="{68A375A7-D029-415F-930B-6B3DA3492707}" destId="{FD2A4373-E127-498E-8EF9-57D0987660AA}" srcOrd="0" destOrd="0" presId="urn:microsoft.com/office/officeart/2005/8/layout/cycle7"/>
    <dgm:cxn modelId="{C75489BF-0E52-437F-A152-BCEB4895B844}" type="presOf" srcId="{3F203B1C-C77C-4B1E-A6AB-E3D5ECE0E183}" destId="{A7F1198B-9634-46A6-B27B-CF9EF3B7D7EE}" srcOrd="0" destOrd="0" presId="urn:microsoft.com/office/officeart/2005/8/layout/cycle7"/>
    <dgm:cxn modelId="{8D78DDC8-0BB4-4F2C-8CDF-F3990C58208C}" type="presOf" srcId="{763B8CCE-38C1-442C-8B20-DBDF8A6B2500}" destId="{6E1BD691-7F96-451F-97DA-685EA7AC4DB4}" srcOrd="0" destOrd="0" presId="urn:microsoft.com/office/officeart/2005/8/layout/cycle7"/>
    <dgm:cxn modelId="{AA9477DC-BD5F-44E1-A6BC-B92F8AF3BBDD}" srcId="{9BFD1B8D-6BCF-4BF5-80A0-FAB0BC5B024F}" destId="{631DAEA9-8667-4661-8E1F-20F18F6E988E}" srcOrd="0" destOrd="0" parTransId="{D3191248-95CC-4087-9E16-54E404444A6B}" sibTransId="{72403F58-D919-454F-98AD-B5EAF0C6431E}"/>
    <dgm:cxn modelId="{25C9CFF6-04C2-4C19-AA18-81E901F4D2B8}" type="presParOf" srcId="{7866AF55-0AFE-44D1-95B5-5BC2855A2944}" destId="{FF541552-B450-41E4-BADB-2E8966F2D8FC}" srcOrd="0" destOrd="0" presId="urn:microsoft.com/office/officeart/2005/8/layout/cycle7"/>
    <dgm:cxn modelId="{274461BE-DC72-4978-B2A1-46A3E923BD89}" type="presParOf" srcId="{7866AF55-0AFE-44D1-95B5-5BC2855A2944}" destId="{22DEBD51-7D88-4407-A415-C41CA98FED68}" srcOrd="1" destOrd="0" presId="urn:microsoft.com/office/officeart/2005/8/layout/cycle7"/>
    <dgm:cxn modelId="{4EC1D009-6BFE-4EB9-84F5-C6E852D21007}" type="presParOf" srcId="{22DEBD51-7D88-4407-A415-C41CA98FED68}" destId="{6E7B629B-E2B7-4BD7-BEA4-4C53AAD4D4E3}" srcOrd="0" destOrd="0" presId="urn:microsoft.com/office/officeart/2005/8/layout/cycle7"/>
    <dgm:cxn modelId="{2811A7BF-DCCE-475F-915A-BC1F5DB38BF3}" type="presParOf" srcId="{7866AF55-0AFE-44D1-95B5-5BC2855A2944}" destId="{FD2A4373-E127-498E-8EF9-57D0987660AA}" srcOrd="2" destOrd="0" presId="urn:microsoft.com/office/officeart/2005/8/layout/cycle7"/>
    <dgm:cxn modelId="{AECC3B5C-EE7E-4FDF-8CFB-293CED8E1968}" type="presParOf" srcId="{7866AF55-0AFE-44D1-95B5-5BC2855A2944}" destId="{A2C54F86-48E2-472A-AD41-D44D07459D7D}" srcOrd="3" destOrd="0" presId="urn:microsoft.com/office/officeart/2005/8/layout/cycle7"/>
    <dgm:cxn modelId="{F0911025-CD3F-4249-8D73-4448E435EAF0}" type="presParOf" srcId="{A2C54F86-48E2-472A-AD41-D44D07459D7D}" destId="{28CA22E4-40D4-4E80-9AA3-A3C1D9160B02}" srcOrd="0" destOrd="0" presId="urn:microsoft.com/office/officeart/2005/8/layout/cycle7"/>
    <dgm:cxn modelId="{3DA014F8-74EE-47B1-998B-1D2F2A2A4C11}" type="presParOf" srcId="{7866AF55-0AFE-44D1-95B5-5BC2855A2944}" destId="{A7F1198B-9634-46A6-B27B-CF9EF3B7D7EE}" srcOrd="4" destOrd="0" presId="urn:microsoft.com/office/officeart/2005/8/layout/cycle7"/>
    <dgm:cxn modelId="{62FE169B-1DFD-443D-BF05-8CD4F04019C0}" type="presParOf" srcId="{7866AF55-0AFE-44D1-95B5-5BC2855A2944}" destId="{95367209-E57B-4D04-A0C7-8B5212A355E3}" srcOrd="5" destOrd="0" presId="urn:microsoft.com/office/officeart/2005/8/layout/cycle7"/>
    <dgm:cxn modelId="{950F290C-B910-4EDB-9E49-F07CFAECCD25}" type="presParOf" srcId="{95367209-E57B-4D04-A0C7-8B5212A355E3}" destId="{B560DBE8-FBBA-4AA6-8649-73DDC1A7A5FD}" srcOrd="0" destOrd="0" presId="urn:microsoft.com/office/officeart/2005/8/layout/cycle7"/>
    <dgm:cxn modelId="{65B35C50-3753-40D2-82D8-3863BBA27D5B}" type="presParOf" srcId="{7866AF55-0AFE-44D1-95B5-5BC2855A2944}" destId="{0DC1380C-C088-4DC9-925A-E7CC08599F1A}" srcOrd="6" destOrd="0" presId="urn:microsoft.com/office/officeart/2005/8/layout/cycle7"/>
    <dgm:cxn modelId="{274354DC-8ACA-4517-AEB3-B76027F59A68}" type="presParOf" srcId="{7866AF55-0AFE-44D1-95B5-5BC2855A2944}" destId="{6E1BD691-7F96-451F-97DA-685EA7AC4DB4}" srcOrd="7" destOrd="0" presId="urn:microsoft.com/office/officeart/2005/8/layout/cycle7"/>
    <dgm:cxn modelId="{15F1AD2F-52DE-4370-82F1-56A7B4906C39}" type="presParOf" srcId="{6E1BD691-7F96-451F-97DA-685EA7AC4DB4}" destId="{3ADAF5CC-EF12-44CD-B402-E34C04CB755A}" srcOrd="0" destOrd="0" presId="urn:microsoft.com/office/officeart/2005/8/layout/cycle7"/>
    <dgm:cxn modelId="{2C4ECED8-EE84-4B83-A8E0-8D81A6E2E023}" type="presParOf" srcId="{7866AF55-0AFE-44D1-95B5-5BC2855A2944}" destId="{0209967B-E2CE-4678-AE0F-20BFBBD12925}" srcOrd="8" destOrd="0" presId="urn:microsoft.com/office/officeart/2005/8/layout/cycle7"/>
    <dgm:cxn modelId="{7E0ED483-1DEF-4F7C-83AD-E6C9ED7165A5}" type="presParOf" srcId="{7866AF55-0AFE-44D1-95B5-5BC2855A2944}" destId="{7755D8D4-0333-496A-B27C-BDD6FB6FB59F}" srcOrd="9" destOrd="0" presId="urn:microsoft.com/office/officeart/2005/8/layout/cycle7"/>
    <dgm:cxn modelId="{CFBB097E-35DF-4E2C-BD02-A0BF5B7C0B58}" type="presParOf" srcId="{7755D8D4-0333-496A-B27C-BDD6FB6FB59F}" destId="{C0E2149B-13C5-4A69-973F-C9D688B29335}" srcOrd="0" destOrd="0" presId="urn:microsoft.com/office/officeart/2005/8/layout/cycle7"/>
    <dgm:cxn modelId="{06BEC025-64E8-4BAF-A2B9-D2D65D30948E}" type="presParOf" srcId="{7866AF55-0AFE-44D1-95B5-5BC2855A2944}" destId="{E10B2488-9C6E-4253-9BFD-A1135BF37B30}" srcOrd="10" destOrd="0" presId="urn:microsoft.com/office/officeart/2005/8/layout/cycle7"/>
    <dgm:cxn modelId="{B3FB6131-6A74-4B85-88E8-D5F58EBFEC06}" type="presParOf" srcId="{7866AF55-0AFE-44D1-95B5-5BC2855A2944}" destId="{E5C544CE-6365-4D78-9F4C-B1B467F24993}" srcOrd="11" destOrd="0" presId="urn:microsoft.com/office/officeart/2005/8/layout/cycle7"/>
    <dgm:cxn modelId="{14C1F85E-B08E-4508-821B-AD33607E5EE3}" type="presParOf" srcId="{E5C544CE-6365-4D78-9F4C-B1B467F24993}" destId="{E640042B-6603-4292-B785-C4CA7AB1643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is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dgm:spPr/>
      <dgm:t>
        <a:bodyPr/>
        <a:lstStyle/>
        <a:p>
          <a:r>
            <a:rPr lang="en-US" dirty="0"/>
            <a:t>Authorization</a:t>
          </a:r>
        </a:p>
      </dgm:t>
    </dgm:pt>
    <dgm:pt modelId="{79D30578-925E-404D-8B4E-8FE43D21B776}" type="parTrans" cxnId="{EB351C97-AFE3-4696-BAFB-74FEEC8E0A85}">
      <dgm:prSet/>
      <dgm:spPr/>
      <dgm:t>
        <a:bodyPr/>
        <a:lstStyle/>
        <a:p>
          <a:endParaRPr lang="en-US"/>
        </a:p>
      </dgm:t>
    </dgm:pt>
    <dgm:pt modelId="{7518934E-DEA4-40EF-AE51-2A3D0883C34E}" type="sibTrans" cxnId="{EB351C97-AFE3-4696-BAFB-74FEEC8E0A85}">
      <dgm:prSet/>
      <dgm:spPr/>
      <dgm:t>
        <a:bodyPr/>
        <a:lstStyle/>
        <a:p>
          <a:endParaRPr lang="en-US"/>
        </a:p>
      </dgm:t>
    </dgm:pt>
    <dgm:pt modelId="{37678A9E-D1CA-4CBF-B8F4-EB5904200C7C}">
      <dgm:prSet/>
      <dgm:spPr/>
      <dgm:t>
        <a:bodyPr/>
        <a:lstStyle/>
        <a:p>
          <a:r>
            <a:rPr lang="en-US"/>
            <a:t>Allocate Funds</a:t>
          </a:r>
        </a:p>
      </dgm:t>
    </dgm:pt>
    <dgm:pt modelId="{87D484EB-F711-45D4-BFBF-E9294EF3AE72}" type="parTrans" cxnId="{C7AC1240-6AAA-4C66-B92E-7BE22D2652A3}">
      <dgm:prSet/>
      <dgm:spPr/>
      <dgm:t>
        <a:bodyPr/>
        <a:lstStyle/>
        <a:p>
          <a:endParaRPr lang="en-US"/>
        </a:p>
      </dgm:t>
    </dgm:pt>
    <dgm:pt modelId="{6E37C3D2-76A5-4A46-B6D1-547CBE2CBF6A}" type="sibTrans" cxnId="{C7AC1240-6AAA-4C66-B92E-7BE22D2652A3}">
      <dgm:prSet/>
      <dgm:spPr/>
      <dgm:t>
        <a:bodyPr/>
        <a:lstStyle/>
        <a:p>
          <a:endParaRPr lang="en-US"/>
        </a:p>
      </dgm:t>
    </dgm:pt>
    <dgm:pt modelId="{57454538-3C9B-481F-96E0-ABA7222BB478}">
      <dgm:prSet/>
      <dgm:spPr/>
      <dgm:t>
        <a:bodyPr/>
        <a:lstStyle/>
        <a:p>
          <a:r>
            <a:rPr lang="en-US"/>
            <a:t>Program</a:t>
          </a:r>
        </a:p>
      </dgm:t>
    </dgm:pt>
    <dgm:pt modelId="{177827EB-126C-4915-BBB2-3ADBFD6AD373}" type="parTrans" cxnId="{AC895A66-2B5C-4B5A-9768-2D1AD2EEDCF4}">
      <dgm:prSet/>
      <dgm:spPr/>
      <dgm:t>
        <a:bodyPr/>
        <a:lstStyle/>
        <a:p>
          <a:endParaRPr lang="en-US"/>
        </a:p>
      </dgm:t>
    </dgm:pt>
    <dgm:pt modelId="{6954BCF2-E164-4C9C-B2BE-47D8F79E4DC0}" type="sibTrans" cxnId="{AC895A66-2B5C-4B5A-9768-2D1AD2EEDCF4}">
      <dgm:prSet/>
      <dgm:spPr/>
      <dgm:t>
        <a:bodyPr/>
        <a:lstStyle/>
        <a:p>
          <a:endParaRPr lang="en-US"/>
        </a:p>
      </dgm:t>
    </dgm:pt>
    <dgm:pt modelId="{8245B610-85D1-4E84-BE5A-62AE1572FCF3}">
      <dgm:prSet/>
      <dgm:spPr/>
      <dgm:t>
        <a:bodyPr/>
        <a:lstStyle/>
        <a:p>
          <a:r>
            <a:rPr lang="en-US"/>
            <a:t>Assign Funds</a:t>
          </a:r>
        </a:p>
      </dgm:t>
    </dgm:pt>
    <dgm:pt modelId="{0CB967BE-EAE1-4320-BDD8-4AF6045F057A}" type="parTrans" cxnId="{F18084DA-E0D9-4327-B2CB-B7A82B2F4387}">
      <dgm:prSet/>
      <dgm:spPr/>
      <dgm:t>
        <a:bodyPr/>
        <a:lstStyle/>
        <a:p>
          <a:endParaRPr lang="en-US"/>
        </a:p>
      </dgm:t>
    </dgm:pt>
    <dgm:pt modelId="{40154EE8-1771-4B42-AE05-AEE8F3146898}" type="sibTrans" cxnId="{F18084DA-E0D9-4327-B2CB-B7A82B2F4387}">
      <dgm:prSet/>
      <dgm:spPr/>
      <dgm:t>
        <a:bodyPr/>
        <a:lstStyle/>
        <a:p>
          <a:endParaRPr lang="en-US"/>
        </a:p>
      </dgm:t>
    </dgm:pt>
    <dgm:pt modelId="{4FF8D8AE-A287-4BB5-A87F-CA2E51B277AA}">
      <dgm:prSet/>
      <dgm:spPr/>
      <dgm:t>
        <a:bodyPr/>
        <a:lstStyle/>
        <a:p>
          <a:r>
            <a:rPr lang="en-US"/>
            <a:t>Project</a:t>
          </a:r>
        </a:p>
      </dgm:t>
    </dgm:pt>
    <dgm:pt modelId="{A8501373-9AF2-4CF4-AF43-603D7088CA5F}" type="parTrans" cxnId="{92AE1ABE-94E2-4155-8D74-B454BF2FE6E9}">
      <dgm:prSet/>
      <dgm:spPr/>
      <dgm:t>
        <a:bodyPr/>
        <a:lstStyle/>
        <a:p>
          <a:endParaRPr lang="en-US"/>
        </a:p>
      </dgm:t>
    </dgm:pt>
    <dgm:pt modelId="{51688C68-1226-45E3-9972-4041A894EFB9}" type="sibTrans" cxnId="{92AE1ABE-94E2-4155-8D74-B454BF2FE6E9}">
      <dgm:prSet/>
      <dgm:spPr/>
      <dgm:t>
        <a:bodyPr/>
        <a:lstStyle/>
        <a:p>
          <a:endParaRPr lang="en-US"/>
        </a:p>
      </dgm:t>
    </dgm:pt>
    <dgm:pt modelId="{99ADB744-E3A3-4FDA-BB98-FC7A07E1F71B}">
      <dgm:prSet/>
      <dgm:spPr/>
      <dgm:t>
        <a:bodyPr/>
        <a:lstStyle/>
        <a:p>
          <a:r>
            <a:rPr lang="en-US"/>
            <a:t>Commit Funds</a:t>
          </a:r>
        </a:p>
      </dgm:t>
    </dgm:pt>
    <dgm:pt modelId="{B7AE32A8-5166-4FBC-AE91-1114AAEF3033}" type="parTrans" cxnId="{2B229787-C28E-4E20-8321-8B324DD03F1A}">
      <dgm:prSet/>
      <dgm:spPr/>
      <dgm:t>
        <a:bodyPr/>
        <a:lstStyle/>
        <a:p>
          <a:endParaRPr lang="en-US"/>
        </a:p>
      </dgm:t>
    </dgm:pt>
    <dgm:pt modelId="{9EC7C321-FB0F-4CF4-AE42-C8B2D327CBBE}" type="sibTrans" cxnId="{2B229787-C28E-4E20-8321-8B324DD03F1A}">
      <dgm:prSet/>
      <dgm:spPr/>
      <dgm:t>
        <a:bodyPr/>
        <a:lstStyle/>
        <a:p>
          <a:endParaRPr lang="en-US"/>
        </a:p>
      </dgm:t>
    </dgm:pt>
    <dgm:pt modelId="{F1D24AA0-4843-4B9C-9401-98EE22375BA5}">
      <dgm:prSet/>
      <dgm:spPr/>
      <dgm:t>
        <a:bodyPr/>
        <a:lstStyle/>
        <a:p>
          <a:r>
            <a:rPr lang="en-US"/>
            <a:t>Design Contract</a:t>
          </a:r>
        </a:p>
      </dgm:t>
    </dgm:pt>
    <dgm:pt modelId="{AAFBAE3D-B294-4F24-AA58-0257610634B1}" type="parTrans" cxnId="{14E7D11F-E9F2-43BB-9710-05C5E4523AA1}">
      <dgm:prSet/>
      <dgm:spPr/>
      <dgm:t>
        <a:bodyPr/>
        <a:lstStyle/>
        <a:p>
          <a:endParaRPr lang="en-US"/>
        </a:p>
      </dgm:t>
    </dgm:pt>
    <dgm:pt modelId="{31BDE234-4748-4C1F-B4B7-15D450BA2C65}" type="sibTrans" cxnId="{14E7D11F-E9F2-43BB-9710-05C5E4523AA1}">
      <dgm:prSet/>
      <dgm:spPr/>
      <dgm:t>
        <a:bodyPr/>
        <a:lstStyle/>
        <a:p>
          <a:endParaRPr lang="en-US"/>
        </a:p>
      </dgm:t>
    </dgm:pt>
    <dgm:pt modelId="{A73A0234-327F-4474-B5C0-0EA2BBEA0CD1}">
      <dgm:prSet/>
      <dgm:spPr/>
      <dgm:t>
        <a:bodyPr/>
        <a:lstStyle/>
        <a:p>
          <a:r>
            <a:rPr lang="en-US"/>
            <a:t>Interscope Package</a:t>
          </a:r>
        </a:p>
      </dgm:t>
    </dgm:pt>
    <dgm:pt modelId="{9F6ADED2-3C3B-4EC5-B482-AF312182286E}" type="parTrans" cxnId="{284315E7-4860-44DD-8A8B-1CB864974841}">
      <dgm:prSet/>
      <dgm:spPr/>
      <dgm:t>
        <a:bodyPr/>
        <a:lstStyle/>
        <a:p>
          <a:endParaRPr lang="en-US"/>
        </a:p>
      </dgm:t>
    </dgm:pt>
    <dgm:pt modelId="{0F2DD162-1007-4A74-8724-392580FA2DAE}" type="sibTrans" cxnId="{284315E7-4860-44DD-8A8B-1CB864974841}">
      <dgm:prSet/>
      <dgm:spPr/>
      <dgm:t>
        <a:bodyPr/>
        <a:lstStyle/>
        <a:p>
          <a:endParaRPr lang="en-US"/>
        </a:p>
      </dgm:t>
    </dgm:pt>
    <dgm:pt modelId="{982D1A82-BF11-44C9-ACE2-2147EE46C45E}">
      <dgm:prSet/>
      <dgm:spPr/>
      <dgm:t>
        <a:bodyPr/>
        <a:lstStyle/>
        <a:p>
          <a:endParaRPr lang="en-US"/>
        </a:p>
      </dgm:t>
    </dgm:pt>
    <dgm:pt modelId="{B8824994-E31A-4C00-A6FE-68C03CF07A18}" type="parTrans" cxnId="{DAAF6C99-CED9-41F4-923D-D6009B6C896C}">
      <dgm:prSet/>
      <dgm:spPr/>
      <dgm:t>
        <a:bodyPr/>
        <a:lstStyle/>
        <a:p>
          <a:endParaRPr lang="en-US"/>
        </a:p>
      </dgm:t>
    </dgm:pt>
    <dgm:pt modelId="{61594984-5F22-43C8-A855-F200182A64F8}" type="sibTrans" cxnId="{DAAF6C99-CED9-41F4-923D-D6009B6C896C}">
      <dgm:prSet/>
      <dgm:spPr/>
      <dgm:t>
        <a:bodyPr/>
        <a:lstStyle/>
        <a:p>
          <a:endParaRPr lang="en-US"/>
        </a:p>
      </dgm:t>
    </dgm:pt>
    <dgm:pt modelId="{40DD383B-43C3-4489-80C4-6BD50A130D64}">
      <dgm:prSet/>
      <dgm:spPr/>
      <dgm:t>
        <a:bodyPr/>
        <a:lstStyle/>
        <a:p>
          <a:endParaRPr lang="en-US"/>
        </a:p>
      </dgm:t>
    </dgm:pt>
    <dgm:pt modelId="{74D24A6C-A417-45AF-9695-BB6078FF2C4B}" type="parTrans" cxnId="{87CC9F40-6CD1-4769-885C-11059FB1EB82}">
      <dgm:prSet/>
      <dgm:spPr/>
      <dgm:t>
        <a:bodyPr/>
        <a:lstStyle/>
        <a:p>
          <a:endParaRPr lang="en-US"/>
        </a:p>
      </dgm:t>
    </dgm:pt>
    <dgm:pt modelId="{FEBC2FD9-AC10-493A-BA3C-C1382B05D335}" type="sibTrans" cxnId="{87CC9F40-6CD1-4769-885C-11059FB1EB82}">
      <dgm:prSet/>
      <dgm:spPr/>
      <dgm:t>
        <a:bodyPr/>
        <a:lstStyle/>
        <a:p>
          <a:endParaRPr lang="en-US"/>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7328F9-006A-4403-8210-D50127FB84A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Welcome</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EAF22B0B-1006-483D-9D07-5D6C0D0F4848}" type="pres">
      <dgm:prSet presAssocID="{9D7328F9-006A-4403-8210-D50127FB84A1}" presName="linear" presStyleCnt="0">
        <dgm:presLayoutVars>
          <dgm:animLvl val="lvl"/>
          <dgm:resizeHandles val="exact"/>
        </dgm:presLayoutVars>
      </dgm:prSet>
      <dgm:spPr/>
    </dgm:pt>
    <dgm:pt modelId="{1D19C56A-99F5-423E-B1BA-0371A56581FD}" type="pres">
      <dgm:prSet presAssocID="{BA640D26-2584-435A-8A36-CF3F672E5157}" presName="parentText" presStyleLbl="node1" presStyleIdx="0" presStyleCnt="6" custLinFactNeighborX="-82" custLinFactNeighborY="-19907">
        <dgm:presLayoutVars>
          <dgm:chMax val="0"/>
          <dgm:bulletEnabled val="1"/>
        </dgm:presLayoutVars>
      </dgm:prSet>
      <dgm:spPr/>
    </dgm:pt>
    <dgm:pt modelId="{BF58EDED-370A-4611-8BCB-4E67818CEE67}" type="pres">
      <dgm:prSet presAssocID="{0BB2042E-4F5C-405A-BB9E-997DBD4BE2A3}" presName="spacer" presStyleCnt="0"/>
      <dgm:spPr/>
    </dgm:pt>
    <dgm:pt modelId="{5251BCC8-F21B-470E-9210-F593EA09350B}" type="pres">
      <dgm:prSet presAssocID="{7F90E988-6256-47E9-90E0-7095F5C3000C}" presName="parentText" presStyleLbl="node1" presStyleIdx="1" presStyleCnt="6">
        <dgm:presLayoutVars>
          <dgm:chMax val="0"/>
          <dgm:bulletEnabled val="1"/>
        </dgm:presLayoutVars>
      </dgm:prSet>
      <dgm:spPr/>
    </dgm:pt>
    <dgm:pt modelId="{DE3350A3-BE95-4AD8-8C10-6FD98A051E0E}" type="pres">
      <dgm:prSet presAssocID="{1C659E58-D546-4F80-BF34-519EAE2D2116}" presName="spacer" presStyleCnt="0"/>
      <dgm:spPr/>
    </dgm:pt>
    <dgm:pt modelId="{D78C31D8-BE21-4564-B0DA-9B86B9675F77}" type="pres">
      <dgm:prSet presAssocID="{BB3184A1-55D9-421B-8BFE-A059EFCB5D34}" presName="parentText" presStyleLbl="node1" presStyleIdx="2" presStyleCnt="6">
        <dgm:presLayoutVars>
          <dgm:chMax val="0"/>
          <dgm:bulletEnabled val="1"/>
        </dgm:presLayoutVars>
      </dgm:prSet>
      <dgm:spPr/>
    </dgm:pt>
    <dgm:pt modelId="{DF136BBB-683D-45D8-98A9-DBFCA260A9A7}" type="pres">
      <dgm:prSet presAssocID="{E000F697-D2CB-46F2-999B-1832903DE147}" presName="spacer" presStyleCnt="0"/>
      <dgm:spPr/>
    </dgm:pt>
    <dgm:pt modelId="{498A455E-888F-4FCD-9106-E9484DECD6D8}" type="pres">
      <dgm:prSet presAssocID="{7BC178FC-474A-4A19-AF9B-A538D8D2EA9E}" presName="parentText" presStyleLbl="node1" presStyleIdx="3" presStyleCnt="6">
        <dgm:presLayoutVars>
          <dgm:chMax val="0"/>
          <dgm:bulletEnabled val="1"/>
        </dgm:presLayoutVars>
      </dgm:prSet>
      <dgm:spPr/>
    </dgm:pt>
    <dgm:pt modelId="{753E3424-3B6B-499B-8514-44556AA5C39D}" type="pres">
      <dgm:prSet presAssocID="{820AB58C-BCBD-4B2D-99D4-52EF38C9BE4B}" presName="spacer" presStyleCnt="0"/>
      <dgm:spPr/>
    </dgm:pt>
    <dgm:pt modelId="{CCFD97BE-A2C2-4EF7-AB14-AF0119964BE8}" type="pres">
      <dgm:prSet presAssocID="{F9021966-324B-44F7-AE00-096877B7C4C0}" presName="parentText" presStyleLbl="node1" presStyleIdx="4" presStyleCnt="6">
        <dgm:presLayoutVars>
          <dgm:chMax val="0"/>
          <dgm:bulletEnabled val="1"/>
        </dgm:presLayoutVars>
      </dgm:prSet>
      <dgm:spPr/>
    </dgm:pt>
    <dgm:pt modelId="{B8E996F5-22EE-4045-8901-CE7521E78064}" type="pres">
      <dgm:prSet presAssocID="{66485766-7319-41A0-8071-602BBAA0DD40}" presName="spacer" presStyleCnt="0"/>
      <dgm:spPr/>
    </dgm:pt>
    <dgm:pt modelId="{552BC377-F72C-4E69-B5C4-A9EB3B5F9202}" type="pres">
      <dgm:prSet presAssocID="{EB0859B3-F692-4998-8885-DFB417CB72FA}" presName="parentText" presStyleLbl="node1" presStyleIdx="5" presStyleCnt="6">
        <dgm:presLayoutVars>
          <dgm:chMax val="0"/>
          <dgm:bulletEnabled val="1"/>
        </dgm:presLayoutVars>
      </dgm:prSet>
      <dgm:spPr/>
    </dgm:pt>
  </dgm:ptLst>
  <dgm:cxnLst>
    <dgm:cxn modelId="{1E078D16-DFF6-48C1-BDB9-4DA44C47B69A}" srcId="{9D7328F9-006A-4403-8210-D50127FB84A1}" destId="{BB3184A1-55D9-421B-8BFE-A059EFCB5D34}" srcOrd="2" destOrd="0" parTransId="{219A5618-DAEF-4EF7-AE26-0588FC117AC7}" sibTransId="{E000F697-D2CB-46F2-999B-1832903DE147}"/>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8D0DA76F-0E91-4F45-BDE1-777B59FD5F78}" type="presOf" srcId="{9D7328F9-006A-4403-8210-D50127FB84A1}" destId="{EAF22B0B-1006-483D-9D07-5D6C0D0F4848}" srcOrd="0" destOrd="0" presId="urn:microsoft.com/office/officeart/2005/8/layout/vList2"/>
    <dgm:cxn modelId="{28A41E50-C68C-46D2-9DFD-77953F8F2FF1}" type="presOf" srcId="{EB0859B3-F692-4998-8885-DFB417CB72FA}" destId="{552BC377-F72C-4E69-B5C4-A9EB3B5F9202}" srcOrd="0" destOrd="0" presId="urn:microsoft.com/office/officeart/2005/8/layout/vList2"/>
    <dgm:cxn modelId="{18E33379-A80E-4BFD-8362-7A070E78A3F8}" type="presOf" srcId="{F9021966-324B-44F7-AE00-096877B7C4C0}" destId="{CCFD97BE-A2C2-4EF7-AB14-AF0119964BE8}" srcOrd="0" destOrd="0" presId="urn:microsoft.com/office/officeart/2005/8/layout/vList2"/>
    <dgm:cxn modelId="{6B83497D-E57F-4D1C-AC27-A6B9F5A600B1}" type="presOf" srcId="{BB3184A1-55D9-421B-8BFE-A059EFCB5D34}" destId="{D78C31D8-BE21-4564-B0DA-9B86B9675F77}" srcOrd="0" destOrd="0" presId="urn:microsoft.com/office/officeart/2005/8/layout/vList2"/>
    <dgm:cxn modelId="{D0D1CC9D-531B-4C28-A635-60D9946C3C34}" type="presOf" srcId="{7BC178FC-474A-4A19-AF9B-A538D8D2EA9E}" destId="{498A455E-888F-4FCD-9106-E9484DECD6D8}" srcOrd="0" destOrd="0" presId="urn:microsoft.com/office/officeart/2005/8/layout/vList2"/>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DE769FB0-B048-4025-BF05-DA184F0FD1A1}" type="presOf" srcId="{7F90E988-6256-47E9-90E0-7095F5C3000C}" destId="{5251BCC8-F21B-470E-9210-F593EA09350B}" srcOrd="0" destOrd="0" presId="urn:microsoft.com/office/officeart/2005/8/layout/vList2"/>
    <dgm:cxn modelId="{66115ED7-9DE2-44C6-B3FF-DFE631FA97B5}" srcId="{9D7328F9-006A-4403-8210-D50127FB84A1}" destId="{BA640D26-2584-435A-8A36-CF3F672E5157}" srcOrd="0" destOrd="0" parTransId="{215E029E-2C7C-43E5-BC26-7A256729FFA5}" sibTransId="{0BB2042E-4F5C-405A-BB9E-997DBD4BE2A3}"/>
    <dgm:cxn modelId="{BB9A21E0-5B80-41B2-B46F-5AA4CD27C39C}" type="presOf" srcId="{BA640D26-2584-435A-8A36-CF3F672E5157}" destId="{1D19C56A-99F5-423E-B1BA-0371A56581FD}" srcOrd="0" destOrd="0" presId="urn:microsoft.com/office/officeart/2005/8/layout/vList2"/>
    <dgm:cxn modelId="{AFC2DCDE-5110-4B14-807C-DD1BF3A7E0B2}" type="presParOf" srcId="{EAF22B0B-1006-483D-9D07-5D6C0D0F4848}" destId="{1D19C56A-99F5-423E-B1BA-0371A56581FD}" srcOrd="0" destOrd="0" presId="urn:microsoft.com/office/officeart/2005/8/layout/vList2"/>
    <dgm:cxn modelId="{B4580473-2B16-4DF4-9FF7-DB15945B6127}" type="presParOf" srcId="{EAF22B0B-1006-483D-9D07-5D6C0D0F4848}" destId="{BF58EDED-370A-4611-8BCB-4E67818CEE67}" srcOrd="1" destOrd="0" presId="urn:microsoft.com/office/officeart/2005/8/layout/vList2"/>
    <dgm:cxn modelId="{4F465DBB-8564-451F-8A0F-32E19397A21E}" type="presParOf" srcId="{EAF22B0B-1006-483D-9D07-5D6C0D0F4848}" destId="{5251BCC8-F21B-470E-9210-F593EA09350B}" srcOrd="2" destOrd="0" presId="urn:microsoft.com/office/officeart/2005/8/layout/vList2"/>
    <dgm:cxn modelId="{8FBC72E4-BD55-4365-8995-D40ECE3F0C09}" type="presParOf" srcId="{EAF22B0B-1006-483D-9D07-5D6C0D0F4848}" destId="{DE3350A3-BE95-4AD8-8C10-6FD98A051E0E}" srcOrd="3" destOrd="0" presId="urn:microsoft.com/office/officeart/2005/8/layout/vList2"/>
    <dgm:cxn modelId="{50CAE3D6-80C5-4CD8-A413-C16CE8949042}" type="presParOf" srcId="{EAF22B0B-1006-483D-9D07-5D6C0D0F4848}" destId="{D78C31D8-BE21-4564-B0DA-9B86B9675F77}" srcOrd="4" destOrd="0" presId="urn:microsoft.com/office/officeart/2005/8/layout/vList2"/>
    <dgm:cxn modelId="{72ABC3A9-6DC7-40A1-8266-46542E80C3C3}" type="presParOf" srcId="{EAF22B0B-1006-483D-9D07-5D6C0D0F4848}" destId="{DF136BBB-683D-45D8-98A9-DBFCA260A9A7}" srcOrd="5" destOrd="0" presId="urn:microsoft.com/office/officeart/2005/8/layout/vList2"/>
    <dgm:cxn modelId="{28388E31-B6EF-4032-A510-BC35770C33FF}" type="presParOf" srcId="{EAF22B0B-1006-483D-9D07-5D6C0D0F4848}" destId="{498A455E-888F-4FCD-9106-E9484DECD6D8}" srcOrd="6" destOrd="0" presId="urn:microsoft.com/office/officeart/2005/8/layout/vList2"/>
    <dgm:cxn modelId="{B162D30F-E187-40BB-A9BD-8946DF6B4AB8}" type="presParOf" srcId="{EAF22B0B-1006-483D-9D07-5D6C0D0F4848}" destId="{753E3424-3B6B-499B-8514-44556AA5C39D}" srcOrd="7" destOrd="0" presId="urn:microsoft.com/office/officeart/2005/8/layout/vList2"/>
    <dgm:cxn modelId="{72E18214-8A3B-4DF5-A642-7E86E8AEFFB0}" type="presParOf" srcId="{EAF22B0B-1006-483D-9D07-5D6C0D0F4848}" destId="{CCFD97BE-A2C2-4EF7-AB14-AF0119964BE8}" srcOrd="8" destOrd="0" presId="urn:microsoft.com/office/officeart/2005/8/layout/vList2"/>
    <dgm:cxn modelId="{0E824B4A-2F88-4AEF-B364-A9AAA49ABB4A}" type="presParOf" srcId="{EAF22B0B-1006-483D-9D07-5D6C0D0F4848}" destId="{B8E996F5-22EE-4045-8901-CE7521E78064}" srcOrd="9" destOrd="0" presId="urn:microsoft.com/office/officeart/2005/8/layout/vList2"/>
    <dgm:cxn modelId="{5CBE7B48-1E91-434D-B005-5BD189FC225B}" type="presParOf" srcId="{EAF22B0B-1006-483D-9D07-5D6C0D0F4848}" destId="{552BC377-F72C-4E69-B5C4-A9EB3B5F9202}"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E4CEB9-9716-4891-A2AA-2B362DB35A2F}" type="doc">
      <dgm:prSet loTypeId="urn:microsoft.com/office/officeart/2005/8/layout/cycle2" loCatId="cycle" qsTypeId="urn:microsoft.com/office/officeart/2005/8/quickstyle/simple5" qsCatId="simple" csTypeId="urn:microsoft.com/office/officeart/2005/8/colors/accent6_1" csCatId="accent6" phldr="1"/>
      <dgm:spPr/>
      <dgm:t>
        <a:bodyPr/>
        <a:lstStyle/>
        <a:p>
          <a:endParaRPr lang="en-US"/>
        </a:p>
      </dgm:t>
    </dgm:pt>
    <dgm:pt modelId="{AF9EFD6D-FE17-43A8-9592-9158A3AD9117}">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dirty="0">
              <a:ln/>
              <a:effectLst/>
              <a:latin typeface="+mj-lt"/>
            </a:rPr>
            <a:t>Please be sure you include the full SCO ID Number on your all of your documents.  </a:t>
          </a:r>
        </a:p>
      </dgm:t>
    </dgm:pt>
    <dgm:pt modelId="{D3B43DA5-C47E-42A4-8FC3-DE60C49C4044}" type="parTrans" cxnId="{924B0326-1190-4000-AEC6-1CA6150C7F69}">
      <dgm:prSet/>
      <dgm:spPr/>
      <dgm:t>
        <a:bodyPr/>
        <a:lstStyle/>
        <a:p>
          <a:endParaRPr lang="en-US" sz="3200">
            <a:latin typeface="+mj-lt"/>
          </a:endParaRPr>
        </a:p>
      </dgm:t>
    </dgm:pt>
    <dgm:pt modelId="{00670A00-9121-40C7-939B-8D2C9BC3C229}" type="sibTrans" cxnId="{924B0326-1190-4000-AEC6-1CA6150C7F69}">
      <dgm:prSet/>
      <dgm:spPr/>
      <dgm:t>
        <a:bodyPr/>
        <a:lstStyle/>
        <a:p>
          <a:endParaRPr lang="en-US" sz="3200">
            <a:latin typeface="+mj-lt"/>
          </a:endParaRPr>
        </a:p>
      </dgm:t>
    </dgm:pt>
    <dgm:pt modelId="{A9A07EED-DA75-4CF4-BC5E-FC9ED435C8E8}">
      <dgm:prSet custT="1"/>
      <dgm:spPr/>
      <dgm:t>
        <a:bodyPr/>
        <a:lstStyle/>
        <a:p>
          <a:r>
            <a:rPr lang="en-US" sz="2800" dirty="0">
              <a:latin typeface="+mj-lt"/>
            </a:rPr>
            <a:t>For example: submittals, plans, correspondence and any documents </a:t>
          </a:r>
        </a:p>
      </dgm:t>
    </dgm:pt>
    <dgm:pt modelId="{D8F0A5D7-D731-440F-8CF4-8B96EBF586EB}" type="parTrans" cxnId="{935BC881-9708-471D-9C37-203902599934}">
      <dgm:prSet/>
      <dgm:spPr/>
      <dgm:t>
        <a:bodyPr/>
        <a:lstStyle/>
        <a:p>
          <a:endParaRPr lang="en-US" sz="3200">
            <a:latin typeface="+mj-lt"/>
          </a:endParaRPr>
        </a:p>
      </dgm:t>
    </dgm:pt>
    <dgm:pt modelId="{F2CD7015-DDA6-4726-A6C8-03E51D428384}" type="sibTrans" cxnId="{935BC881-9708-471D-9C37-203902599934}">
      <dgm:prSet/>
      <dgm:spPr/>
      <dgm:t>
        <a:bodyPr/>
        <a:lstStyle/>
        <a:p>
          <a:endParaRPr lang="en-US" sz="3200">
            <a:latin typeface="+mj-lt"/>
          </a:endParaRPr>
        </a:p>
      </dgm:t>
    </dgm:pt>
    <dgm:pt modelId="{D860F13E-7B4F-4EE5-814E-9CAD8ED196F9}" type="pres">
      <dgm:prSet presAssocID="{62E4CEB9-9716-4891-A2AA-2B362DB35A2F}" presName="cycle" presStyleCnt="0">
        <dgm:presLayoutVars>
          <dgm:dir/>
          <dgm:resizeHandles val="exact"/>
        </dgm:presLayoutVars>
      </dgm:prSet>
      <dgm:spPr/>
    </dgm:pt>
    <dgm:pt modelId="{26451683-5239-4095-B35B-00DDDACA421C}" type="pres">
      <dgm:prSet presAssocID="{AF9EFD6D-FE17-43A8-9592-9158A3AD9117}" presName="node" presStyleLbl="node1" presStyleIdx="0" presStyleCnt="2" custRadScaleRad="100010" custRadScaleInc="881">
        <dgm:presLayoutVars>
          <dgm:bulletEnabled val="1"/>
        </dgm:presLayoutVars>
      </dgm:prSet>
      <dgm:spPr/>
    </dgm:pt>
    <dgm:pt modelId="{4006BFAB-52B7-4B81-98D6-FF39454C4EF3}" type="pres">
      <dgm:prSet presAssocID="{00670A00-9121-40C7-939B-8D2C9BC3C229}" presName="sibTrans" presStyleLbl="sibTrans2D1" presStyleIdx="0" presStyleCnt="2" custLinFactNeighborX="3536" custLinFactNeighborY="32368"/>
      <dgm:spPr/>
    </dgm:pt>
    <dgm:pt modelId="{B47D16C9-6A74-4F80-A87B-64F2BD829B7A}" type="pres">
      <dgm:prSet presAssocID="{00670A00-9121-40C7-939B-8D2C9BC3C229}" presName="connectorText" presStyleLbl="sibTrans2D1" presStyleIdx="0" presStyleCnt="2"/>
      <dgm:spPr/>
    </dgm:pt>
    <dgm:pt modelId="{31D4E170-1AD7-43BC-8657-DCB41CC751B5}" type="pres">
      <dgm:prSet presAssocID="{A9A07EED-DA75-4CF4-BC5E-FC9ED435C8E8}" presName="node" presStyleLbl="node1" presStyleIdx="1" presStyleCnt="2">
        <dgm:presLayoutVars>
          <dgm:bulletEnabled val="1"/>
        </dgm:presLayoutVars>
      </dgm:prSet>
      <dgm:spPr/>
    </dgm:pt>
    <dgm:pt modelId="{7AAB0367-1AD8-476A-AB8E-24346807032E}" type="pres">
      <dgm:prSet presAssocID="{F2CD7015-DDA6-4726-A6C8-03E51D428384}" presName="sibTrans" presStyleLbl="sibTrans2D1" presStyleIdx="1" presStyleCnt="2"/>
      <dgm:spPr/>
    </dgm:pt>
    <dgm:pt modelId="{A8FCCD27-C537-4386-B662-03C48E067E40}" type="pres">
      <dgm:prSet presAssocID="{F2CD7015-DDA6-4726-A6C8-03E51D428384}" presName="connectorText" presStyleLbl="sibTrans2D1" presStyleIdx="1" presStyleCnt="2"/>
      <dgm:spPr/>
    </dgm:pt>
  </dgm:ptLst>
  <dgm:cxnLst>
    <dgm:cxn modelId="{500F800B-35BD-43EA-A528-4734725FFB2F}" type="presOf" srcId="{A9A07EED-DA75-4CF4-BC5E-FC9ED435C8E8}" destId="{31D4E170-1AD7-43BC-8657-DCB41CC751B5}" srcOrd="0" destOrd="0" presId="urn:microsoft.com/office/officeart/2005/8/layout/cycle2"/>
    <dgm:cxn modelId="{7678A124-4747-4177-A26F-C2E2925897B2}" type="presOf" srcId="{F2CD7015-DDA6-4726-A6C8-03E51D428384}" destId="{7AAB0367-1AD8-476A-AB8E-24346807032E}" srcOrd="0" destOrd="0" presId="urn:microsoft.com/office/officeart/2005/8/layout/cycle2"/>
    <dgm:cxn modelId="{924B0326-1190-4000-AEC6-1CA6150C7F69}" srcId="{62E4CEB9-9716-4891-A2AA-2B362DB35A2F}" destId="{AF9EFD6D-FE17-43A8-9592-9158A3AD9117}" srcOrd="0" destOrd="0" parTransId="{D3B43DA5-C47E-42A4-8FC3-DE60C49C4044}" sibTransId="{00670A00-9121-40C7-939B-8D2C9BC3C229}"/>
    <dgm:cxn modelId="{6353D530-38FB-4A64-ADEB-E6EA5C056E50}" type="presOf" srcId="{00670A00-9121-40C7-939B-8D2C9BC3C229}" destId="{4006BFAB-52B7-4B81-98D6-FF39454C4EF3}" srcOrd="0" destOrd="0" presId="urn:microsoft.com/office/officeart/2005/8/layout/cycle2"/>
    <dgm:cxn modelId="{A6258C80-F4A6-4F51-A31D-C2C863A3C346}" type="presOf" srcId="{F2CD7015-DDA6-4726-A6C8-03E51D428384}" destId="{A8FCCD27-C537-4386-B662-03C48E067E40}" srcOrd="1" destOrd="0" presId="urn:microsoft.com/office/officeart/2005/8/layout/cycle2"/>
    <dgm:cxn modelId="{935BC881-9708-471D-9C37-203902599934}" srcId="{62E4CEB9-9716-4891-A2AA-2B362DB35A2F}" destId="{A9A07EED-DA75-4CF4-BC5E-FC9ED435C8E8}" srcOrd="1" destOrd="0" parTransId="{D8F0A5D7-D731-440F-8CF4-8B96EBF586EB}" sibTransId="{F2CD7015-DDA6-4726-A6C8-03E51D428384}"/>
    <dgm:cxn modelId="{EAB90798-6BE1-4875-9CF9-081E2A357487}" type="presOf" srcId="{AF9EFD6D-FE17-43A8-9592-9158A3AD9117}" destId="{26451683-5239-4095-B35B-00DDDACA421C}" srcOrd="0" destOrd="0" presId="urn:microsoft.com/office/officeart/2005/8/layout/cycle2"/>
    <dgm:cxn modelId="{C439EDE5-277C-434B-BD4E-CCA522184931}" type="presOf" srcId="{00670A00-9121-40C7-939B-8D2C9BC3C229}" destId="{B47D16C9-6A74-4F80-A87B-64F2BD829B7A}" srcOrd="1" destOrd="0" presId="urn:microsoft.com/office/officeart/2005/8/layout/cycle2"/>
    <dgm:cxn modelId="{25CFC6FC-5527-46FF-B4E6-81094BCE0CF7}" type="presOf" srcId="{62E4CEB9-9716-4891-A2AA-2B362DB35A2F}" destId="{D860F13E-7B4F-4EE5-814E-9CAD8ED196F9}" srcOrd="0" destOrd="0" presId="urn:microsoft.com/office/officeart/2005/8/layout/cycle2"/>
    <dgm:cxn modelId="{C4DF1005-C711-4EC3-B0F2-9C26B82AD129}" type="presParOf" srcId="{D860F13E-7B4F-4EE5-814E-9CAD8ED196F9}" destId="{26451683-5239-4095-B35B-00DDDACA421C}" srcOrd="0" destOrd="0" presId="urn:microsoft.com/office/officeart/2005/8/layout/cycle2"/>
    <dgm:cxn modelId="{D25DB807-9D87-4538-942B-A7C63D8A1569}" type="presParOf" srcId="{D860F13E-7B4F-4EE5-814E-9CAD8ED196F9}" destId="{4006BFAB-52B7-4B81-98D6-FF39454C4EF3}" srcOrd="1" destOrd="0" presId="urn:microsoft.com/office/officeart/2005/8/layout/cycle2"/>
    <dgm:cxn modelId="{6BF538FB-F3C6-4C79-8EE2-D8196B926C0B}" type="presParOf" srcId="{4006BFAB-52B7-4B81-98D6-FF39454C4EF3}" destId="{B47D16C9-6A74-4F80-A87B-64F2BD829B7A}" srcOrd="0" destOrd="0" presId="urn:microsoft.com/office/officeart/2005/8/layout/cycle2"/>
    <dgm:cxn modelId="{F34458F7-5C35-4B0F-BD3C-93AFCE818BF0}" type="presParOf" srcId="{D860F13E-7B4F-4EE5-814E-9CAD8ED196F9}" destId="{31D4E170-1AD7-43BC-8657-DCB41CC751B5}" srcOrd="2" destOrd="0" presId="urn:microsoft.com/office/officeart/2005/8/layout/cycle2"/>
    <dgm:cxn modelId="{4DAFE5B7-B5E0-4732-9D68-91BFD98F4FFD}" type="presParOf" srcId="{D860F13E-7B4F-4EE5-814E-9CAD8ED196F9}" destId="{7AAB0367-1AD8-476A-AB8E-24346807032E}" srcOrd="3" destOrd="0" presId="urn:microsoft.com/office/officeart/2005/8/layout/cycle2"/>
    <dgm:cxn modelId="{FBA754AC-CE51-42D6-AF74-1A3024FE1FB5}" type="presParOf" srcId="{7AAB0367-1AD8-476A-AB8E-24346807032E}" destId="{A8FCCD27-C537-4386-B662-03C48E067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colorful5" csCatId="colorful"/>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 Projects </a:t>
          </a:r>
          <a:r>
            <a:rPr lang="en-US" sz="1600" dirty="0"/>
            <a:t>- Applies primarily to UNC System projects that are designed/constructed by a foundation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2F8F89D-0ECA-40AA-ADE0-41ED50EBB339}" type="doc">
      <dgm:prSet loTypeId="urn:microsoft.com/office/officeart/2009/3/layout/RandomtoResultProcess" loCatId="process" qsTypeId="urn:microsoft.com/office/officeart/2005/8/quickstyle/3d1" qsCatId="3D" csTypeId="urn:microsoft.com/office/officeart/2005/8/colors/colorful1" csCatId="colorful"/>
      <dgm:spPr/>
      <dgm:t>
        <a:bodyPr/>
        <a:lstStyle/>
        <a:p>
          <a:endParaRPr lang="en-US"/>
        </a:p>
      </dgm:t>
    </dgm:pt>
    <dgm:pt modelId="{3508F3CC-E55B-4A95-B160-0A8E8690B0B4}">
      <dgm:prSet/>
      <dgm:spPr/>
      <dgm:t>
        <a:bodyPr/>
        <a:lstStyle/>
        <a:p>
          <a:r>
            <a:rPr lang="en-US" baseline="0"/>
            <a:t>System Releases</a:t>
          </a:r>
          <a:endParaRPr lang="en-US"/>
        </a:p>
      </dgm:t>
    </dgm:pt>
    <dgm:pt modelId="{01B7AFD9-4785-44E6-937D-D21726528AB2}" type="parTrans" cxnId="{B300624C-F9CF-4C13-95B7-6E552CFA980E}">
      <dgm:prSet/>
      <dgm:spPr/>
      <dgm:t>
        <a:bodyPr/>
        <a:lstStyle/>
        <a:p>
          <a:endParaRPr lang="en-US"/>
        </a:p>
      </dgm:t>
    </dgm:pt>
    <dgm:pt modelId="{1B867555-E9B5-4579-B71B-62C41EC247BB}" type="sibTrans" cxnId="{B300624C-F9CF-4C13-95B7-6E552CFA980E}">
      <dgm:prSet/>
      <dgm:spPr/>
      <dgm:t>
        <a:bodyPr/>
        <a:lstStyle/>
        <a:p>
          <a:endParaRPr lang="en-US"/>
        </a:p>
      </dgm:t>
    </dgm:pt>
    <dgm:pt modelId="{99055A59-B403-498C-93B0-336341A142C8}" type="pres">
      <dgm:prSet presAssocID="{22F8F89D-0ECA-40AA-ADE0-41ED50EBB339}" presName="Name0" presStyleCnt="0">
        <dgm:presLayoutVars>
          <dgm:dir/>
          <dgm:animOne val="branch"/>
          <dgm:animLvl val="lvl"/>
        </dgm:presLayoutVars>
      </dgm:prSet>
      <dgm:spPr/>
    </dgm:pt>
    <dgm:pt modelId="{BCD543FD-1745-4C58-8174-92E39985BB26}" type="pres">
      <dgm:prSet presAssocID="{3508F3CC-E55B-4A95-B160-0A8E8690B0B4}" presName="chaos" presStyleCnt="0"/>
      <dgm:spPr/>
    </dgm:pt>
    <dgm:pt modelId="{6361E835-A86C-47A2-8798-C01B7E938F09}" type="pres">
      <dgm:prSet presAssocID="{3508F3CC-E55B-4A95-B160-0A8E8690B0B4}" presName="parTx1" presStyleLbl="revTx" presStyleIdx="0" presStyleCnt="1"/>
      <dgm:spPr/>
    </dgm:pt>
    <dgm:pt modelId="{339AD0E4-0C7E-4E2F-B020-CC4C59CC6972}" type="pres">
      <dgm:prSet presAssocID="{3508F3CC-E55B-4A95-B160-0A8E8690B0B4}" presName="c1" presStyleLbl="node1" presStyleIdx="0" presStyleCnt="18"/>
      <dgm:spPr/>
    </dgm:pt>
    <dgm:pt modelId="{57E5C573-CB5B-41C3-81D5-313125BCD874}" type="pres">
      <dgm:prSet presAssocID="{3508F3CC-E55B-4A95-B160-0A8E8690B0B4}" presName="c2" presStyleLbl="node1" presStyleIdx="1" presStyleCnt="18"/>
      <dgm:spPr/>
    </dgm:pt>
    <dgm:pt modelId="{3079B23A-6779-4FF8-ACB6-34615E577A83}" type="pres">
      <dgm:prSet presAssocID="{3508F3CC-E55B-4A95-B160-0A8E8690B0B4}" presName="c3" presStyleLbl="node1" presStyleIdx="2" presStyleCnt="18"/>
      <dgm:spPr/>
    </dgm:pt>
    <dgm:pt modelId="{41F6CB3C-FAD6-4B2C-B4E5-3657A9676EC6}" type="pres">
      <dgm:prSet presAssocID="{3508F3CC-E55B-4A95-B160-0A8E8690B0B4}" presName="c4" presStyleLbl="node1" presStyleIdx="3" presStyleCnt="18"/>
      <dgm:spPr/>
    </dgm:pt>
    <dgm:pt modelId="{E1FC534C-AFF2-4042-9F92-8D838AE48E82}" type="pres">
      <dgm:prSet presAssocID="{3508F3CC-E55B-4A95-B160-0A8E8690B0B4}" presName="c5" presStyleLbl="node1" presStyleIdx="4" presStyleCnt="18"/>
      <dgm:spPr/>
    </dgm:pt>
    <dgm:pt modelId="{83C8F136-FB14-4D9A-BDA4-4BEF9C0405D0}" type="pres">
      <dgm:prSet presAssocID="{3508F3CC-E55B-4A95-B160-0A8E8690B0B4}" presName="c6" presStyleLbl="node1" presStyleIdx="5" presStyleCnt="18"/>
      <dgm:spPr/>
    </dgm:pt>
    <dgm:pt modelId="{435BEAE7-6C94-429B-877A-592BFFD84E48}" type="pres">
      <dgm:prSet presAssocID="{3508F3CC-E55B-4A95-B160-0A8E8690B0B4}" presName="c7" presStyleLbl="node1" presStyleIdx="6" presStyleCnt="18"/>
      <dgm:spPr/>
    </dgm:pt>
    <dgm:pt modelId="{2260A858-4B09-4513-AEBB-C524C8CE0BE6}" type="pres">
      <dgm:prSet presAssocID="{3508F3CC-E55B-4A95-B160-0A8E8690B0B4}" presName="c8" presStyleLbl="node1" presStyleIdx="7" presStyleCnt="18"/>
      <dgm:spPr/>
    </dgm:pt>
    <dgm:pt modelId="{A2CE21A2-08EB-4100-B9F8-0AE237B213F6}" type="pres">
      <dgm:prSet presAssocID="{3508F3CC-E55B-4A95-B160-0A8E8690B0B4}" presName="c9" presStyleLbl="node1" presStyleIdx="8" presStyleCnt="18"/>
      <dgm:spPr/>
    </dgm:pt>
    <dgm:pt modelId="{357581AE-C212-4E98-9E58-120284F8BD00}" type="pres">
      <dgm:prSet presAssocID="{3508F3CC-E55B-4A95-B160-0A8E8690B0B4}" presName="c10" presStyleLbl="node1" presStyleIdx="9" presStyleCnt="18"/>
      <dgm:spPr/>
    </dgm:pt>
    <dgm:pt modelId="{58ECB1EC-0F44-4708-B275-5CDD45C7F285}" type="pres">
      <dgm:prSet presAssocID="{3508F3CC-E55B-4A95-B160-0A8E8690B0B4}" presName="c11" presStyleLbl="node1" presStyleIdx="10" presStyleCnt="18"/>
      <dgm:spPr/>
    </dgm:pt>
    <dgm:pt modelId="{11FF576E-B9FA-4D89-BAFC-F61E3BCBCFD3}" type="pres">
      <dgm:prSet presAssocID="{3508F3CC-E55B-4A95-B160-0A8E8690B0B4}" presName="c12" presStyleLbl="node1" presStyleIdx="11" presStyleCnt="18"/>
      <dgm:spPr/>
    </dgm:pt>
    <dgm:pt modelId="{95FD71AB-5D53-408F-8FFE-9A896621465C}" type="pres">
      <dgm:prSet presAssocID="{3508F3CC-E55B-4A95-B160-0A8E8690B0B4}" presName="c13" presStyleLbl="node1" presStyleIdx="12" presStyleCnt="18"/>
      <dgm:spPr/>
    </dgm:pt>
    <dgm:pt modelId="{407E3F8D-7F09-4500-907C-D521D719119C}" type="pres">
      <dgm:prSet presAssocID="{3508F3CC-E55B-4A95-B160-0A8E8690B0B4}" presName="c14" presStyleLbl="node1" presStyleIdx="13" presStyleCnt="18"/>
      <dgm:spPr/>
    </dgm:pt>
    <dgm:pt modelId="{7397F154-6810-4A4A-987B-718A1B6AA78B}" type="pres">
      <dgm:prSet presAssocID="{3508F3CC-E55B-4A95-B160-0A8E8690B0B4}" presName="c15" presStyleLbl="node1" presStyleIdx="14" presStyleCnt="18"/>
      <dgm:spPr/>
    </dgm:pt>
    <dgm:pt modelId="{E35F04D0-82BF-47BB-8990-8EA5D92471C9}" type="pres">
      <dgm:prSet presAssocID="{3508F3CC-E55B-4A95-B160-0A8E8690B0B4}" presName="c16" presStyleLbl="node1" presStyleIdx="15" presStyleCnt="18"/>
      <dgm:spPr/>
    </dgm:pt>
    <dgm:pt modelId="{E2399F63-6695-4EFF-AE86-8E637EB2D19B}" type="pres">
      <dgm:prSet presAssocID="{3508F3CC-E55B-4A95-B160-0A8E8690B0B4}" presName="c17" presStyleLbl="node1" presStyleIdx="16" presStyleCnt="18"/>
      <dgm:spPr/>
    </dgm:pt>
    <dgm:pt modelId="{2240E21E-6157-4C77-97B7-A874790FFB56}" type="pres">
      <dgm:prSet presAssocID="{3508F3CC-E55B-4A95-B160-0A8E8690B0B4}" presName="c18" presStyleLbl="node1" presStyleIdx="17" presStyleCnt="18"/>
      <dgm:spPr/>
    </dgm:pt>
  </dgm:ptLst>
  <dgm:cxnLst>
    <dgm:cxn modelId="{DF3F0816-9B27-4B5C-88E1-27758AC93095}" type="presOf" srcId="{3508F3CC-E55B-4A95-B160-0A8E8690B0B4}" destId="{6361E835-A86C-47A2-8798-C01B7E938F09}" srcOrd="0" destOrd="0" presId="urn:microsoft.com/office/officeart/2009/3/layout/RandomtoResultProcess"/>
    <dgm:cxn modelId="{B300624C-F9CF-4C13-95B7-6E552CFA980E}" srcId="{22F8F89D-0ECA-40AA-ADE0-41ED50EBB339}" destId="{3508F3CC-E55B-4A95-B160-0A8E8690B0B4}" srcOrd="0" destOrd="0" parTransId="{01B7AFD9-4785-44E6-937D-D21726528AB2}" sibTransId="{1B867555-E9B5-4579-B71B-62C41EC247BB}"/>
    <dgm:cxn modelId="{D22D5F75-ACA1-44BB-B589-330CE6B296AC}" type="presOf" srcId="{22F8F89D-0ECA-40AA-ADE0-41ED50EBB339}" destId="{99055A59-B403-498C-93B0-336341A142C8}" srcOrd="0" destOrd="0" presId="urn:microsoft.com/office/officeart/2009/3/layout/RandomtoResultProcess"/>
    <dgm:cxn modelId="{83E334A1-1FEA-4185-BE54-EB294FCB2880}" type="presParOf" srcId="{99055A59-B403-498C-93B0-336341A142C8}" destId="{BCD543FD-1745-4C58-8174-92E39985BB26}" srcOrd="0" destOrd="0" presId="urn:microsoft.com/office/officeart/2009/3/layout/RandomtoResultProcess"/>
    <dgm:cxn modelId="{34BB6FEF-74B3-4165-9DBF-C27B9DB8818B}" type="presParOf" srcId="{BCD543FD-1745-4C58-8174-92E39985BB26}" destId="{6361E835-A86C-47A2-8798-C01B7E938F09}" srcOrd="0" destOrd="0" presId="urn:microsoft.com/office/officeart/2009/3/layout/RandomtoResultProcess"/>
    <dgm:cxn modelId="{BAA1409B-2063-475F-878D-36207138BBC3}" type="presParOf" srcId="{BCD543FD-1745-4C58-8174-92E39985BB26}" destId="{339AD0E4-0C7E-4E2F-B020-CC4C59CC6972}" srcOrd="1" destOrd="0" presId="urn:microsoft.com/office/officeart/2009/3/layout/RandomtoResultProcess"/>
    <dgm:cxn modelId="{084D4465-CF22-4490-8A18-CC8ACC557EE5}" type="presParOf" srcId="{BCD543FD-1745-4C58-8174-92E39985BB26}" destId="{57E5C573-CB5B-41C3-81D5-313125BCD874}" srcOrd="2" destOrd="0" presId="urn:microsoft.com/office/officeart/2009/3/layout/RandomtoResultProcess"/>
    <dgm:cxn modelId="{F5BEDD51-B689-4DB5-A01F-630E8D868C95}" type="presParOf" srcId="{BCD543FD-1745-4C58-8174-92E39985BB26}" destId="{3079B23A-6779-4FF8-ACB6-34615E577A83}" srcOrd="3" destOrd="0" presId="urn:microsoft.com/office/officeart/2009/3/layout/RandomtoResultProcess"/>
    <dgm:cxn modelId="{F5753980-FF80-4C96-A901-71953454A316}" type="presParOf" srcId="{BCD543FD-1745-4C58-8174-92E39985BB26}" destId="{41F6CB3C-FAD6-4B2C-B4E5-3657A9676EC6}" srcOrd="4" destOrd="0" presId="urn:microsoft.com/office/officeart/2009/3/layout/RandomtoResultProcess"/>
    <dgm:cxn modelId="{6F509BDF-C2E5-433A-AB6A-28F482929A5B}" type="presParOf" srcId="{BCD543FD-1745-4C58-8174-92E39985BB26}" destId="{E1FC534C-AFF2-4042-9F92-8D838AE48E82}" srcOrd="5" destOrd="0" presId="urn:microsoft.com/office/officeart/2009/3/layout/RandomtoResultProcess"/>
    <dgm:cxn modelId="{C54ED707-6DAB-4D40-8920-6877C11CF26D}" type="presParOf" srcId="{BCD543FD-1745-4C58-8174-92E39985BB26}" destId="{83C8F136-FB14-4D9A-BDA4-4BEF9C0405D0}" srcOrd="6" destOrd="0" presId="urn:microsoft.com/office/officeart/2009/3/layout/RandomtoResultProcess"/>
    <dgm:cxn modelId="{C0E8A16B-4B7B-466F-9D50-E3D2C77EFCA1}" type="presParOf" srcId="{BCD543FD-1745-4C58-8174-92E39985BB26}" destId="{435BEAE7-6C94-429B-877A-592BFFD84E48}" srcOrd="7" destOrd="0" presId="urn:microsoft.com/office/officeart/2009/3/layout/RandomtoResultProcess"/>
    <dgm:cxn modelId="{A1B1E3A0-433D-4F08-8E0A-9A0C0B2C140C}" type="presParOf" srcId="{BCD543FD-1745-4C58-8174-92E39985BB26}" destId="{2260A858-4B09-4513-AEBB-C524C8CE0BE6}" srcOrd="8" destOrd="0" presId="urn:microsoft.com/office/officeart/2009/3/layout/RandomtoResultProcess"/>
    <dgm:cxn modelId="{FBEAD06D-1876-4DFB-8A57-6BF1AB171DBC}" type="presParOf" srcId="{BCD543FD-1745-4C58-8174-92E39985BB26}" destId="{A2CE21A2-08EB-4100-B9F8-0AE237B213F6}" srcOrd="9" destOrd="0" presId="urn:microsoft.com/office/officeart/2009/3/layout/RandomtoResultProcess"/>
    <dgm:cxn modelId="{650661C4-D7E3-4BE6-9E8A-F3D3636A0BC8}" type="presParOf" srcId="{BCD543FD-1745-4C58-8174-92E39985BB26}" destId="{357581AE-C212-4E98-9E58-120284F8BD00}" srcOrd="10" destOrd="0" presId="urn:microsoft.com/office/officeart/2009/3/layout/RandomtoResultProcess"/>
    <dgm:cxn modelId="{3974D277-536B-4643-83DD-8C16560120D1}" type="presParOf" srcId="{BCD543FD-1745-4C58-8174-92E39985BB26}" destId="{58ECB1EC-0F44-4708-B275-5CDD45C7F285}" srcOrd="11" destOrd="0" presId="urn:microsoft.com/office/officeart/2009/3/layout/RandomtoResultProcess"/>
    <dgm:cxn modelId="{F8D76F74-0121-41A7-A2B3-2116319EDC04}" type="presParOf" srcId="{BCD543FD-1745-4C58-8174-92E39985BB26}" destId="{11FF576E-B9FA-4D89-BAFC-F61E3BCBCFD3}" srcOrd="12" destOrd="0" presId="urn:microsoft.com/office/officeart/2009/3/layout/RandomtoResultProcess"/>
    <dgm:cxn modelId="{0D80786D-ED34-44DF-A1EF-5297F90B6209}" type="presParOf" srcId="{BCD543FD-1745-4C58-8174-92E39985BB26}" destId="{95FD71AB-5D53-408F-8FFE-9A896621465C}" srcOrd="13" destOrd="0" presId="urn:microsoft.com/office/officeart/2009/3/layout/RandomtoResultProcess"/>
    <dgm:cxn modelId="{5A6B40C0-7E89-47A5-BBD5-03F47EFEDAD9}" type="presParOf" srcId="{BCD543FD-1745-4C58-8174-92E39985BB26}" destId="{407E3F8D-7F09-4500-907C-D521D719119C}" srcOrd="14" destOrd="0" presId="urn:microsoft.com/office/officeart/2009/3/layout/RandomtoResultProcess"/>
    <dgm:cxn modelId="{4B45BA94-F08A-403B-A078-1923A80D08DA}" type="presParOf" srcId="{BCD543FD-1745-4C58-8174-92E39985BB26}" destId="{7397F154-6810-4A4A-987B-718A1B6AA78B}" srcOrd="15" destOrd="0" presId="urn:microsoft.com/office/officeart/2009/3/layout/RandomtoResultProcess"/>
    <dgm:cxn modelId="{82E06547-2ABC-40ED-9ECA-76A3211E1F54}" type="presParOf" srcId="{BCD543FD-1745-4C58-8174-92E39985BB26}" destId="{E35F04D0-82BF-47BB-8990-8EA5D92471C9}" srcOrd="16" destOrd="0" presId="urn:microsoft.com/office/officeart/2009/3/layout/RandomtoResultProcess"/>
    <dgm:cxn modelId="{465CDACC-1B09-439D-B389-6275BBB9A649}" type="presParOf" srcId="{BCD543FD-1745-4C58-8174-92E39985BB26}" destId="{E2399F63-6695-4EFF-AE86-8E637EB2D19B}" srcOrd="17" destOrd="0" presId="urn:microsoft.com/office/officeart/2009/3/layout/RandomtoResultProcess"/>
    <dgm:cxn modelId="{DBE0D427-A67B-4597-A510-9A63F0535264}" type="presParOf" srcId="{BCD543FD-1745-4C58-8174-92E39985BB26}" destId="{2240E21E-6157-4C77-97B7-A874790FFB56}"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FC0FFC0-8D12-4990-BABE-BDCAEE8E426D}" type="doc">
      <dgm:prSet loTypeId="urn:microsoft.com/office/officeart/2005/8/layout/vList2" loCatId="list" qsTypeId="urn:microsoft.com/office/officeart/2005/8/quickstyle/3d2" qsCatId="3D" csTypeId="urn:microsoft.com/office/officeart/2005/8/colors/accent0_2" csCatId="mainScheme" phldr="1"/>
      <dgm:spPr/>
      <dgm:t>
        <a:bodyPr/>
        <a:lstStyle/>
        <a:p>
          <a:endParaRPr lang="en-US"/>
        </a:p>
      </dgm:t>
    </dgm:pt>
    <dgm:pt modelId="{E351F8DB-C767-4614-B37C-B637F470EBC0}">
      <dgm:prSet/>
      <dgm:spPr/>
      <dgm:t>
        <a:bodyPr/>
        <a:lstStyle/>
        <a:p>
          <a:pPr algn="ctr"/>
          <a:r>
            <a:rPr lang="en-US">
              <a:latin typeface="Univers Light" panose="020B0403020202020204" pitchFamily="34" charset="0"/>
            </a:rPr>
            <a:t>Bluebeam Integration</a:t>
          </a:r>
        </a:p>
      </dgm:t>
    </dgm:pt>
    <dgm:pt modelId="{3D09170A-FB71-46FB-921B-FB2EDE8DCD8B}" type="parTrans" cxnId="{930404AA-34A8-4D4A-B38F-3D5D2248FCB2}">
      <dgm:prSet/>
      <dgm:spPr/>
      <dgm:t>
        <a:bodyPr/>
        <a:lstStyle/>
        <a:p>
          <a:pPr algn="ctr"/>
          <a:endParaRPr lang="en-US">
            <a:latin typeface="Univers Light" panose="020B0403020202020204" pitchFamily="34" charset="0"/>
          </a:endParaRPr>
        </a:p>
      </dgm:t>
    </dgm:pt>
    <dgm:pt modelId="{9C640B13-23B8-49E9-A362-41A08D6D2CA7}" type="sibTrans" cxnId="{930404AA-34A8-4D4A-B38F-3D5D2248FCB2}">
      <dgm:prSet/>
      <dgm:spPr/>
      <dgm:t>
        <a:bodyPr/>
        <a:lstStyle/>
        <a:p>
          <a:pPr algn="ctr"/>
          <a:endParaRPr lang="en-US">
            <a:latin typeface="Univers Light" panose="020B0403020202020204" pitchFamily="34" charset="0"/>
          </a:endParaRPr>
        </a:p>
      </dgm:t>
    </dgm:pt>
    <dgm:pt modelId="{37B5884A-A195-48AC-AE93-F0CB6FB711DF}">
      <dgm:prSet/>
      <dgm:spPr/>
      <dgm:t>
        <a:bodyPr/>
        <a:lstStyle/>
        <a:p>
          <a:pPr algn="ctr"/>
          <a:r>
            <a:rPr lang="en-US" dirty="0">
              <a:latin typeface="Univers Light" panose="020B0403020202020204" pitchFamily="34" charset="0"/>
            </a:rPr>
            <a:t>Design Build Delivery Method</a:t>
          </a:r>
        </a:p>
      </dgm:t>
    </dgm:pt>
    <dgm:pt modelId="{F138EA3F-B18E-4CCF-B22D-F9930DC814BE}" type="parTrans" cxnId="{833E6575-E77D-4F15-BADB-5CD08825355F}">
      <dgm:prSet/>
      <dgm:spPr/>
      <dgm:t>
        <a:bodyPr/>
        <a:lstStyle/>
        <a:p>
          <a:pPr algn="ctr"/>
          <a:endParaRPr lang="en-US">
            <a:latin typeface="Univers Light" panose="020B0403020202020204" pitchFamily="34" charset="0"/>
          </a:endParaRPr>
        </a:p>
      </dgm:t>
    </dgm:pt>
    <dgm:pt modelId="{E859475C-50C4-4045-AC7F-3A34355BFFDE}" type="sibTrans" cxnId="{833E6575-E77D-4F15-BADB-5CD08825355F}">
      <dgm:prSet/>
      <dgm:spPr/>
      <dgm:t>
        <a:bodyPr/>
        <a:lstStyle/>
        <a:p>
          <a:pPr algn="ctr"/>
          <a:endParaRPr lang="en-US">
            <a:latin typeface="Univers Light" panose="020B0403020202020204" pitchFamily="34" charset="0"/>
          </a:endParaRPr>
        </a:p>
      </dgm:t>
    </dgm:pt>
    <dgm:pt modelId="{F275A49D-5BC6-4F67-8CAA-67BA3EBAB325}">
      <dgm:prSet/>
      <dgm:spPr/>
      <dgm:t>
        <a:bodyPr/>
        <a:lstStyle/>
        <a:p>
          <a:pPr algn="ctr"/>
          <a:r>
            <a:rPr lang="en-US">
              <a:latin typeface="Univers Light" panose="020B0403020202020204" pitchFamily="34" charset="0"/>
            </a:rPr>
            <a:t>Inspections Module </a:t>
          </a:r>
        </a:p>
      </dgm:t>
    </dgm:pt>
    <dgm:pt modelId="{A9439DA1-B144-4EFC-B38A-376B749A8B28}" type="parTrans" cxnId="{F8A75A90-10C1-4866-80B9-BC6EE5AE546E}">
      <dgm:prSet/>
      <dgm:spPr/>
      <dgm:t>
        <a:bodyPr/>
        <a:lstStyle/>
        <a:p>
          <a:pPr algn="ctr"/>
          <a:endParaRPr lang="en-US">
            <a:latin typeface="Univers Light" panose="020B0403020202020204" pitchFamily="34" charset="0"/>
          </a:endParaRPr>
        </a:p>
      </dgm:t>
    </dgm:pt>
    <dgm:pt modelId="{C128BC42-A446-4486-8BD4-160FA30F3BF8}" type="sibTrans" cxnId="{F8A75A90-10C1-4866-80B9-BC6EE5AE546E}">
      <dgm:prSet/>
      <dgm:spPr/>
      <dgm:t>
        <a:bodyPr/>
        <a:lstStyle/>
        <a:p>
          <a:pPr algn="ctr"/>
          <a:endParaRPr lang="en-US">
            <a:latin typeface="Univers Light" panose="020B0403020202020204" pitchFamily="34" charset="0"/>
          </a:endParaRPr>
        </a:p>
      </dgm:t>
    </dgm:pt>
    <dgm:pt modelId="{CDFAB483-CE03-4071-803F-929D7A52748E}">
      <dgm:prSet/>
      <dgm:spPr/>
      <dgm:t>
        <a:bodyPr/>
        <a:lstStyle/>
        <a:p>
          <a:pPr algn="ctr"/>
          <a:r>
            <a:rPr lang="en-US" dirty="0">
              <a:latin typeface="Univers Light" panose="020B0403020202020204" pitchFamily="34" charset="0"/>
            </a:rPr>
            <a:t>HUB Reporting</a:t>
          </a:r>
        </a:p>
      </dgm:t>
    </dgm:pt>
    <dgm:pt modelId="{796CD5B1-23DB-4B45-A40A-AC8B88AECCB7}" type="parTrans" cxnId="{45131E86-AA71-4EE3-A4EE-4419A4342417}">
      <dgm:prSet/>
      <dgm:spPr/>
      <dgm:t>
        <a:bodyPr/>
        <a:lstStyle/>
        <a:p>
          <a:pPr algn="ctr"/>
          <a:endParaRPr lang="en-US">
            <a:latin typeface="Univers Light" panose="020B0403020202020204" pitchFamily="34" charset="0"/>
          </a:endParaRPr>
        </a:p>
      </dgm:t>
    </dgm:pt>
    <dgm:pt modelId="{C3B51E15-3DC7-411A-948C-30D35A5F1157}" type="sibTrans" cxnId="{45131E86-AA71-4EE3-A4EE-4419A4342417}">
      <dgm:prSet/>
      <dgm:spPr/>
      <dgm:t>
        <a:bodyPr/>
        <a:lstStyle/>
        <a:p>
          <a:pPr algn="ctr"/>
          <a:endParaRPr lang="en-US">
            <a:latin typeface="Univers Light" panose="020B0403020202020204" pitchFamily="34" charset="0"/>
          </a:endParaRPr>
        </a:p>
      </dgm:t>
    </dgm:pt>
    <dgm:pt modelId="{09627ECB-2CBB-45C7-96D0-670C609187A4}" type="pres">
      <dgm:prSet presAssocID="{FFC0FFC0-8D12-4990-BABE-BDCAEE8E426D}" presName="linear" presStyleCnt="0">
        <dgm:presLayoutVars>
          <dgm:animLvl val="lvl"/>
          <dgm:resizeHandles val="exact"/>
        </dgm:presLayoutVars>
      </dgm:prSet>
      <dgm:spPr/>
    </dgm:pt>
    <dgm:pt modelId="{9B5D98F4-7D97-41FB-87F6-427574BC2118}" type="pres">
      <dgm:prSet presAssocID="{E351F8DB-C767-4614-B37C-B637F470EBC0}" presName="parentText" presStyleLbl="node1" presStyleIdx="0" presStyleCnt="4">
        <dgm:presLayoutVars>
          <dgm:chMax val="0"/>
          <dgm:bulletEnabled val="1"/>
        </dgm:presLayoutVars>
      </dgm:prSet>
      <dgm:spPr/>
    </dgm:pt>
    <dgm:pt modelId="{2952CEFA-95AF-451E-832F-471307FDFBA0}" type="pres">
      <dgm:prSet presAssocID="{9C640B13-23B8-49E9-A362-41A08D6D2CA7}" presName="spacer" presStyleCnt="0"/>
      <dgm:spPr/>
    </dgm:pt>
    <dgm:pt modelId="{82104A04-9687-4E79-97EE-B49CA393117B}" type="pres">
      <dgm:prSet presAssocID="{37B5884A-A195-48AC-AE93-F0CB6FB711DF}" presName="parentText" presStyleLbl="node1" presStyleIdx="1" presStyleCnt="4">
        <dgm:presLayoutVars>
          <dgm:chMax val="0"/>
          <dgm:bulletEnabled val="1"/>
        </dgm:presLayoutVars>
      </dgm:prSet>
      <dgm:spPr/>
    </dgm:pt>
    <dgm:pt modelId="{572D1D23-16C4-4D2A-AC1A-524DF690EB38}" type="pres">
      <dgm:prSet presAssocID="{E859475C-50C4-4045-AC7F-3A34355BFFDE}" presName="spacer" presStyleCnt="0"/>
      <dgm:spPr/>
    </dgm:pt>
    <dgm:pt modelId="{0AB4231C-7647-46C4-B6D6-924884D20722}" type="pres">
      <dgm:prSet presAssocID="{F275A49D-5BC6-4F67-8CAA-67BA3EBAB325}" presName="parentText" presStyleLbl="node1" presStyleIdx="2" presStyleCnt="4">
        <dgm:presLayoutVars>
          <dgm:chMax val="0"/>
          <dgm:bulletEnabled val="1"/>
        </dgm:presLayoutVars>
      </dgm:prSet>
      <dgm:spPr/>
    </dgm:pt>
    <dgm:pt modelId="{CBB5DB2A-2B24-482D-A578-B4043F530655}" type="pres">
      <dgm:prSet presAssocID="{C128BC42-A446-4486-8BD4-160FA30F3BF8}" presName="spacer" presStyleCnt="0"/>
      <dgm:spPr/>
    </dgm:pt>
    <dgm:pt modelId="{E4BA49F4-47BC-497B-B155-F02F570F682B}" type="pres">
      <dgm:prSet presAssocID="{CDFAB483-CE03-4071-803F-929D7A52748E}" presName="parentText" presStyleLbl="node1" presStyleIdx="3" presStyleCnt="4">
        <dgm:presLayoutVars>
          <dgm:chMax val="0"/>
          <dgm:bulletEnabled val="1"/>
        </dgm:presLayoutVars>
      </dgm:prSet>
      <dgm:spPr/>
    </dgm:pt>
  </dgm:ptLst>
  <dgm:cxnLst>
    <dgm:cxn modelId="{D8D0C822-60D7-45FF-9FA7-0BDE1BE05819}" type="presOf" srcId="{CDFAB483-CE03-4071-803F-929D7A52748E}" destId="{E4BA49F4-47BC-497B-B155-F02F570F682B}" srcOrd="0" destOrd="0" presId="urn:microsoft.com/office/officeart/2005/8/layout/vList2"/>
    <dgm:cxn modelId="{4F487523-627B-475F-9C52-31D0E4A40B2C}" type="presOf" srcId="{37B5884A-A195-48AC-AE93-F0CB6FB711DF}" destId="{82104A04-9687-4E79-97EE-B49CA393117B}" srcOrd="0" destOrd="0" presId="urn:microsoft.com/office/officeart/2005/8/layout/vList2"/>
    <dgm:cxn modelId="{F6BF5231-24E6-4756-AD2E-DF33F80D7981}" type="presOf" srcId="{FFC0FFC0-8D12-4990-BABE-BDCAEE8E426D}" destId="{09627ECB-2CBB-45C7-96D0-670C609187A4}" srcOrd="0" destOrd="0" presId="urn:microsoft.com/office/officeart/2005/8/layout/vList2"/>
    <dgm:cxn modelId="{3401A249-3D37-4203-8A48-FABB3B2449DD}" type="presOf" srcId="{E351F8DB-C767-4614-B37C-B637F470EBC0}" destId="{9B5D98F4-7D97-41FB-87F6-427574BC2118}" srcOrd="0" destOrd="0" presId="urn:microsoft.com/office/officeart/2005/8/layout/vList2"/>
    <dgm:cxn modelId="{833E6575-E77D-4F15-BADB-5CD08825355F}" srcId="{FFC0FFC0-8D12-4990-BABE-BDCAEE8E426D}" destId="{37B5884A-A195-48AC-AE93-F0CB6FB711DF}" srcOrd="1" destOrd="0" parTransId="{F138EA3F-B18E-4CCF-B22D-F9930DC814BE}" sibTransId="{E859475C-50C4-4045-AC7F-3A34355BFFDE}"/>
    <dgm:cxn modelId="{45131E86-AA71-4EE3-A4EE-4419A4342417}" srcId="{FFC0FFC0-8D12-4990-BABE-BDCAEE8E426D}" destId="{CDFAB483-CE03-4071-803F-929D7A52748E}" srcOrd="3" destOrd="0" parTransId="{796CD5B1-23DB-4B45-A40A-AC8B88AECCB7}" sibTransId="{C3B51E15-3DC7-411A-948C-30D35A5F1157}"/>
    <dgm:cxn modelId="{F8A75A90-10C1-4866-80B9-BC6EE5AE546E}" srcId="{FFC0FFC0-8D12-4990-BABE-BDCAEE8E426D}" destId="{F275A49D-5BC6-4F67-8CAA-67BA3EBAB325}" srcOrd="2" destOrd="0" parTransId="{A9439DA1-B144-4EFC-B38A-376B749A8B28}" sibTransId="{C128BC42-A446-4486-8BD4-160FA30F3BF8}"/>
    <dgm:cxn modelId="{789DEBA7-495F-4A3F-B782-5B8B81D4421A}" type="presOf" srcId="{F275A49D-5BC6-4F67-8CAA-67BA3EBAB325}" destId="{0AB4231C-7647-46C4-B6D6-924884D20722}" srcOrd="0" destOrd="0" presId="urn:microsoft.com/office/officeart/2005/8/layout/vList2"/>
    <dgm:cxn modelId="{930404AA-34A8-4D4A-B38F-3D5D2248FCB2}" srcId="{FFC0FFC0-8D12-4990-BABE-BDCAEE8E426D}" destId="{E351F8DB-C767-4614-B37C-B637F470EBC0}" srcOrd="0" destOrd="0" parTransId="{3D09170A-FB71-46FB-921B-FB2EDE8DCD8B}" sibTransId="{9C640B13-23B8-49E9-A362-41A08D6D2CA7}"/>
    <dgm:cxn modelId="{3EE20F8A-02B0-4EE3-968B-0A5D7F825249}" type="presParOf" srcId="{09627ECB-2CBB-45C7-96D0-670C609187A4}" destId="{9B5D98F4-7D97-41FB-87F6-427574BC2118}" srcOrd="0" destOrd="0" presId="urn:microsoft.com/office/officeart/2005/8/layout/vList2"/>
    <dgm:cxn modelId="{2AD0360A-8119-4247-9D11-0274307CBBF2}" type="presParOf" srcId="{09627ECB-2CBB-45C7-96D0-670C609187A4}" destId="{2952CEFA-95AF-451E-832F-471307FDFBA0}" srcOrd="1" destOrd="0" presId="urn:microsoft.com/office/officeart/2005/8/layout/vList2"/>
    <dgm:cxn modelId="{385F3181-EF89-4E27-84F6-BD8020E39947}" type="presParOf" srcId="{09627ECB-2CBB-45C7-96D0-670C609187A4}" destId="{82104A04-9687-4E79-97EE-B49CA393117B}" srcOrd="2" destOrd="0" presId="urn:microsoft.com/office/officeart/2005/8/layout/vList2"/>
    <dgm:cxn modelId="{C032DA83-92E8-45B0-A34A-E61F2DCEA626}" type="presParOf" srcId="{09627ECB-2CBB-45C7-96D0-670C609187A4}" destId="{572D1D23-16C4-4D2A-AC1A-524DF690EB38}" srcOrd="3" destOrd="0" presId="urn:microsoft.com/office/officeart/2005/8/layout/vList2"/>
    <dgm:cxn modelId="{5BDB8E55-9F76-48B0-812B-DCB92964F67A}" type="presParOf" srcId="{09627ECB-2CBB-45C7-96D0-670C609187A4}" destId="{0AB4231C-7647-46C4-B6D6-924884D20722}" srcOrd="4" destOrd="0" presId="urn:microsoft.com/office/officeart/2005/8/layout/vList2"/>
    <dgm:cxn modelId="{14ECE5AA-39A8-4E7D-8A1C-F8611B314339}" type="presParOf" srcId="{09627ECB-2CBB-45C7-96D0-670C609187A4}" destId="{CBB5DB2A-2B24-482D-A578-B4043F530655}" srcOrd="5" destOrd="0" presId="urn:microsoft.com/office/officeart/2005/8/layout/vList2"/>
    <dgm:cxn modelId="{A91AA688-3784-43AE-8398-3428C2532C57}" type="presParOf" srcId="{09627ECB-2CBB-45C7-96D0-670C609187A4}" destId="{E4BA49F4-47BC-497B-B155-F02F570F68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November 14, 2019</a:t>
          </a:r>
          <a:endParaRPr lang="en-US" dirty="0">
            <a:solidFill>
              <a:schemeClr val="accent6">
                <a:lumMod val="75000"/>
              </a:schemeClr>
            </a:solidFill>
            <a:latin typeface="Univers Light" panose="020B0403020202020204" pitchFamily="34"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custT="1"/>
      <dgm:spPr/>
      <dgm:t>
        <a:bodyPr/>
        <a:lstStyle/>
        <a:p>
          <a:r>
            <a:rPr lang="en-US" sz="2400" dirty="0">
              <a:latin typeface="Univers Light" panose="020B0403020202020204" pitchFamily="34" charset="0"/>
            </a:rPr>
            <a:t>Sept 10, 2019 </a:t>
          </a:r>
          <a:r>
            <a:rPr lang="en-US" sz="1600" dirty="0">
              <a:latin typeface="Univers Light" panose="020B0403020202020204" pitchFamily="34" charset="0"/>
            </a:rPr>
            <a:t>University</a:t>
          </a:r>
          <a:endParaRPr lang="en-US" sz="18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C7912C68-3428-4DB8-819A-1BFA76712A94}">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October 9, 2019</a:t>
          </a:r>
          <a:endParaRPr lang="en-US" sz="2500" dirty="0">
            <a:solidFill>
              <a:schemeClr val="accent6">
                <a:lumMod val="75000"/>
              </a:schemeClr>
            </a:solidFill>
            <a:latin typeface="Univers Light" panose="020B0403020202020204" pitchFamily="34" charset="0"/>
          </a:endParaRP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436A9FBA-6E9C-412D-9D7F-A4402D614DE2}">
      <dgm:prSet/>
      <dgm:spPr/>
      <dgm:t>
        <a:bodyPr/>
        <a:lstStyle/>
        <a:p>
          <a:r>
            <a:rPr lang="en-US" sz="25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22, 2019</a:t>
          </a:r>
          <a:endParaRPr lang="en-US" sz="2500" dirty="0">
            <a:solidFill>
              <a:schemeClr val="accent6">
                <a:lumMod val="75000"/>
              </a:schemeClr>
            </a:solidFill>
            <a:latin typeface="Univers Light" panose="020B0403020202020204" pitchFamily="34" charset="0"/>
          </a:endParaRPr>
        </a:p>
      </dgm:t>
    </dgm:pt>
    <dgm:pt modelId="{A4EC024C-F6AE-4502-A837-E7B69E8A838D}" type="parTrans" cxnId="{C7ECB721-D9C2-4386-9C63-605C2E5A876A}">
      <dgm:prSet/>
      <dgm:spPr/>
      <dgm:t>
        <a:bodyPr/>
        <a:lstStyle/>
        <a:p>
          <a:endParaRPr lang="en-US">
            <a:latin typeface="Univers Light" panose="020B0403020202020204" pitchFamily="34" charset="0"/>
          </a:endParaRPr>
        </a:p>
      </dgm:t>
    </dgm:pt>
    <dgm:pt modelId="{8457483D-7DF2-4578-A710-B5B9D892FC47}" type="sibTrans" cxnId="{C7ECB721-D9C2-4386-9C63-605C2E5A876A}">
      <dgm:prSet/>
      <dgm:spPr/>
      <dgm:t>
        <a:bodyPr/>
        <a:lstStyle/>
        <a:p>
          <a:endParaRPr lang="en-US">
            <a:latin typeface="Univers Light" panose="020B0403020202020204" pitchFamily="34" charset="0"/>
          </a:endParaRPr>
        </a:p>
      </dgm:t>
    </dgm:pt>
    <dgm:pt modelId="{1A2802FB-3B42-4F3A-8867-B0BBB385E8C1}">
      <dgm:prSet custT="1"/>
      <dgm:spPr/>
      <dgm:t>
        <a:bodyPr/>
        <a:lstStyle/>
        <a:p>
          <a:r>
            <a:rPr lang="en-US" sz="2500" dirty="0">
              <a:latin typeface="Univers Light" panose="020B0403020202020204" pitchFamily="34" charset="0"/>
            </a:rPr>
            <a:t>November 5, 2019 </a:t>
          </a:r>
          <a:r>
            <a:rPr lang="en-US" sz="1600" dirty="0">
              <a:latin typeface="Univers Light" panose="020B0403020202020204" pitchFamily="34" charset="0"/>
            </a:rPr>
            <a:t>University</a:t>
          </a:r>
          <a:endParaRPr lang="en-US" sz="2500" dirty="0">
            <a:latin typeface="Univers Light" panose="020B0403020202020204" pitchFamily="34" charset="0"/>
          </a:endParaRPr>
        </a:p>
      </dgm:t>
    </dgm:pt>
    <dgm:pt modelId="{9508319E-8CE3-43FB-96B2-20884A738EB1}" type="parTrans" cxnId="{518D9D42-8FCB-4206-8403-718CC84B8BBD}">
      <dgm:prSet/>
      <dgm:spPr/>
      <dgm:t>
        <a:bodyPr/>
        <a:lstStyle/>
        <a:p>
          <a:endParaRPr lang="en-US">
            <a:latin typeface="Univers Light" panose="020B0403020202020204" pitchFamily="34" charset="0"/>
          </a:endParaRPr>
        </a:p>
      </dgm:t>
    </dgm:pt>
    <dgm:pt modelId="{1CBF6B43-5FCF-4CE8-9BF3-EC33A316F67A}" type="sibTrans" cxnId="{518D9D42-8FCB-4206-8403-718CC84B8BBD}">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dgm:spPr/>
      <dgm:t>
        <a:bodyPr/>
        <a:lstStyle/>
        <a:p>
          <a:r>
            <a:rPr lang="en-US"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Nov 14 </a:t>
          </a:r>
          <a:r>
            <a:rPr lang="en-US" dirty="0" err="1">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WebEX</a:t>
          </a:r>
          <a:r>
            <a:rPr lang="en-US" dirty="0">
              <a:solidFill>
                <a:schemeClr val="accent6">
                  <a:lumMod val="75000"/>
                </a:schemeClr>
              </a:solidFill>
              <a:latin typeface="Univers Light" panose="020B0403020202020204" pitchFamily="34" charset="0"/>
            </a:rPr>
            <a:t> Only</a:t>
          </a: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778290AB-8FDB-4E67-ABC3-02FEF7E52D75}">
      <dgm:prSet/>
      <dgm:spPr/>
      <dgm:t>
        <a:bodyPr/>
        <a:lstStyle/>
        <a:p>
          <a:r>
            <a:rPr lang="en-US" dirty="0">
              <a:solidFill>
                <a:schemeClr val="accent6">
                  <a:lumMod val="75000"/>
                </a:schemeClr>
              </a:solidFill>
              <a:latin typeface="Univers Light" panose="020B0403020202020204" pitchFamily="34" charset="0"/>
            </a:rPr>
            <a:t>This is class will be geared towards Community Colleges </a:t>
          </a:r>
        </a:p>
      </dgm:t>
    </dgm:pt>
    <dgm:pt modelId="{F72BAB8C-EB07-41ED-8ED1-E82D5225F1D2}" type="parTrans" cxnId="{71E9C154-4383-419A-8E85-D981D7367A78}">
      <dgm:prSet/>
      <dgm:spPr/>
    </dgm:pt>
    <dgm:pt modelId="{7BA84419-B235-44D9-9D98-B171717C8CFC}" type="sibTrans" cxnId="{71E9C154-4383-419A-8E85-D981D7367A78}">
      <dgm:prSet/>
      <dgm:spPr/>
    </dgm:pt>
    <dgm:pt modelId="{D094F1C9-027A-43CB-847F-6A9DF0B2306C}">
      <dgm:prSet custT="1"/>
      <dgm:spPr/>
      <dgm:t>
        <a:bodyPr/>
        <a:lstStyle/>
        <a:p>
          <a:r>
            <a:rPr lang="en-US" sz="2500" dirty="0">
              <a:latin typeface="Univers Light" panose="020B0403020202020204" pitchFamily="34" charset="0"/>
            </a:rPr>
            <a:t>November 13, 2019</a:t>
          </a:r>
          <a:br>
            <a:rPr lang="en-US" sz="2500" dirty="0">
              <a:latin typeface="Univers Light" panose="020B0403020202020204" pitchFamily="34" charset="0"/>
            </a:rPr>
          </a:br>
          <a:r>
            <a:rPr lang="en-US" sz="1600" dirty="0">
              <a:latin typeface="Univers Light" panose="020B0403020202020204" pitchFamily="34" charset="0"/>
            </a:rPr>
            <a:t>Community Colleges</a:t>
          </a:r>
          <a:endParaRPr lang="en-US" sz="2500" dirty="0">
            <a:latin typeface="Univers Light" panose="020B0403020202020204" pitchFamily="34" charset="0"/>
          </a:endParaRPr>
        </a:p>
      </dgm:t>
    </dgm:pt>
    <dgm:pt modelId="{0DC06468-403E-4CB8-9A42-257C7F0D46B8}" type="parTrans" cxnId="{C4507DD8-95B2-4EB7-9E29-DF3054C30E28}">
      <dgm:prSet/>
      <dgm:spPr/>
    </dgm:pt>
    <dgm:pt modelId="{102244A6-CFD8-4628-9803-5158D2793D51}" type="sibTrans" cxnId="{C4507DD8-95B2-4EB7-9E29-DF3054C30E28}">
      <dgm:prSet/>
      <dgm:spPr/>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9072" custLinFactNeighborX="100000" custLinFactNeighborY="841">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C7ECB721-D9C2-4386-9C63-605C2E5A876A}" srcId="{44140A63-A689-4268-ADFC-AD87B0C3AA47}" destId="{436A9FBA-6E9C-412D-9D7F-A4402D614DE2}" srcOrd="2" destOrd="0" parTransId="{A4EC024C-F6AE-4502-A837-E7B69E8A838D}" sibTransId="{8457483D-7DF2-4578-A710-B5B9D892FC47}"/>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D23C3B32-EDD5-4EE9-8930-945487403A3F}" type="presOf" srcId="{C7912C68-3428-4DB8-819A-1BFA76712A94}" destId="{C0E13378-0685-4316-A799-7A18638C1820}" srcOrd="0" destOrd="1" presId="urn:microsoft.com/office/officeart/2005/8/layout/hList1"/>
    <dgm:cxn modelId="{145E2536-2B96-4038-823C-985D394DCB6B}" type="presOf" srcId="{436A9FBA-6E9C-412D-9D7F-A4402D614DE2}" destId="{C0E13378-0685-4316-A799-7A18638C1820}" srcOrd="0" destOrd="2" presId="urn:microsoft.com/office/officeart/2005/8/layout/hList1"/>
    <dgm:cxn modelId="{518D9D42-8FCB-4206-8403-718CC84B8BBD}" srcId="{44140A63-A689-4268-ADFC-AD87B0C3AA47}" destId="{1A2802FB-3B42-4F3A-8867-B0BBB385E8C1}" srcOrd="3" destOrd="0" parTransId="{9508319E-8CE3-43FB-96B2-20884A738EB1}" sibTransId="{1CBF6B43-5FCF-4CE8-9BF3-EC33A316F67A}"/>
    <dgm:cxn modelId="{71E9C154-4383-419A-8E85-D981D7367A78}" srcId="{54390E6A-D7D1-4125-BD5E-6D19B346B844}" destId="{778290AB-8FDB-4E67-ABC3-02FEF7E52D75}" srcOrd="2" destOrd="0" parTransId="{F72BAB8C-EB07-41ED-8ED1-E82D5225F1D2}" sibTransId="{7BA84419-B235-44D9-9D98-B171717C8CFC}"/>
    <dgm:cxn modelId="{07B2B775-AC89-4499-B6FA-21FDBED27DBC}" type="presOf" srcId="{D094F1C9-027A-43CB-847F-6A9DF0B2306C}" destId="{C0E13378-0685-4316-A799-7A18638C1820}" srcOrd="0" destOrd="4" presId="urn:microsoft.com/office/officeart/2005/8/layout/hList1"/>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1"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1" presId="urn:microsoft.com/office/officeart/2005/8/layout/hList1"/>
    <dgm:cxn modelId="{58C464A3-929E-4060-AC68-2DC9C5C4B505}" type="presOf" srcId="{23C1DE16-B055-430B-99D3-5A9E80BDCC53}" destId="{A4A404C6-1E89-4E98-A6ED-AC2C39829649}" srcOrd="0" destOrd="0" presId="urn:microsoft.com/office/officeart/2005/8/layout/hList1"/>
    <dgm:cxn modelId="{BC2FF5B4-47E1-41E3-8C38-F9B08D8C954C}" type="presOf" srcId="{1A2802FB-3B42-4F3A-8867-B0BBB385E8C1}" destId="{C0E13378-0685-4316-A799-7A18638C1820}" srcOrd="0" destOrd="3"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45A82DD1-F422-467B-90C1-42CC9966CD3B}" srcId="{F9275B1D-C090-45E0-8933-3DE6BBF7674E}" destId="{23C1DE16-B055-430B-99D3-5A9E80BDCC53}" srcOrd="0" destOrd="0" parTransId="{3FD80F17-306A-48A6-B434-39CB96DA6275}" sibTransId="{70620E6C-1F44-4C2C-932D-C9F43F46212F}"/>
    <dgm:cxn modelId="{DF10E5D5-614F-4B20-94DB-471BEB480842}" type="presOf" srcId="{778290AB-8FDB-4E67-ABC3-02FEF7E52D75}" destId="{CE02743B-F57E-4904-A804-4113AAFC0402}" srcOrd="0" destOrd="2" presId="urn:microsoft.com/office/officeart/2005/8/layout/hList1"/>
    <dgm:cxn modelId="{C4507DD8-95B2-4EB7-9E29-DF3054C30E28}" srcId="{44140A63-A689-4268-ADFC-AD87B0C3AA47}" destId="{D094F1C9-027A-43CB-847F-6A9DF0B2306C}" srcOrd="4" destOrd="0" parTransId="{0DC06468-403E-4CB8-9A42-257C7F0D46B8}" sibTransId="{102244A6-CFD8-4628-9803-5158D2793D51}"/>
    <dgm:cxn modelId="{7F9B60D9-6FCE-43B2-BD95-8099604E042A}" srcId="{54390E6A-D7D1-4125-BD5E-6D19B346B844}" destId="{0958BB08-5F1E-4481-8E98-6A637D05C712}" srcOrd="0" destOrd="0" parTransId="{E12A613C-5948-4D04-AE7B-E11BB6C699D8}" sibTransId="{C921155A-0F62-412E-A1C3-A3C7CD28F59D}"/>
    <dgm:cxn modelId="{6B2657F9-B022-490E-A86C-F1644AA005D6}" srcId="{54390E6A-D7D1-4125-BD5E-6D19B346B844}" destId="{A3F4579A-311C-4A67-89D2-C245C52AFB99}" srcOrd="1"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simple5" qsCatId="simple" csTypeId="urn:microsoft.com/office/officeart/2005/8/colors/accent0_3" csCatId="mainScheme"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accent0_3" csCatId="mainScheme"/>
      <dgm:spPr/>
      <dgm:t>
        <a:bodyPr/>
        <a:lstStyle/>
        <a:p>
          <a:endParaRPr lang="en-US"/>
        </a:p>
      </dgm:t>
    </dgm:pt>
    <dgm:pt modelId="{C4A487A5-AF8F-4A02-A093-040AE20D479C}">
      <dgm:prSet custT="1"/>
      <dgm:spPr/>
      <dgm:t>
        <a:bodyPr/>
        <a:lstStyle/>
        <a:p>
          <a:r>
            <a:rPr lang="en-US" sz="2400" b="1" dirty="0"/>
            <a:t>Amendment</a:t>
          </a:r>
          <a:endParaRPr lang="en-US" sz="2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9F9B-04F3-4C9A-B77C-4571D93BFA83}" type="doc">
      <dgm:prSet loTypeId="urn:microsoft.com/office/officeart/2005/8/layout/process1" loCatId="process" qsTypeId="urn:microsoft.com/office/officeart/2005/8/quickstyle/3d2" qsCatId="3D" csTypeId="urn:microsoft.com/office/officeart/2005/8/colors/accent0_2" csCatId="mainScheme" phldr="1"/>
      <dgm:spPr/>
      <dgm:t>
        <a:bodyPr/>
        <a:lstStyle/>
        <a:p>
          <a:endParaRPr lang="en-US"/>
        </a:p>
      </dgm:t>
    </dgm:pt>
    <dgm:pt modelId="{69D8A2A6-1C4D-4E67-92BF-EA0CEE8FAD02}">
      <dgm:prSet/>
      <dgm:spPr/>
      <dgm:t>
        <a:bodyPr/>
        <a:lstStyle/>
        <a:p>
          <a:r>
            <a:rPr lang="en-US"/>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dgm:spPr/>
      <dgm:t>
        <a:bodyPr/>
        <a:lstStyle/>
        <a:p>
          <a:r>
            <a:rPr lang="en-US"/>
            <a:t>Consolidation of IPS 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C6F4DCE8-0998-4947-9F0D-3A23939942CF}" type="pres">
      <dgm:prSet presAssocID="{4FA19F9B-04F3-4C9A-B77C-4571D93BFA83}" presName="Name0" presStyleCnt="0">
        <dgm:presLayoutVars>
          <dgm:dir/>
          <dgm:resizeHandles val="exact"/>
        </dgm:presLayoutVars>
      </dgm:prSet>
      <dgm:spPr/>
    </dgm:pt>
    <dgm:pt modelId="{C1163408-476D-4A37-8D88-984ECD4B0EA5}" type="pres">
      <dgm:prSet presAssocID="{69D8A2A6-1C4D-4E67-92BF-EA0CEE8FAD02}" presName="node" presStyleLbl="node1" presStyleIdx="0" presStyleCnt="2">
        <dgm:presLayoutVars>
          <dgm:bulletEnabled val="1"/>
        </dgm:presLayoutVars>
      </dgm:prSet>
      <dgm:spPr/>
    </dgm:pt>
    <dgm:pt modelId="{234B25AF-33F8-497F-80E1-99AD1253987B}" type="pres">
      <dgm:prSet presAssocID="{154D88D0-5512-40AC-B1DF-7839F3DD64A6}" presName="sibTrans" presStyleLbl="sibTrans2D1" presStyleIdx="0" presStyleCnt="1"/>
      <dgm:spPr/>
    </dgm:pt>
    <dgm:pt modelId="{EB75916C-BE33-4C8D-BDE6-74EAF753FC0D}" type="pres">
      <dgm:prSet presAssocID="{154D88D0-5512-40AC-B1DF-7839F3DD64A6}" presName="connectorText" presStyleLbl="sibTrans2D1" presStyleIdx="0" presStyleCnt="1"/>
      <dgm:spPr/>
    </dgm:pt>
    <dgm:pt modelId="{62AAE3F6-2AA1-4C6E-B9D4-EBCD38D4925E}" type="pres">
      <dgm:prSet presAssocID="{D390A092-8893-41ED-AD9A-EDB6D4A2D4CC}" presName="node" presStyleLbl="node1" presStyleIdx="1" presStyleCnt="2">
        <dgm:presLayoutVars>
          <dgm:bulletEnabled val="1"/>
        </dgm:presLayoutVars>
      </dgm:prSet>
      <dgm:spPr/>
    </dgm:pt>
  </dgm:ptLst>
  <dgm:cxnLst>
    <dgm:cxn modelId="{55747B23-E4B3-49E3-8EE3-2992F233A394}" type="presOf" srcId="{154D88D0-5512-40AC-B1DF-7839F3DD64A6}" destId="{EB75916C-BE33-4C8D-BDE6-74EAF753FC0D}" srcOrd="1" destOrd="0" presId="urn:microsoft.com/office/officeart/2005/8/layout/process1"/>
    <dgm:cxn modelId="{9E008026-1008-4734-B18A-DFF589336C02}" srcId="{4FA19F9B-04F3-4C9A-B77C-4571D93BFA83}" destId="{D390A092-8893-41ED-AD9A-EDB6D4A2D4CC}" srcOrd="1" destOrd="0" parTransId="{412B11AA-16AF-42AA-BB05-2D5191F5F589}" sibTransId="{BEDF847E-8D9E-4FE2-9489-9A0A29F366CD}"/>
    <dgm:cxn modelId="{6159993E-1954-4412-9B85-2A98E357FEF4}" type="presOf" srcId="{154D88D0-5512-40AC-B1DF-7839F3DD64A6}" destId="{234B25AF-33F8-497F-80E1-99AD1253987B}" srcOrd="0" destOrd="0" presId="urn:microsoft.com/office/officeart/2005/8/layout/process1"/>
    <dgm:cxn modelId="{9FBE5971-9DB8-4C28-AD7B-AED9402EB096}" type="presOf" srcId="{4FA19F9B-04F3-4C9A-B77C-4571D93BFA83}" destId="{C6F4DCE8-0998-4947-9F0D-3A23939942CF}" srcOrd="0" destOrd="0" presId="urn:microsoft.com/office/officeart/2005/8/layout/process1"/>
    <dgm:cxn modelId="{E6484A8F-E0FC-4856-AAC3-8A5151A0AE3D}" srcId="{4FA19F9B-04F3-4C9A-B77C-4571D93BFA83}" destId="{69D8A2A6-1C4D-4E67-92BF-EA0CEE8FAD02}" srcOrd="0" destOrd="0" parTransId="{0268F144-8B20-4ED8-A07D-E703412E0088}" sibTransId="{154D88D0-5512-40AC-B1DF-7839F3DD64A6}"/>
    <dgm:cxn modelId="{531097AA-3A06-488D-8654-705D25785F90}" type="presOf" srcId="{D390A092-8893-41ED-AD9A-EDB6D4A2D4CC}" destId="{62AAE3F6-2AA1-4C6E-B9D4-EBCD38D4925E}" srcOrd="0" destOrd="0" presId="urn:microsoft.com/office/officeart/2005/8/layout/process1"/>
    <dgm:cxn modelId="{A336A7D0-F927-4AAF-B265-FB8E381B5CD7}" type="presOf" srcId="{69D8A2A6-1C4D-4E67-92BF-EA0CEE8FAD02}" destId="{C1163408-476D-4A37-8D88-984ECD4B0EA5}" srcOrd="0" destOrd="0" presId="urn:microsoft.com/office/officeart/2005/8/layout/process1"/>
    <dgm:cxn modelId="{66DEE982-4A02-4ED3-ABC5-082F8DB74151}" type="presParOf" srcId="{C6F4DCE8-0998-4947-9F0D-3A23939942CF}" destId="{C1163408-476D-4A37-8D88-984ECD4B0EA5}" srcOrd="0" destOrd="0" presId="urn:microsoft.com/office/officeart/2005/8/layout/process1"/>
    <dgm:cxn modelId="{49BA557F-0910-4EEC-BD07-E47A23FEAA0A}" type="presParOf" srcId="{C6F4DCE8-0998-4947-9F0D-3A23939942CF}" destId="{234B25AF-33F8-497F-80E1-99AD1253987B}" srcOrd="1" destOrd="0" presId="urn:microsoft.com/office/officeart/2005/8/layout/process1"/>
    <dgm:cxn modelId="{F20E976A-8001-4896-B422-91B3C9231756}" type="presParOf" srcId="{234B25AF-33F8-497F-80E1-99AD1253987B}" destId="{EB75916C-BE33-4C8D-BDE6-74EAF753FC0D}" srcOrd="0" destOrd="0" presId="urn:microsoft.com/office/officeart/2005/8/layout/process1"/>
    <dgm:cxn modelId="{48EAB4A7-D400-4FBE-B6DA-C52351A91E43}" type="presParOf" srcId="{C6F4DCE8-0998-4947-9F0D-3A23939942CF}" destId="{62AAE3F6-2AA1-4C6E-B9D4-EBCD38D4925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dgm:spPr/>
      <dgm:t>
        <a:bodyPr/>
        <a:lstStyle/>
        <a:p>
          <a:pPr algn="ctr"/>
          <a:r>
            <a:rPr lang="en-US" b="1"/>
            <a:t>Commitment</a:t>
          </a:r>
          <a:endParaRPr lang="en-US"/>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7B9675D9-BDAC-45B3-8335-091C5B30BA01}">
      <dgm:prSet custT="1"/>
      <dgm:spPr/>
      <dgm:t>
        <a:bodyPr/>
        <a:lstStyle/>
        <a:p>
          <a:r>
            <a:rPr lang="en-US" sz="3200" b="1" dirty="0"/>
            <a:t>Estimated Cost</a:t>
          </a:r>
          <a:endParaRPr lang="en-US" sz="32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0_3" csCatId="mainScheme"/>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5"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F0D2AE4-DFB9-435E-8D1E-245D656F63E7}"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en-US"/>
        </a:p>
      </dgm:t>
    </dgm:pt>
    <dgm:pt modelId="{E2095E00-14ED-4C86-B781-AD29334CC746}">
      <dgm:prSet custT="1"/>
      <dgm:spPr/>
      <dgm:t>
        <a:bodyPr/>
        <a:lstStyle/>
        <a:p>
          <a:r>
            <a:rPr lang="en-US" sz="4000" b="1" dirty="0"/>
            <a:t>Package</a:t>
          </a:r>
          <a:endParaRPr lang="en-US" sz="4000" dirty="0"/>
        </a:p>
      </dgm:t>
    </dgm:pt>
    <dgm:pt modelId="{4536F37B-29F3-447C-91F5-FC1D3C07B6A4}" type="parTrans" cxnId="{5D538B69-6C57-40D2-9211-3C7CB6A18A4C}">
      <dgm:prSet/>
      <dgm:spPr/>
      <dgm:t>
        <a:bodyPr/>
        <a:lstStyle/>
        <a:p>
          <a:endParaRPr lang="en-US"/>
        </a:p>
      </dgm:t>
    </dgm:pt>
    <dgm:pt modelId="{FC760D65-7F9B-42B3-87A6-B1AA07AC8388}" type="sibTrans" cxnId="{5D538B69-6C57-40D2-9211-3C7CB6A18A4C}">
      <dgm:prSet/>
      <dgm:spPr/>
      <dgm:t>
        <a:bodyPr/>
        <a:lstStyle/>
        <a:p>
          <a:endParaRPr lang="en-US"/>
        </a:p>
      </dgm:t>
    </dgm:pt>
    <dgm:pt modelId="{8637E8F1-C74E-46FD-B604-EBA542D72BAD}">
      <dgm:prSet custT="1"/>
      <dgm:spPr/>
      <dgm:t>
        <a:bodyPr/>
        <a:lstStyle/>
        <a:p>
          <a:r>
            <a:rPr lang="en-US" sz="2000" dirty="0"/>
            <a:t>A “process container” for a construction project within the Interscope+ system which provides a place to record detailed information captured during design review, bidding, award, and the construction administration phases of a construction project. </a:t>
          </a:r>
        </a:p>
      </dgm:t>
    </dgm:pt>
    <dgm:pt modelId="{A7622D89-B1BA-42AF-B787-F07911C8F6C7}" type="parTrans" cxnId="{887553FD-10EF-4694-87B9-D49BADDEF631}">
      <dgm:prSet/>
      <dgm:spPr/>
      <dgm:t>
        <a:bodyPr/>
        <a:lstStyle/>
        <a:p>
          <a:endParaRPr lang="en-US"/>
        </a:p>
      </dgm:t>
    </dgm:pt>
    <dgm:pt modelId="{39D80C56-D6D2-49BC-A25A-6690CAFAEE6D}" type="sibTrans" cxnId="{887553FD-10EF-4694-87B9-D49BADDEF631}">
      <dgm:prSet/>
      <dgm:spPr/>
      <dgm:t>
        <a:bodyPr/>
        <a:lstStyle/>
        <a:p>
          <a:endParaRPr lang="en-US"/>
        </a:p>
      </dgm:t>
    </dgm:pt>
    <dgm:pt modelId="{708A27E0-4100-407E-9007-D87FF1AE267B}" type="pres">
      <dgm:prSet presAssocID="{2F0D2AE4-DFB9-435E-8D1E-245D656F63E7}" presName="Name0" presStyleCnt="0">
        <dgm:presLayoutVars>
          <dgm:dir/>
          <dgm:resizeHandles val="exact"/>
        </dgm:presLayoutVars>
      </dgm:prSet>
      <dgm:spPr/>
    </dgm:pt>
    <dgm:pt modelId="{3A26F7C3-3E62-4A3D-B093-70B0B73A85E8}" type="pres">
      <dgm:prSet presAssocID="{E2095E00-14ED-4C86-B781-AD29334CC746}" presName="node" presStyleLbl="node1" presStyleIdx="0" presStyleCnt="2" custLinFactNeighborX="-117" custLinFactNeighborY="277">
        <dgm:presLayoutVars>
          <dgm:bulletEnabled val="1"/>
        </dgm:presLayoutVars>
      </dgm:prSet>
      <dgm:spPr/>
    </dgm:pt>
    <dgm:pt modelId="{106E60B7-6F73-43BC-8EE3-899DFF33D997}" type="pres">
      <dgm:prSet presAssocID="{FC760D65-7F9B-42B3-87A6-B1AA07AC8388}" presName="sibTrans" presStyleLbl="sibTrans2D1" presStyleIdx="0" presStyleCnt="1"/>
      <dgm:spPr/>
    </dgm:pt>
    <dgm:pt modelId="{AF2BEC2D-8705-4DC1-ABBE-BF6AFA62E3FB}" type="pres">
      <dgm:prSet presAssocID="{FC760D65-7F9B-42B3-87A6-B1AA07AC8388}" presName="connectorText" presStyleLbl="sibTrans2D1" presStyleIdx="0" presStyleCnt="1"/>
      <dgm:spPr/>
    </dgm:pt>
    <dgm:pt modelId="{412CA975-9A47-467B-A8DB-A0A03B3C1642}" type="pres">
      <dgm:prSet presAssocID="{8637E8F1-C74E-46FD-B604-EBA542D72BAD}" presName="node" presStyleLbl="node1" presStyleIdx="1" presStyleCnt="2" custScaleX="133694" custScaleY="193548">
        <dgm:presLayoutVars>
          <dgm:bulletEnabled val="1"/>
        </dgm:presLayoutVars>
      </dgm:prSet>
      <dgm:spPr/>
    </dgm:pt>
  </dgm:ptLst>
  <dgm:cxnLst>
    <dgm:cxn modelId="{93C1C264-0BA0-4145-BAC7-55939A88DC53}" type="presOf" srcId="{E2095E00-14ED-4C86-B781-AD29334CC746}" destId="{3A26F7C3-3E62-4A3D-B093-70B0B73A85E8}" srcOrd="0" destOrd="0" presId="urn:microsoft.com/office/officeart/2005/8/layout/process1"/>
    <dgm:cxn modelId="{5D538B69-6C57-40D2-9211-3C7CB6A18A4C}" srcId="{2F0D2AE4-DFB9-435E-8D1E-245D656F63E7}" destId="{E2095E00-14ED-4C86-B781-AD29334CC746}" srcOrd="0" destOrd="0" parTransId="{4536F37B-29F3-447C-91F5-FC1D3C07B6A4}" sibTransId="{FC760D65-7F9B-42B3-87A6-B1AA07AC8388}"/>
    <dgm:cxn modelId="{06B53157-76A6-4238-A2A7-53845C3DBCCB}" type="presOf" srcId="{2F0D2AE4-DFB9-435E-8D1E-245D656F63E7}" destId="{708A27E0-4100-407E-9007-D87FF1AE267B}" srcOrd="0" destOrd="0" presId="urn:microsoft.com/office/officeart/2005/8/layout/process1"/>
    <dgm:cxn modelId="{56A869AC-80B7-4E4C-AFE6-69271759C807}" type="presOf" srcId="{8637E8F1-C74E-46FD-B604-EBA542D72BAD}" destId="{412CA975-9A47-467B-A8DB-A0A03B3C1642}" srcOrd="0" destOrd="0" presId="urn:microsoft.com/office/officeart/2005/8/layout/process1"/>
    <dgm:cxn modelId="{E39BE0E7-E873-49D4-88B8-D087230A2257}" type="presOf" srcId="{FC760D65-7F9B-42B3-87A6-B1AA07AC8388}" destId="{AF2BEC2D-8705-4DC1-ABBE-BF6AFA62E3FB}" srcOrd="1" destOrd="0" presId="urn:microsoft.com/office/officeart/2005/8/layout/process1"/>
    <dgm:cxn modelId="{492B5EFD-0EB5-41B1-930F-2BFA37B2BC05}" type="presOf" srcId="{FC760D65-7F9B-42B3-87A6-B1AA07AC8388}" destId="{106E60B7-6F73-43BC-8EE3-899DFF33D997}" srcOrd="0" destOrd="0" presId="urn:microsoft.com/office/officeart/2005/8/layout/process1"/>
    <dgm:cxn modelId="{887553FD-10EF-4694-87B9-D49BADDEF631}" srcId="{2F0D2AE4-DFB9-435E-8D1E-245D656F63E7}" destId="{8637E8F1-C74E-46FD-B604-EBA542D72BAD}" srcOrd="1" destOrd="0" parTransId="{A7622D89-B1BA-42AF-B787-F07911C8F6C7}" sibTransId="{39D80C56-D6D2-49BC-A25A-6690CAFAEE6D}"/>
    <dgm:cxn modelId="{7CDDCB64-283B-40BA-90B7-CF8440AB8429}" type="presParOf" srcId="{708A27E0-4100-407E-9007-D87FF1AE267B}" destId="{3A26F7C3-3E62-4A3D-B093-70B0B73A85E8}" srcOrd="0" destOrd="0" presId="urn:microsoft.com/office/officeart/2005/8/layout/process1"/>
    <dgm:cxn modelId="{BA47F783-0D40-4518-BE57-FB30B136B9FC}" type="presParOf" srcId="{708A27E0-4100-407E-9007-D87FF1AE267B}" destId="{106E60B7-6F73-43BC-8EE3-899DFF33D997}" srcOrd="1" destOrd="0" presId="urn:microsoft.com/office/officeart/2005/8/layout/process1"/>
    <dgm:cxn modelId="{6F908C76-244A-41C2-A8F7-F83281F7C599}" type="presParOf" srcId="{106E60B7-6F73-43BC-8EE3-899DFF33D997}" destId="{AF2BEC2D-8705-4DC1-ABBE-BF6AFA62E3FB}" srcOrd="0" destOrd="0" presId="urn:microsoft.com/office/officeart/2005/8/layout/process1"/>
    <dgm:cxn modelId="{A1E239C2-CC1D-4CB0-8E85-1C44008A3CE2}" type="presParOf" srcId="{708A27E0-4100-407E-9007-D87FF1AE267B}" destId="{412CA975-9A47-467B-A8DB-A0A03B3C164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a:t>Statewide project scheduling system. Schedules are required for projects with estimated costs over $500,000,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C2EE23B9-772A-429E-9113-CFDBB3E2A2AA}" type="doc">
      <dgm:prSet loTypeId="urn:microsoft.com/office/officeart/2005/8/layout/hProcess9" loCatId="process" qsTypeId="urn:microsoft.com/office/officeart/2005/8/quickstyle/3d5" qsCatId="3D" csTypeId="urn:microsoft.com/office/officeart/2005/8/colors/accent6_1" csCatId="accent6"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9A64BABA-AF1A-43F2-9084-FC67F95C19E7}" type="pres">
      <dgm:prSet presAssocID="{C2EE23B9-772A-429E-9113-CFDBB3E2A2AA}" presName="CompostProcess" presStyleCnt="0">
        <dgm:presLayoutVars>
          <dgm:dir/>
          <dgm:resizeHandles val="exact"/>
        </dgm:presLayoutVars>
      </dgm:prSet>
      <dgm:spPr/>
    </dgm:pt>
    <dgm:pt modelId="{1E1E5B16-E1D2-4675-B838-AF3D0C5FA4B5}" type="pres">
      <dgm:prSet presAssocID="{C2EE23B9-772A-429E-9113-CFDBB3E2A2AA}" presName="arrow" presStyleLbl="bgShp" presStyleIdx="0" presStyleCnt="1"/>
      <dgm:spPr/>
    </dgm:pt>
    <dgm:pt modelId="{B882AA4C-F05E-4A4F-B79C-291E30F451CA}" type="pres">
      <dgm:prSet presAssocID="{C2EE23B9-772A-429E-9113-CFDBB3E2A2AA}" presName="linearProcess" presStyleCnt="0"/>
      <dgm:spPr/>
    </dgm:pt>
    <dgm:pt modelId="{B1E958A3-8F4D-4ABC-8808-C0FC460CB158}" type="pres">
      <dgm:prSet presAssocID="{5F09D0D6-DC2A-44AC-8117-92E37181D226}" presName="textNode" presStyleLbl="node1" presStyleIdx="0" presStyleCnt="2" custLinFactNeighborX="79614" custLinFactNeighborY="-1350">
        <dgm:presLayoutVars>
          <dgm:bulletEnabled val="1"/>
        </dgm:presLayoutVars>
      </dgm:prSet>
      <dgm:spPr/>
    </dgm:pt>
    <dgm:pt modelId="{78E07A1D-B3AC-4797-89DB-F5918D9FE0B6}" type="pres">
      <dgm:prSet presAssocID="{B9F3B712-D9F5-4910-96A4-BACD3B98B199}" presName="sibTrans" presStyleCnt="0"/>
      <dgm:spPr/>
    </dgm:pt>
    <dgm:pt modelId="{05D56F1C-231D-4122-9CC2-52DE3EABDFAC}" type="pres">
      <dgm:prSet presAssocID="{31194BD1-5153-472C-8DD0-D2290723CF7A}" presName="textNode" presStyleLbl="node1" presStyleIdx="1" presStyleCnt="2" custScaleY="194566">
        <dgm:presLayoutVars>
          <dgm:bulletEnabled val="1"/>
        </dgm:presLayoutVars>
      </dgm:prSet>
      <dgm:spPr/>
    </dgm:pt>
  </dgm:ptLst>
  <dgm:cxnLst>
    <dgm:cxn modelId="{3B1D2430-189C-4FB3-A677-FA1BCD1C364D}" srcId="{C2EE23B9-772A-429E-9113-CFDBB3E2A2AA}" destId="{5F09D0D6-DC2A-44AC-8117-92E37181D226}" srcOrd="0" destOrd="0" parTransId="{4E6073B8-F3F3-4954-99F7-C7657ECFD89E}" sibTransId="{B9F3B712-D9F5-4910-96A4-BACD3B98B199}"/>
    <dgm:cxn modelId="{1E094881-A8C2-46AA-9F11-73D7A848A19A}" type="presOf" srcId="{C2EE23B9-772A-429E-9113-CFDBB3E2A2AA}" destId="{9A64BABA-AF1A-43F2-9084-FC67F95C19E7}" srcOrd="0" destOrd="0" presId="urn:microsoft.com/office/officeart/2005/8/layout/hProcess9"/>
    <dgm:cxn modelId="{526133B4-A28A-4E55-930E-1B058726BB99}" srcId="{C2EE23B9-772A-429E-9113-CFDBB3E2A2AA}" destId="{31194BD1-5153-472C-8DD0-D2290723CF7A}" srcOrd="1" destOrd="0" parTransId="{3446AB78-6127-4EE8-861F-3B4DF79B409A}" sibTransId="{B80B3E36-D372-4C9A-B8D5-4B373D6E985C}"/>
    <dgm:cxn modelId="{63C568ED-56C5-40AD-9C1C-1E8D28549A35}" type="presOf" srcId="{31194BD1-5153-472C-8DD0-D2290723CF7A}" destId="{05D56F1C-231D-4122-9CC2-52DE3EABDFAC}" srcOrd="0" destOrd="0" presId="urn:microsoft.com/office/officeart/2005/8/layout/hProcess9"/>
    <dgm:cxn modelId="{5D8E77F9-AB9A-4F66-AD60-D5F177B96458}" type="presOf" srcId="{5F09D0D6-DC2A-44AC-8117-92E37181D226}" destId="{B1E958A3-8F4D-4ABC-8808-C0FC460CB158}" srcOrd="0" destOrd="0" presId="urn:microsoft.com/office/officeart/2005/8/layout/hProcess9"/>
    <dgm:cxn modelId="{C9CB3E61-6A06-4527-B672-8144F1C1C248}" type="presParOf" srcId="{9A64BABA-AF1A-43F2-9084-FC67F95C19E7}" destId="{1E1E5B16-E1D2-4675-B838-AF3D0C5FA4B5}" srcOrd="0" destOrd="0" presId="urn:microsoft.com/office/officeart/2005/8/layout/hProcess9"/>
    <dgm:cxn modelId="{813A1925-FF6E-4373-A5C7-E1A981F03E4C}" type="presParOf" srcId="{9A64BABA-AF1A-43F2-9084-FC67F95C19E7}" destId="{B882AA4C-F05E-4A4F-B79C-291E30F451CA}" srcOrd="1" destOrd="0" presId="urn:microsoft.com/office/officeart/2005/8/layout/hProcess9"/>
    <dgm:cxn modelId="{19E69AD2-AAB8-4677-8129-7A42724A8A10}" type="presParOf" srcId="{B882AA4C-F05E-4A4F-B79C-291E30F451CA}" destId="{B1E958A3-8F4D-4ABC-8808-C0FC460CB158}" srcOrd="0" destOrd="0" presId="urn:microsoft.com/office/officeart/2005/8/layout/hProcess9"/>
    <dgm:cxn modelId="{413A0784-A0DF-47A7-9D59-FA1E00B212BA}" type="presParOf" srcId="{B882AA4C-F05E-4A4F-B79C-291E30F451CA}" destId="{78E07A1D-B3AC-4797-89DB-F5918D9FE0B6}" srcOrd="1" destOrd="0" presId="urn:microsoft.com/office/officeart/2005/8/layout/hProcess9"/>
    <dgm:cxn modelId="{11C51B5D-BA0B-48CD-9A11-A146DE25CE80}" type="presParOf" srcId="{B882AA4C-F05E-4A4F-B79C-291E30F451CA}" destId="{05D56F1C-231D-4122-9CC2-52DE3EABDF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0_2" csCatId="mainScheme"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3B39-EA6E-4D06-8C2F-86365E6A1FA1}">
      <dsp:nvSpPr>
        <dsp:cNvPr id="0" name=""/>
        <dsp:cNvSpPr/>
      </dsp:nvSpPr>
      <dsp:spPr>
        <a:xfrm>
          <a:off x="0" y="4638"/>
          <a:ext cx="312558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t>Agenda</a:t>
          </a:r>
          <a:endParaRPr lang="en-US" sz="3300" kern="1200" dirty="0"/>
        </a:p>
      </dsp:txBody>
      <dsp:txXfrm>
        <a:off x="38638" y="43276"/>
        <a:ext cx="3048310"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1187402"/>
            <a:satOff val="3003"/>
            <a:lumOff val="-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2374804"/>
            <a:satOff val="6006"/>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3562206"/>
            <a:satOff val="9008"/>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Bluebeam</a:t>
          </a:r>
        </a:p>
      </dsp:txBody>
      <dsp:txXfrm>
        <a:off x="2837616" y="1988183"/>
        <a:ext cx="1327047" cy="132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1552-B450-41E4-BADB-2E8966F2D8FC}">
      <dsp:nvSpPr>
        <dsp:cNvPr id="0" name=""/>
        <dsp:cNvSpPr/>
      </dsp:nvSpPr>
      <dsp:spPr>
        <a:xfrm>
          <a:off x="4763134" y="-18580"/>
          <a:ext cx="1650928" cy="908547"/>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 the life cycle of Capital Projects </a:t>
          </a:r>
          <a:endParaRPr lang="en-US" sz="1600" kern="1200"/>
        </a:p>
      </dsp:txBody>
      <dsp:txXfrm>
        <a:off x="4789744" y="8030"/>
        <a:ext cx="1597708" cy="855327"/>
      </dsp:txXfrm>
    </dsp:sp>
    <dsp:sp modelId="{22DEBD51-7D88-4407-A415-C41CA98FED68}">
      <dsp:nvSpPr>
        <dsp:cNvPr id="0" name=""/>
        <dsp:cNvSpPr/>
      </dsp:nvSpPr>
      <dsp:spPr>
        <a:xfrm rot="2018651">
          <a:off x="6444960" y="114779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31634" y="1205579"/>
        <a:ext cx="688074" cy="173348"/>
      </dsp:txXfrm>
    </dsp:sp>
    <dsp:sp modelId="{FD2A4373-E127-498E-8EF9-57D0987660AA}">
      <dsp:nvSpPr>
        <dsp:cNvPr id="0" name=""/>
        <dsp:cNvSpPr/>
      </dsp:nvSpPr>
      <dsp:spPr>
        <a:xfrm>
          <a:off x="7274860" y="1694541"/>
          <a:ext cx="1650928" cy="82546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From Authorization </a:t>
          </a:r>
          <a:br>
            <a:rPr lang="en-US" sz="1800" b="1" kern="1200"/>
          </a:br>
          <a:endParaRPr lang="en-US" sz="1800" kern="1200"/>
        </a:p>
      </dsp:txBody>
      <dsp:txXfrm>
        <a:off x="7299037" y="1718718"/>
        <a:ext cx="1602574" cy="777110"/>
      </dsp:txXfrm>
    </dsp:sp>
    <dsp:sp modelId="{A2C54F86-48E2-472A-AD41-D44D07459D7D}">
      <dsp:nvSpPr>
        <dsp:cNvPr id="0" name=""/>
        <dsp:cNvSpPr/>
      </dsp:nvSpPr>
      <dsp:spPr>
        <a:xfrm rot="5612053">
          <a:off x="7594882" y="3172807"/>
          <a:ext cx="861422" cy="288912"/>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681556" y="3230589"/>
        <a:ext cx="688074" cy="173348"/>
      </dsp:txXfrm>
    </dsp:sp>
    <dsp:sp modelId="{A7F1198B-9634-46A6-B27B-CF9EF3B7D7EE}">
      <dsp:nvSpPr>
        <dsp:cNvPr id="0" name=""/>
        <dsp:cNvSpPr/>
      </dsp:nvSpPr>
      <dsp:spPr>
        <a:xfrm>
          <a:off x="7125397" y="4114521"/>
          <a:ext cx="1650928" cy="825464"/>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Until closed out </a:t>
          </a:r>
          <a:br>
            <a:rPr lang="en-US" sz="1600" b="1" kern="1200"/>
          </a:br>
          <a:endParaRPr lang="en-US" sz="1600" kern="1200"/>
        </a:p>
      </dsp:txBody>
      <dsp:txXfrm>
        <a:off x="7149574" y="4138698"/>
        <a:ext cx="1602574" cy="777110"/>
      </dsp:txXfrm>
    </dsp:sp>
    <dsp:sp modelId="{95367209-E57B-4D04-A0C7-8B5212A355E3}">
      <dsp:nvSpPr>
        <dsp:cNvPr id="0" name=""/>
        <dsp:cNvSpPr/>
      </dsp:nvSpPr>
      <dsp:spPr>
        <a:xfrm rot="9000000">
          <a:off x="6339018" y="5064724"/>
          <a:ext cx="861422" cy="288912"/>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25692" y="5122506"/>
        <a:ext cx="688074" cy="173348"/>
      </dsp:txXfrm>
    </dsp:sp>
    <dsp:sp modelId="{0DC1380C-C088-4DC9-925A-E7CC08599F1A}">
      <dsp:nvSpPr>
        <dsp:cNvPr id="0" name=""/>
        <dsp:cNvSpPr/>
      </dsp:nvSpPr>
      <dsp:spPr>
        <a:xfrm>
          <a:off x="4763134" y="5478374"/>
          <a:ext cx="1650928" cy="825464"/>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funding sources </a:t>
          </a:r>
          <a:br>
            <a:rPr lang="en-US" sz="1600" b="1" kern="1200"/>
          </a:br>
          <a:endParaRPr lang="en-US" sz="1600" kern="1200"/>
        </a:p>
      </dsp:txBody>
      <dsp:txXfrm>
        <a:off x="4787311" y="5502551"/>
        <a:ext cx="1602574" cy="777110"/>
      </dsp:txXfrm>
    </dsp:sp>
    <dsp:sp modelId="{6E1BD691-7F96-451F-97DA-685EA7AC4DB4}">
      <dsp:nvSpPr>
        <dsp:cNvPr id="0" name=""/>
        <dsp:cNvSpPr/>
      </dsp:nvSpPr>
      <dsp:spPr>
        <a:xfrm rot="12600000">
          <a:off x="3976755" y="5064724"/>
          <a:ext cx="861422" cy="288912"/>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063429" y="5122506"/>
        <a:ext cx="688074" cy="173348"/>
      </dsp:txXfrm>
    </dsp:sp>
    <dsp:sp modelId="{0209967B-E2CE-4678-AE0F-20BFBBD12925}">
      <dsp:nvSpPr>
        <dsp:cNvPr id="0" name=""/>
        <dsp:cNvSpPr/>
      </dsp:nvSpPr>
      <dsp:spPr>
        <a:xfrm>
          <a:off x="2400870" y="4114521"/>
          <a:ext cx="1650928" cy="825464"/>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Tracks HUB data</a:t>
          </a:r>
          <a:endParaRPr lang="en-US" sz="1600" kern="1200"/>
        </a:p>
      </dsp:txBody>
      <dsp:txXfrm>
        <a:off x="2425047" y="4138698"/>
        <a:ext cx="1602574" cy="777110"/>
      </dsp:txXfrm>
    </dsp:sp>
    <dsp:sp modelId="{7755D8D4-0333-496A-B27C-BDD6FB6FB59F}">
      <dsp:nvSpPr>
        <dsp:cNvPr id="0" name=""/>
        <dsp:cNvSpPr/>
      </dsp:nvSpPr>
      <dsp:spPr>
        <a:xfrm rot="16129445">
          <a:off x="2769252" y="3098076"/>
          <a:ext cx="861422" cy="288912"/>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5926" y="3155858"/>
        <a:ext cx="688074" cy="173348"/>
      </dsp:txXfrm>
    </dsp:sp>
    <dsp:sp modelId="{E10B2488-9C6E-4253-9BFD-A1135BF37B30}">
      <dsp:nvSpPr>
        <dsp:cNvPr id="0" name=""/>
        <dsp:cNvSpPr/>
      </dsp:nvSpPr>
      <dsp:spPr>
        <a:xfrm>
          <a:off x="2348128" y="1545080"/>
          <a:ext cx="1650928" cy="82546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Upload Review Drawings</a:t>
          </a:r>
          <a:endParaRPr lang="en-US" sz="1600" kern="1200" dirty="0"/>
        </a:p>
      </dsp:txBody>
      <dsp:txXfrm>
        <a:off x="2372305" y="1569257"/>
        <a:ext cx="1602574" cy="777110"/>
      </dsp:txXfrm>
    </dsp:sp>
    <dsp:sp modelId="{E5C544CE-6365-4D78-9F4C-B1B467F24993}">
      <dsp:nvSpPr>
        <dsp:cNvPr id="0" name=""/>
        <dsp:cNvSpPr/>
      </dsp:nvSpPr>
      <dsp:spPr>
        <a:xfrm rot="19666666">
          <a:off x="3917429" y="1073067"/>
          <a:ext cx="861422" cy="28891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4103" y="1130849"/>
        <a:ext cx="688074" cy="1733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327545"/>
            <a:satOff val="7755"/>
            <a:lumOff val="88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is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327545"/>
            <a:satOff val="7755"/>
            <a:lumOff val="882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1624032" y="1628576"/>
          <a:ext cx="5052291" cy="179513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010457"/>
        <a:ext cx="1795137" cy="3031375"/>
      </dsp:txXfrm>
    </dsp:sp>
    <dsp:sp modelId="{9A62D78D-3997-4BF9-89E2-B296D98A132A}">
      <dsp:nvSpPr>
        <dsp:cNvPr id="0" name=""/>
        <dsp:cNvSpPr/>
      </dsp:nvSpPr>
      <dsp:spPr>
        <a:xfrm rot="16200000">
          <a:off x="305740" y="1628576"/>
          <a:ext cx="5052291" cy="1795137"/>
        </a:xfrm>
        <a:prstGeom prst="flowChartManualOperation">
          <a:avLst/>
        </a:prstGeom>
        <a:solidFill>
          <a:schemeClr val="accent5">
            <a:hueOff val="465509"/>
            <a:satOff val="1551"/>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7" y="1010457"/>
        <a:ext cx="1795137" cy="3031375"/>
      </dsp:txXfrm>
    </dsp:sp>
    <dsp:sp modelId="{C77BFA83-0DDB-4967-B100-4E7B374C2F60}">
      <dsp:nvSpPr>
        <dsp:cNvPr id="0" name=""/>
        <dsp:cNvSpPr/>
      </dsp:nvSpPr>
      <dsp:spPr>
        <a:xfrm rot="16200000">
          <a:off x="2235513" y="1628576"/>
          <a:ext cx="5052291" cy="1795137"/>
        </a:xfrm>
        <a:prstGeom prst="flowChartManualOperation">
          <a:avLst/>
        </a:prstGeom>
        <a:solidFill>
          <a:schemeClr val="accent5">
            <a:hueOff val="931018"/>
            <a:satOff val="3102"/>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010457"/>
        <a:ext cx="1795137" cy="3031375"/>
      </dsp:txXfrm>
    </dsp:sp>
    <dsp:sp modelId="{33D18318-869C-47E9-AD4D-F5906252C1CA}">
      <dsp:nvSpPr>
        <dsp:cNvPr id="0" name=""/>
        <dsp:cNvSpPr/>
      </dsp:nvSpPr>
      <dsp:spPr>
        <a:xfrm rot="16200000">
          <a:off x="4165287" y="1628576"/>
          <a:ext cx="5052291" cy="1795137"/>
        </a:xfrm>
        <a:prstGeom prst="flowChartManualOperation">
          <a:avLst/>
        </a:prstGeom>
        <a:solidFill>
          <a:schemeClr val="accent5">
            <a:hueOff val="1396527"/>
            <a:satOff val="4653"/>
            <a:lumOff val="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010457"/>
        <a:ext cx="1795137" cy="3031375"/>
      </dsp:txXfrm>
    </dsp:sp>
    <dsp:sp modelId="{7B1B750B-F333-4FAC-9428-7FC83E836D13}">
      <dsp:nvSpPr>
        <dsp:cNvPr id="0" name=""/>
        <dsp:cNvSpPr/>
      </dsp:nvSpPr>
      <dsp:spPr>
        <a:xfrm rot="16200000">
          <a:off x="6095060" y="1628576"/>
          <a:ext cx="5052291" cy="1795137"/>
        </a:xfrm>
        <a:prstGeom prst="flowChartManualOperation">
          <a:avLst/>
        </a:prstGeom>
        <a:solidFill>
          <a:schemeClr val="accent5">
            <a:hueOff val="1862036"/>
            <a:satOff val="6204"/>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010457"/>
        <a:ext cx="1795137" cy="3031375"/>
      </dsp:txXfrm>
    </dsp:sp>
    <dsp:sp modelId="{AF2A752F-9520-4E9E-9A7E-D6678C487770}">
      <dsp:nvSpPr>
        <dsp:cNvPr id="0" name=""/>
        <dsp:cNvSpPr/>
      </dsp:nvSpPr>
      <dsp:spPr>
        <a:xfrm rot="16200000">
          <a:off x="8024833" y="1628576"/>
          <a:ext cx="5052291" cy="1795137"/>
        </a:xfrm>
        <a:prstGeom prst="flowChartManualOperation">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010457"/>
        <a:ext cx="1795137" cy="303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mj-lt"/>
            </a:rPr>
            <a:t>What Can Interscope+ Do?</a:t>
          </a:r>
          <a:endParaRPr lang="en-US" sz="48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520058"/>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520058"/>
        <a:ext cx="3437106" cy="2062263"/>
      </dsp:txXfrm>
    </dsp:sp>
    <dsp:sp modelId="{3C55B0B2-4E08-4E4B-B78B-4B968AB1C33B}">
      <dsp:nvSpPr>
        <dsp:cNvPr id="0" name=""/>
        <dsp:cNvSpPr/>
      </dsp:nvSpPr>
      <dsp:spPr>
        <a:xfrm>
          <a:off x="3780816" y="520058"/>
          <a:ext cx="3437106" cy="206226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780816" y="520058"/>
        <a:ext cx="3437106" cy="2062263"/>
      </dsp:txXfrm>
    </dsp:sp>
    <dsp:sp modelId="{0F00BBE0-2D90-4D5C-9178-F2372223ECDB}">
      <dsp:nvSpPr>
        <dsp:cNvPr id="0" name=""/>
        <dsp:cNvSpPr/>
      </dsp:nvSpPr>
      <dsp:spPr>
        <a:xfrm>
          <a:off x="7561633" y="520058"/>
          <a:ext cx="3437106" cy="206226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561633" y="520058"/>
        <a:ext cx="3437106" cy="2062263"/>
      </dsp:txXfrm>
    </dsp:sp>
    <dsp:sp modelId="{1A0C183C-E6FD-4D1F-8684-DDC819A73FC7}">
      <dsp:nvSpPr>
        <dsp:cNvPr id="0" name=""/>
        <dsp:cNvSpPr/>
      </dsp:nvSpPr>
      <dsp:spPr>
        <a:xfrm>
          <a:off x="0" y="2926032"/>
          <a:ext cx="3437106" cy="206226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2926032"/>
        <a:ext cx="3437106" cy="2062263"/>
      </dsp:txXfrm>
    </dsp:sp>
    <dsp:sp modelId="{9B817B4E-FF06-426E-99E1-98AB3CE0C11D}">
      <dsp:nvSpPr>
        <dsp:cNvPr id="0" name=""/>
        <dsp:cNvSpPr/>
      </dsp:nvSpPr>
      <dsp:spPr>
        <a:xfrm>
          <a:off x="3780816" y="2926032"/>
          <a:ext cx="3437106" cy="206226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780816" y="2926032"/>
        <a:ext cx="3437106" cy="2062263"/>
      </dsp:txXfrm>
    </dsp:sp>
    <dsp:sp modelId="{214349EE-A1CE-4465-BCFF-B536B8023962}">
      <dsp:nvSpPr>
        <dsp:cNvPr id="0" name=""/>
        <dsp:cNvSpPr/>
      </dsp:nvSpPr>
      <dsp:spPr>
        <a:xfrm>
          <a:off x="7561633" y="2926032"/>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561633" y="2926032"/>
        <a:ext cx="3437106" cy="20622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449056" cy="81553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Authorization</a:t>
          </a:r>
        </a:p>
        <a:p>
          <a:pPr marL="171450" lvl="1" indent="-171450" algn="l" defTabSz="711200">
            <a:lnSpc>
              <a:spcPct val="90000"/>
            </a:lnSpc>
            <a:spcBef>
              <a:spcPct val="0"/>
            </a:spcBef>
            <a:spcAft>
              <a:spcPct val="15000"/>
            </a:spcAft>
            <a:buChar char="•"/>
          </a:pPr>
          <a:r>
            <a:rPr lang="en-US" sz="1600" kern="1200"/>
            <a:t>Allocate Funds</a:t>
          </a:r>
        </a:p>
      </dsp:txBody>
      <dsp:txXfrm>
        <a:off x="23886" y="23886"/>
        <a:ext cx="7473618" cy="767758"/>
      </dsp:txXfrm>
    </dsp:sp>
    <dsp:sp modelId="{86C8E874-A196-4DDE-802B-12515B2F3B3D}">
      <dsp:nvSpPr>
        <dsp:cNvPr id="0" name=""/>
        <dsp:cNvSpPr/>
      </dsp:nvSpPr>
      <dsp:spPr>
        <a:xfrm>
          <a:off x="630936" y="928798"/>
          <a:ext cx="8449056" cy="81553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a:t>
          </a:r>
        </a:p>
        <a:p>
          <a:pPr marL="171450" lvl="1" indent="-171450" algn="l" defTabSz="711200">
            <a:lnSpc>
              <a:spcPct val="90000"/>
            </a:lnSpc>
            <a:spcBef>
              <a:spcPct val="0"/>
            </a:spcBef>
            <a:spcAft>
              <a:spcPct val="15000"/>
            </a:spcAft>
            <a:buChar char="•"/>
          </a:pPr>
          <a:r>
            <a:rPr lang="en-US" sz="1600" kern="1200"/>
            <a:t>Assign Funds</a:t>
          </a:r>
        </a:p>
      </dsp:txBody>
      <dsp:txXfrm>
        <a:off x="654822" y="952684"/>
        <a:ext cx="7240253" cy="767758"/>
      </dsp:txXfrm>
    </dsp:sp>
    <dsp:sp modelId="{271D9BEF-3373-4C41-BD5F-EEA6EA790407}">
      <dsp:nvSpPr>
        <dsp:cNvPr id="0" name=""/>
        <dsp:cNvSpPr/>
      </dsp:nvSpPr>
      <dsp:spPr>
        <a:xfrm>
          <a:off x="1261871" y="1857597"/>
          <a:ext cx="8449056" cy="81553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a:t>
          </a:r>
        </a:p>
        <a:p>
          <a:pPr marL="171450" lvl="1" indent="-171450" algn="l" defTabSz="711200">
            <a:lnSpc>
              <a:spcPct val="90000"/>
            </a:lnSpc>
            <a:spcBef>
              <a:spcPct val="0"/>
            </a:spcBef>
            <a:spcAft>
              <a:spcPct val="15000"/>
            </a:spcAft>
            <a:buChar char="•"/>
          </a:pPr>
          <a:r>
            <a:rPr lang="en-US" sz="1600" kern="1200"/>
            <a:t>Commit Funds</a:t>
          </a:r>
        </a:p>
      </dsp:txBody>
      <dsp:txXfrm>
        <a:off x="1285757" y="1881483"/>
        <a:ext cx="7240253" cy="767758"/>
      </dsp:txXfrm>
    </dsp:sp>
    <dsp:sp modelId="{BEB45BEE-F780-4F07-9089-87FF5B5F4777}">
      <dsp:nvSpPr>
        <dsp:cNvPr id="0" name=""/>
        <dsp:cNvSpPr/>
      </dsp:nvSpPr>
      <dsp:spPr>
        <a:xfrm>
          <a:off x="1892808" y="2786395"/>
          <a:ext cx="8449056" cy="81553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Design Contract</a:t>
          </a:r>
        </a:p>
      </dsp:txBody>
      <dsp:txXfrm>
        <a:off x="1916694" y="2810281"/>
        <a:ext cx="7240253" cy="767758"/>
      </dsp:txXfrm>
    </dsp:sp>
    <dsp:sp modelId="{9C76745F-8527-48E8-94AF-BC32499928E5}">
      <dsp:nvSpPr>
        <dsp:cNvPr id="0" name=""/>
        <dsp:cNvSpPr/>
      </dsp:nvSpPr>
      <dsp:spPr>
        <a:xfrm>
          <a:off x="2523743" y="3715194"/>
          <a:ext cx="8449056" cy="81553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Interscope Package</a:t>
          </a:r>
        </a:p>
      </dsp:txBody>
      <dsp:txXfrm>
        <a:off x="2547629" y="3739080"/>
        <a:ext cx="7240253" cy="767758"/>
      </dsp:txXfrm>
    </dsp:sp>
    <dsp:sp modelId="{D8E53F74-2BAA-4198-A682-364A81A3C4EA}">
      <dsp:nvSpPr>
        <dsp:cNvPr id="0" name=""/>
        <dsp:cNvSpPr/>
      </dsp:nvSpPr>
      <dsp:spPr>
        <a:xfrm>
          <a:off x="7918961"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38232" y="595790"/>
        <a:ext cx="291552" cy="398896"/>
      </dsp:txXfrm>
    </dsp:sp>
    <dsp:sp modelId="{01A6D263-5035-43B3-A4CA-14C63A8B19C6}">
      <dsp:nvSpPr>
        <dsp:cNvPr id="0" name=""/>
        <dsp:cNvSpPr/>
      </dsp:nvSpPr>
      <dsp:spPr>
        <a:xfrm>
          <a:off x="8549897" y="1524588"/>
          <a:ext cx="530094" cy="53009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69168" y="1524588"/>
        <a:ext cx="291552" cy="398896"/>
      </dsp:txXfrm>
    </dsp:sp>
    <dsp:sp modelId="{A15CE485-DFD3-4E67-8157-6320F0A2C0F2}">
      <dsp:nvSpPr>
        <dsp:cNvPr id="0" name=""/>
        <dsp:cNvSpPr/>
      </dsp:nvSpPr>
      <dsp:spPr>
        <a:xfrm>
          <a:off x="9180833" y="2439795"/>
          <a:ext cx="530094" cy="53009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0104" y="2439795"/>
        <a:ext cx="291552" cy="398896"/>
      </dsp:txXfrm>
    </dsp:sp>
    <dsp:sp modelId="{7CBD371F-9281-4D38-AE95-14EB367094DF}">
      <dsp:nvSpPr>
        <dsp:cNvPr id="0" name=""/>
        <dsp:cNvSpPr/>
      </dsp:nvSpPr>
      <dsp:spPr>
        <a:xfrm>
          <a:off x="9811769" y="3377655"/>
          <a:ext cx="530094" cy="5300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1040" y="3377655"/>
        <a:ext cx="291552" cy="398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602099" y="0"/>
          <a:ext cx="5463096" cy="546309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309316" y="273154"/>
        <a:ext cx="2048661" cy="546309"/>
      </dsp:txXfrm>
    </dsp:sp>
    <dsp:sp modelId="{AFBDBD8D-C76D-4FBA-A18A-10118F3A9211}">
      <dsp:nvSpPr>
        <dsp:cNvPr id="0" name=""/>
        <dsp:cNvSpPr/>
      </dsp:nvSpPr>
      <dsp:spPr>
        <a:xfrm>
          <a:off x="918357" y="819464"/>
          <a:ext cx="4643631" cy="464363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38890" y="1086473"/>
        <a:ext cx="2002566" cy="534017"/>
      </dsp:txXfrm>
    </dsp:sp>
    <dsp:sp modelId="{47E57413-0895-4567-8837-1015F19B048F}">
      <dsp:nvSpPr>
        <dsp:cNvPr id="0" name=""/>
        <dsp:cNvSpPr/>
      </dsp:nvSpPr>
      <dsp:spPr>
        <a:xfrm>
          <a:off x="1328089" y="1610362"/>
          <a:ext cx="3824167" cy="3824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50670" y="1874229"/>
        <a:ext cx="1979006" cy="527735"/>
      </dsp:txXfrm>
    </dsp:sp>
    <dsp:sp modelId="{2FF11C8A-1080-4942-B2B8-8142C7BB59B3}">
      <dsp:nvSpPr>
        <dsp:cNvPr id="0" name=""/>
        <dsp:cNvSpPr/>
      </dsp:nvSpPr>
      <dsp:spPr>
        <a:xfrm>
          <a:off x="1737822" y="2458393"/>
          <a:ext cx="3004702" cy="300470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28903" y="2728816"/>
        <a:ext cx="1622539" cy="540846"/>
      </dsp:txXfrm>
    </dsp:sp>
    <dsp:sp modelId="{66EA0116-20B3-4083-8AC7-C7661E535335}">
      <dsp:nvSpPr>
        <dsp:cNvPr id="0" name=""/>
        <dsp:cNvSpPr/>
      </dsp:nvSpPr>
      <dsp:spPr>
        <a:xfrm>
          <a:off x="2147554" y="3277857"/>
          <a:ext cx="2185238" cy="218523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29971" y="3551012"/>
        <a:ext cx="1420404" cy="546309"/>
      </dsp:txXfrm>
    </dsp:sp>
    <dsp:sp modelId="{34ACCFD7-C266-4013-B059-451E926FE0AB}">
      <dsp:nvSpPr>
        <dsp:cNvPr id="0" name=""/>
        <dsp:cNvSpPr/>
      </dsp:nvSpPr>
      <dsp:spPr>
        <a:xfrm>
          <a:off x="2464850" y="4020784"/>
          <a:ext cx="1365774" cy="13657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64863" y="4362227"/>
        <a:ext cx="965748" cy="682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3631" y="597292"/>
          <a:ext cx="2341977" cy="5854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16</a:t>
          </a:r>
        </a:p>
      </dsp:txBody>
      <dsp:txXfrm>
        <a:off x="20780" y="614441"/>
        <a:ext cx="2307679" cy="551196"/>
      </dsp:txXfrm>
    </dsp:sp>
    <dsp:sp modelId="{FA975D4D-9EA9-4FEF-8D52-1A5ED569FEBC}">
      <dsp:nvSpPr>
        <dsp:cNvPr id="0" name=""/>
        <dsp:cNvSpPr/>
      </dsp:nvSpPr>
      <dsp:spPr>
        <a:xfrm rot="5400000">
          <a:off x="1123389" y="1234017"/>
          <a:ext cx="102461" cy="10246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3631" y="1387710"/>
          <a:ext cx="2341977" cy="113504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6875" y="1420954"/>
        <a:ext cx="2275489" cy="1068557"/>
      </dsp:txXfrm>
    </dsp:sp>
    <dsp:sp modelId="{DC90C82D-4312-4027-821B-EA048BE701CD}">
      <dsp:nvSpPr>
        <dsp:cNvPr id="0" name=""/>
        <dsp:cNvSpPr/>
      </dsp:nvSpPr>
      <dsp:spPr>
        <a:xfrm>
          <a:off x="2673486" y="597292"/>
          <a:ext cx="2341977" cy="5854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02222</a:t>
          </a:r>
        </a:p>
      </dsp:txBody>
      <dsp:txXfrm>
        <a:off x="2690635" y="614441"/>
        <a:ext cx="2307679" cy="551196"/>
      </dsp:txXfrm>
    </dsp:sp>
    <dsp:sp modelId="{1A6F81CF-2A99-4771-8C32-C7927CA261E1}">
      <dsp:nvSpPr>
        <dsp:cNvPr id="0" name=""/>
        <dsp:cNvSpPr/>
      </dsp:nvSpPr>
      <dsp:spPr>
        <a:xfrm rot="5400000">
          <a:off x="3793244" y="1234017"/>
          <a:ext cx="102461" cy="1024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673486" y="1387710"/>
          <a:ext cx="2341977" cy="122611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709398" y="1423622"/>
        <a:ext cx="2270153" cy="1154289"/>
      </dsp:txXfrm>
    </dsp:sp>
    <dsp:sp modelId="{FF2254DD-CA40-4BB2-B9DC-D5A2EE291903}">
      <dsp:nvSpPr>
        <dsp:cNvPr id="0" name=""/>
        <dsp:cNvSpPr/>
      </dsp:nvSpPr>
      <dsp:spPr>
        <a:xfrm>
          <a:off x="5447710" y="605952"/>
          <a:ext cx="2341977" cy="5854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a:t>
          </a:r>
        </a:p>
      </dsp:txBody>
      <dsp:txXfrm>
        <a:off x="5464859" y="623101"/>
        <a:ext cx="2307679" cy="551196"/>
      </dsp:txXfrm>
    </dsp:sp>
    <dsp:sp modelId="{08388523-9307-4AB3-B587-6371BA9B10CC}">
      <dsp:nvSpPr>
        <dsp:cNvPr id="0" name=""/>
        <dsp:cNvSpPr/>
      </dsp:nvSpPr>
      <dsp:spPr>
        <a:xfrm rot="5476374">
          <a:off x="6560936" y="1238347"/>
          <a:ext cx="98155" cy="1024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343340" y="1387710"/>
          <a:ext cx="2498772" cy="135974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383166" y="1427536"/>
        <a:ext cx="2419120" cy="1280094"/>
      </dsp:txXfrm>
    </dsp:sp>
    <dsp:sp modelId="{D8C549B4-A4F4-410D-9EFB-F11F532C9E98}">
      <dsp:nvSpPr>
        <dsp:cNvPr id="0" name=""/>
        <dsp:cNvSpPr/>
      </dsp:nvSpPr>
      <dsp:spPr>
        <a:xfrm>
          <a:off x="8169990" y="597292"/>
          <a:ext cx="2341977" cy="5854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a:t>
          </a:r>
        </a:p>
      </dsp:txBody>
      <dsp:txXfrm>
        <a:off x="8187139" y="614441"/>
        <a:ext cx="2307679" cy="551196"/>
      </dsp:txXfrm>
    </dsp:sp>
    <dsp:sp modelId="{9C28E0D9-B489-4A15-93C6-BA48B60C5ED1}">
      <dsp:nvSpPr>
        <dsp:cNvPr id="0" name=""/>
        <dsp:cNvSpPr/>
      </dsp:nvSpPr>
      <dsp:spPr>
        <a:xfrm rot="5400000">
          <a:off x="9289748" y="1234017"/>
          <a:ext cx="102461" cy="1024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169990" y="1387710"/>
          <a:ext cx="2341977" cy="119576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Package ID</a:t>
          </a:r>
        </a:p>
        <a:p>
          <a:pPr marL="171450" lvl="1" indent="-171450" algn="l" defTabSz="711200">
            <a:lnSpc>
              <a:spcPct val="90000"/>
            </a:lnSpc>
            <a:spcBef>
              <a:spcPct val="0"/>
            </a:spcBef>
            <a:spcAft>
              <a:spcPct val="15000"/>
            </a:spcAft>
            <a:buChar char="•"/>
          </a:pPr>
          <a:r>
            <a:rPr lang="en-US" sz="1600" b="1" kern="1200" dirty="0"/>
            <a:t>Process container for Design and Construction</a:t>
          </a:r>
        </a:p>
      </dsp:txBody>
      <dsp:txXfrm>
        <a:off x="8205013" y="1422733"/>
        <a:ext cx="2271931" cy="11257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C56A-99F5-423E-B1BA-0371A56581FD}">
      <dsp:nvSpPr>
        <dsp:cNvPr id="0" name=""/>
        <dsp:cNvSpPr/>
      </dsp:nvSpPr>
      <dsp:spPr>
        <a:xfrm>
          <a:off x="0" y="51134"/>
          <a:ext cx="10142430" cy="6955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85089"/>
        <a:ext cx="10074520" cy="627655"/>
      </dsp:txXfrm>
    </dsp:sp>
    <dsp:sp modelId="{5251BCC8-F21B-470E-9210-F593EA09350B}">
      <dsp:nvSpPr>
        <dsp:cNvPr id="0" name=""/>
        <dsp:cNvSpPr/>
      </dsp:nvSpPr>
      <dsp:spPr>
        <a:xfrm>
          <a:off x="0" y="846845"/>
          <a:ext cx="10142430" cy="695565"/>
        </a:xfrm>
        <a:prstGeom prst="roundRect">
          <a:avLst/>
        </a:prstGeom>
        <a:solidFill>
          <a:schemeClr val="accent4">
            <a:hueOff val="949922"/>
            <a:satOff val="2402"/>
            <a:lumOff val="-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eVP</a:t>
          </a:r>
        </a:p>
      </dsp:txBody>
      <dsp:txXfrm>
        <a:off x="33955" y="880800"/>
        <a:ext cx="10074520" cy="627655"/>
      </dsp:txXfrm>
    </dsp:sp>
    <dsp:sp modelId="{D78C31D8-BE21-4564-B0DA-9B86B9675F77}">
      <dsp:nvSpPr>
        <dsp:cNvPr id="0" name=""/>
        <dsp:cNvSpPr/>
      </dsp:nvSpPr>
      <dsp:spPr>
        <a:xfrm>
          <a:off x="0" y="1625930"/>
          <a:ext cx="10142430" cy="695565"/>
        </a:xfrm>
        <a:prstGeom prst="roundRect">
          <a:avLst/>
        </a:prstGeom>
        <a:solidFill>
          <a:schemeClr val="accent4">
            <a:hueOff val="1899843"/>
            <a:satOff val="4804"/>
            <a:lumOff val="-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Why Do we have Interscope</a:t>
          </a:r>
        </a:p>
      </dsp:txBody>
      <dsp:txXfrm>
        <a:off x="33955" y="1659885"/>
        <a:ext cx="10074520" cy="627655"/>
      </dsp:txXfrm>
    </dsp:sp>
    <dsp:sp modelId="{498A455E-888F-4FCD-9106-E9484DECD6D8}">
      <dsp:nvSpPr>
        <dsp:cNvPr id="0" name=""/>
        <dsp:cNvSpPr/>
      </dsp:nvSpPr>
      <dsp:spPr>
        <a:xfrm>
          <a:off x="0" y="2405015"/>
          <a:ext cx="10142430" cy="695565"/>
        </a:xfrm>
        <a:prstGeom prst="roundRect">
          <a:avLst/>
        </a:prstGeom>
        <a:solidFill>
          <a:schemeClr val="accent4">
            <a:hueOff val="2849765"/>
            <a:satOff val="7207"/>
            <a:lumOff val="-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We use Interscope</a:t>
          </a:r>
        </a:p>
      </dsp:txBody>
      <dsp:txXfrm>
        <a:off x="33955" y="2438970"/>
        <a:ext cx="10074520" cy="627655"/>
      </dsp:txXfrm>
    </dsp:sp>
    <dsp:sp modelId="{CCFD97BE-A2C2-4EF7-AB14-AF0119964BE8}">
      <dsp:nvSpPr>
        <dsp:cNvPr id="0" name=""/>
        <dsp:cNvSpPr/>
      </dsp:nvSpPr>
      <dsp:spPr>
        <a:xfrm>
          <a:off x="0" y="3184101"/>
          <a:ext cx="10142430" cy="695565"/>
        </a:xfrm>
        <a:prstGeom prst="roundRect">
          <a:avLst/>
        </a:prstGeom>
        <a:solidFill>
          <a:schemeClr val="accent4">
            <a:hueOff val="3799686"/>
            <a:satOff val="9609"/>
            <a:lumOff val="-6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Terminology</a:t>
          </a:r>
        </a:p>
      </dsp:txBody>
      <dsp:txXfrm>
        <a:off x="33955" y="3218056"/>
        <a:ext cx="10074520" cy="627655"/>
      </dsp:txXfrm>
    </dsp:sp>
    <dsp:sp modelId="{552BC377-F72C-4E69-B5C4-A9EB3B5F9202}">
      <dsp:nvSpPr>
        <dsp:cNvPr id="0" name=""/>
        <dsp:cNvSpPr/>
      </dsp:nvSpPr>
      <dsp:spPr>
        <a:xfrm>
          <a:off x="0" y="3963186"/>
          <a:ext cx="10142430" cy="695565"/>
        </a:xfrm>
        <a:prstGeom prst="roundRect">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Hands On Training</a:t>
          </a:r>
        </a:p>
      </dsp:txBody>
      <dsp:txXfrm>
        <a:off x="33955" y="3997141"/>
        <a:ext cx="10074520" cy="6276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1683-5239-4095-B35B-00DDDACA421C}">
      <dsp:nvSpPr>
        <dsp:cNvPr id="0" name=""/>
        <dsp:cNvSpPr/>
      </dsp:nvSpPr>
      <dsp:spPr>
        <a:xfrm>
          <a:off x="2167" y="56729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244600">
            <a:lnSpc>
              <a:spcPct val="90000"/>
            </a:lnSpc>
            <a:spcBef>
              <a:spcPct val="0"/>
            </a:spcBef>
            <a:spcAft>
              <a:spcPct val="35000"/>
            </a:spcAft>
            <a:buNone/>
          </a:pPr>
          <a:r>
            <a:rPr lang="en-US" sz="2800" b="1" kern="1200" cap="none" spc="0" dirty="0">
              <a:ln/>
              <a:effectLst/>
              <a:latin typeface="+mj-lt"/>
            </a:rPr>
            <a:t>Please be sure you include the full SCO ID Number on your all of your documents.  </a:t>
          </a:r>
        </a:p>
      </dsp:txBody>
      <dsp:txXfrm>
        <a:off x="621026" y="1186153"/>
        <a:ext cx="2988113" cy="2988113"/>
      </dsp:txXfrm>
    </dsp:sp>
    <dsp:sp modelId="{4006BFAB-52B7-4B81-98D6-FF39454C4EF3}">
      <dsp:nvSpPr>
        <dsp:cNvPr id="0" name=""/>
        <dsp:cNvSpPr/>
      </dsp:nvSpPr>
      <dsp:spPr>
        <a:xfrm rot="23805">
          <a:off x="4012596" y="458036"/>
          <a:ext cx="2619353"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a:off x="4012601" y="741799"/>
        <a:ext cx="2191488" cy="855730"/>
      </dsp:txXfrm>
    </dsp:sp>
    <dsp:sp modelId="{31D4E170-1AD7-43BC-8657-DCB41CC751B5}">
      <dsp:nvSpPr>
        <dsp:cNvPr id="0" name=""/>
        <dsp:cNvSpPr/>
      </dsp:nvSpPr>
      <dsp:spPr>
        <a:xfrm>
          <a:off x="6352064" y="61123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For example: submittals, plans, correspondence and any documents </a:t>
          </a:r>
        </a:p>
      </dsp:txBody>
      <dsp:txXfrm>
        <a:off x="6970923" y="1230093"/>
        <a:ext cx="2988113" cy="2988113"/>
      </dsp:txXfrm>
    </dsp:sp>
    <dsp:sp modelId="{7AAB0367-1AD8-476A-AB8E-24346807032E}">
      <dsp:nvSpPr>
        <dsp:cNvPr id="0" name=""/>
        <dsp:cNvSpPr/>
      </dsp:nvSpPr>
      <dsp:spPr>
        <a:xfrm rot="10823773">
          <a:off x="4026784" y="3991298"/>
          <a:ext cx="2648648"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rot="10800000">
        <a:off x="4454644" y="4278021"/>
        <a:ext cx="2220783" cy="8557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4750593" y="-728163"/>
          <a:ext cx="5658438" cy="5658438"/>
        </a:xfrm>
        <a:prstGeom prst="blockArc">
          <a:avLst>
            <a:gd name="adj1" fmla="val 18900000"/>
            <a:gd name="adj2" fmla="val 2700000"/>
            <a:gd name="adj3" fmla="val 382"/>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397300" y="262547"/>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Agencies</a:t>
          </a:r>
        </a:p>
      </dsp:txBody>
      <dsp:txXfrm>
        <a:off x="397300" y="262547"/>
        <a:ext cx="5939781" cy="525432"/>
      </dsp:txXfrm>
    </dsp:sp>
    <dsp:sp modelId="{708E8094-6696-49B9-A92A-BF163C89FD06}">
      <dsp:nvSpPr>
        <dsp:cNvPr id="0" name=""/>
        <dsp:cNvSpPr/>
      </dsp:nvSpPr>
      <dsp:spPr>
        <a:xfrm>
          <a:off x="68905" y="196868"/>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773809" y="1050443"/>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Download logon request for Universities</a:t>
          </a:r>
        </a:p>
      </dsp:txBody>
      <dsp:txXfrm>
        <a:off x="773809" y="1050443"/>
        <a:ext cx="5563272" cy="525432"/>
      </dsp:txXfrm>
    </dsp:sp>
    <dsp:sp modelId="{4AC46C49-1E76-4C9C-B1CE-283A9A94534C}">
      <dsp:nvSpPr>
        <dsp:cNvPr id="0" name=""/>
        <dsp:cNvSpPr/>
      </dsp:nvSpPr>
      <dsp:spPr>
        <a:xfrm>
          <a:off x="445414" y="984764"/>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889367" y="1838339"/>
          <a:ext cx="5447714"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Community Colleges</a:t>
          </a:r>
        </a:p>
      </dsp:txBody>
      <dsp:txXfrm>
        <a:off x="889367" y="1838339"/>
        <a:ext cx="5447714" cy="525432"/>
      </dsp:txXfrm>
    </dsp:sp>
    <dsp:sp modelId="{1AEFEDF5-0F02-4519-8D60-D2663F5738D2}">
      <dsp:nvSpPr>
        <dsp:cNvPr id="0" name=""/>
        <dsp:cNvSpPr/>
      </dsp:nvSpPr>
      <dsp:spPr>
        <a:xfrm>
          <a:off x="560972" y="1772660"/>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773809" y="2626235"/>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Designer and Contractor logon requests</a:t>
          </a:r>
        </a:p>
      </dsp:txBody>
      <dsp:txXfrm>
        <a:off x="773809" y="2626235"/>
        <a:ext cx="5563272" cy="525432"/>
      </dsp:txXfrm>
    </dsp:sp>
    <dsp:sp modelId="{7C62BFEC-BA1B-41DF-8905-218AD54944F1}">
      <dsp:nvSpPr>
        <dsp:cNvPr id="0" name=""/>
        <dsp:cNvSpPr/>
      </dsp:nvSpPr>
      <dsp:spPr>
        <a:xfrm>
          <a:off x="445414" y="2560556"/>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397300" y="3414131"/>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Forgot user name or password</a:t>
          </a:r>
        </a:p>
      </dsp:txBody>
      <dsp:txXfrm>
        <a:off x="397300" y="3414131"/>
        <a:ext cx="5939781" cy="525432"/>
      </dsp:txXfrm>
    </dsp:sp>
    <dsp:sp modelId="{7867492C-1D93-4ECF-8F5B-AC04AF3FA722}">
      <dsp:nvSpPr>
        <dsp:cNvPr id="0" name=""/>
        <dsp:cNvSpPr/>
      </dsp:nvSpPr>
      <dsp:spPr>
        <a:xfrm>
          <a:off x="68905" y="3348452"/>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2748973" y="1181526"/>
        <a:ext cx="1113646" cy="5568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5">
            <a:hueOff val="387924"/>
            <a:satOff val="1292"/>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5">
            <a:hueOff val="775848"/>
            <a:satOff val="258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5">
            <a:hueOff val="1163773"/>
            <a:satOff val="3877"/>
            <a:lumOff val="4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5">
            <a:hueOff val="1551697"/>
            <a:satOff val="517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5">
            <a:hueOff val="1939621"/>
            <a:satOff val="6462"/>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5">
            <a:hueOff val="2327545"/>
            <a:satOff val="7755"/>
            <a:lumOff val="8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2374804"/>
                <a:satOff val="6006"/>
                <a:lumOff val="-392"/>
                <a:alphaOff val="0"/>
                <a:tint val="96000"/>
                <a:satMod val="100000"/>
                <a:lumMod val="104000"/>
              </a:schemeClr>
            </a:gs>
            <a:gs pos="78000">
              <a:schemeClr val="accent4">
                <a:hueOff val="2374804"/>
                <a:satOff val="6006"/>
                <a:lumOff val="-39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 Projects </a:t>
          </a:r>
          <a:r>
            <a:rPr lang="en-US" sz="1600" kern="1200" dirty="0"/>
            <a:t>- Applies primarily to UNC System projects that are designed/constructed by a foundation but must be reviewed by SCO</a:t>
          </a:r>
        </a:p>
      </dsp:txBody>
      <dsp:txXfrm>
        <a:off x="8308294" y="1435973"/>
        <a:ext cx="3347583" cy="162212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a:t>Non-Code-Item (HUB Only) </a:t>
          </a:r>
          <a:r>
            <a:rPr lang="en-US" sz="2500" kern="1200"/>
            <a:t>– Small Non-Code-Item projects that do not require a design contract, package or code review.  Example: Painting</a:t>
          </a:r>
        </a:p>
      </dsp:txBody>
      <dsp:txXfrm>
        <a:off x="5758834" y="1722636"/>
        <a:ext cx="5173675" cy="194594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1583203"/>
            <a:satOff val="4004"/>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1583203"/>
              <a:satOff val="4004"/>
              <a:lumOff val="-261"/>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3166405"/>
            <a:satOff val="8007"/>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3166405"/>
              <a:satOff val="8007"/>
              <a:lumOff val="-52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1E835-A86C-47A2-8798-C01B7E938F09}">
      <dsp:nvSpPr>
        <dsp:cNvPr id="0" name=""/>
        <dsp:cNvSpPr/>
      </dsp:nvSpPr>
      <dsp:spPr>
        <a:xfrm>
          <a:off x="2679480" y="2075675"/>
          <a:ext cx="5669128" cy="186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baseline="0"/>
            <a:t>System Releases</a:t>
          </a:r>
          <a:endParaRPr lang="en-US" sz="6100" kern="1200"/>
        </a:p>
      </dsp:txBody>
      <dsp:txXfrm>
        <a:off x="2679480" y="2075675"/>
        <a:ext cx="5669128" cy="1868235"/>
      </dsp:txXfrm>
    </dsp:sp>
    <dsp:sp modelId="{339AD0E4-0C7E-4E2F-B020-CC4C59CC6972}">
      <dsp:nvSpPr>
        <dsp:cNvPr id="0" name=""/>
        <dsp:cNvSpPr/>
      </dsp:nvSpPr>
      <dsp:spPr>
        <a:xfrm>
          <a:off x="2673037" y="1507474"/>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E5C573-CB5B-41C3-81D5-313125BCD874}">
      <dsp:nvSpPr>
        <dsp:cNvPr id="0" name=""/>
        <dsp:cNvSpPr/>
      </dsp:nvSpPr>
      <dsp:spPr>
        <a:xfrm>
          <a:off x="2988705" y="876139"/>
          <a:ext cx="450953" cy="450953"/>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79B23A-6779-4FF8-ACB6-34615E577A83}">
      <dsp:nvSpPr>
        <dsp:cNvPr id="0" name=""/>
        <dsp:cNvSpPr/>
      </dsp:nvSpPr>
      <dsp:spPr>
        <a:xfrm>
          <a:off x="3746307" y="1002406"/>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F6CB3C-FAD6-4B2C-B4E5-3657A9676EC6}">
      <dsp:nvSpPr>
        <dsp:cNvPr id="0" name=""/>
        <dsp:cNvSpPr/>
      </dsp:nvSpPr>
      <dsp:spPr>
        <a:xfrm>
          <a:off x="4377641" y="307938"/>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FC534C-AFF2-4042-9F92-8D838AE48E82}">
      <dsp:nvSpPr>
        <dsp:cNvPr id="0" name=""/>
        <dsp:cNvSpPr/>
      </dsp:nvSpPr>
      <dsp:spPr>
        <a:xfrm>
          <a:off x="5198377" y="55404"/>
          <a:ext cx="450953" cy="45095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C8F136-FB14-4D9A-BDA4-4BEF9C0405D0}">
      <dsp:nvSpPr>
        <dsp:cNvPr id="0" name=""/>
        <dsp:cNvSpPr/>
      </dsp:nvSpPr>
      <dsp:spPr>
        <a:xfrm>
          <a:off x="6208512" y="497338"/>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5BEAE7-6C94-429B-877A-592BFFD84E48}">
      <dsp:nvSpPr>
        <dsp:cNvPr id="0" name=""/>
        <dsp:cNvSpPr/>
      </dsp:nvSpPr>
      <dsp:spPr>
        <a:xfrm>
          <a:off x="6839847" y="813005"/>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60A858-4B09-4513-AEBB-C524C8CE0BE6}">
      <dsp:nvSpPr>
        <dsp:cNvPr id="0" name=""/>
        <dsp:cNvSpPr/>
      </dsp:nvSpPr>
      <dsp:spPr>
        <a:xfrm>
          <a:off x="7723716" y="1507474"/>
          <a:ext cx="450953" cy="450953"/>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CE21A2-08EB-4100-B9F8-0AE237B213F6}">
      <dsp:nvSpPr>
        <dsp:cNvPr id="0" name=""/>
        <dsp:cNvSpPr/>
      </dsp:nvSpPr>
      <dsp:spPr>
        <a:xfrm>
          <a:off x="8102517" y="2201942"/>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7581AE-C212-4E98-9E58-120284F8BD00}">
      <dsp:nvSpPr>
        <dsp:cNvPr id="0" name=""/>
        <dsp:cNvSpPr/>
      </dsp:nvSpPr>
      <dsp:spPr>
        <a:xfrm>
          <a:off x="4819576" y="876139"/>
          <a:ext cx="1159594" cy="1159594"/>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ECB1EC-0F44-4708-B275-5CDD45C7F285}">
      <dsp:nvSpPr>
        <dsp:cNvPr id="0" name=""/>
        <dsp:cNvSpPr/>
      </dsp:nvSpPr>
      <dsp:spPr>
        <a:xfrm>
          <a:off x="2357370" y="3275211"/>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FF576E-B9FA-4D89-BAFC-F61E3BCBCFD3}">
      <dsp:nvSpPr>
        <dsp:cNvPr id="0" name=""/>
        <dsp:cNvSpPr/>
      </dsp:nvSpPr>
      <dsp:spPr>
        <a:xfrm>
          <a:off x="2736171" y="3843412"/>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FD71AB-5D53-408F-8FFE-9A896621465C}">
      <dsp:nvSpPr>
        <dsp:cNvPr id="0" name=""/>
        <dsp:cNvSpPr/>
      </dsp:nvSpPr>
      <dsp:spPr>
        <a:xfrm>
          <a:off x="3683173" y="4348480"/>
          <a:ext cx="1030750" cy="1030750"/>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7E3F8D-7F09-4500-907C-D521D719119C}">
      <dsp:nvSpPr>
        <dsp:cNvPr id="0" name=""/>
        <dsp:cNvSpPr/>
      </dsp:nvSpPr>
      <dsp:spPr>
        <a:xfrm>
          <a:off x="5008976" y="5169215"/>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7F154-6810-4A4A-987B-718A1B6AA78B}">
      <dsp:nvSpPr>
        <dsp:cNvPr id="0" name=""/>
        <dsp:cNvSpPr/>
      </dsp:nvSpPr>
      <dsp:spPr>
        <a:xfrm>
          <a:off x="5261510" y="4348480"/>
          <a:ext cx="708641" cy="70864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5F04D0-82BF-47BB-8990-8EA5D92471C9}">
      <dsp:nvSpPr>
        <dsp:cNvPr id="0" name=""/>
        <dsp:cNvSpPr/>
      </dsp:nvSpPr>
      <dsp:spPr>
        <a:xfrm>
          <a:off x="5892845" y="5232349"/>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399F63-6695-4EFF-AE86-8E637EB2D19B}">
      <dsp:nvSpPr>
        <dsp:cNvPr id="0" name=""/>
        <dsp:cNvSpPr/>
      </dsp:nvSpPr>
      <dsp:spPr>
        <a:xfrm>
          <a:off x="6461046" y="4222213"/>
          <a:ext cx="1030750" cy="1030750"/>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40E21E-6157-4C77-97B7-A874790FFB56}">
      <dsp:nvSpPr>
        <dsp:cNvPr id="0" name=""/>
        <dsp:cNvSpPr/>
      </dsp:nvSpPr>
      <dsp:spPr>
        <a:xfrm>
          <a:off x="7849983" y="3969679"/>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150916"/>
                <a:satOff val="-1914"/>
                <a:lumOff val="-381"/>
                <a:alphaOff val="0"/>
                <a:tint val="96000"/>
                <a:satMod val="100000"/>
                <a:lumMod val="104000"/>
              </a:schemeClr>
            </a:gs>
            <a:gs pos="78000">
              <a:schemeClr val="accent3">
                <a:hueOff val="150916"/>
                <a:satOff val="-1914"/>
                <a:lumOff val="-38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301831"/>
                <a:satOff val="-3827"/>
                <a:lumOff val="-761"/>
                <a:alphaOff val="0"/>
                <a:tint val="96000"/>
                <a:satMod val="100000"/>
                <a:lumMod val="104000"/>
              </a:schemeClr>
            </a:gs>
            <a:gs pos="78000">
              <a:schemeClr val="accent3">
                <a:hueOff val="301831"/>
                <a:satOff val="-3827"/>
                <a:lumOff val="-76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452747"/>
                <a:satOff val="-5741"/>
                <a:lumOff val="-1142"/>
                <a:alphaOff val="0"/>
                <a:tint val="96000"/>
                <a:satMod val="100000"/>
                <a:lumMod val="104000"/>
              </a:schemeClr>
            </a:gs>
            <a:gs pos="78000">
              <a:schemeClr val="accent3">
                <a:hueOff val="452747"/>
                <a:satOff val="-5741"/>
                <a:lumOff val="-114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603663"/>
                <a:satOff val="-7655"/>
                <a:lumOff val="-1522"/>
                <a:alphaOff val="0"/>
                <a:tint val="96000"/>
                <a:satMod val="100000"/>
                <a:lumMod val="104000"/>
              </a:schemeClr>
            </a:gs>
            <a:gs pos="78000">
              <a:schemeClr val="accent3">
                <a:hueOff val="603663"/>
                <a:satOff val="-7655"/>
                <a:lumOff val="-152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754579"/>
                <a:satOff val="-9568"/>
                <a:lumOff val="-1903"/>
                <a:alphaOff val="0"/>
                <a:tint val="96000"/>
                <a:satMod val="100000"/>
                <a:lumMod val="104000"/>
              </a:schemeClr>
            </a:gs>
            <a:gs pos="78000">
              <a:schemeClr val="accent3">
                <a:hueOff val="754579"/>
                <a:satOff val="-9568"/>
                <a:lumOff val="-190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905494"/>
                <a:satOff val="-11482"/>
                <a:lumOff val="-2284"/>
                <a:alphaOff val="0"/>
                <a:tint val="96000"/>
                <a:satMod val="100000"/>
                <a:lumMod val="104000"/>
              </a:schemeClr>
            </a:gs>
            <a:gs pos="78000">
              <a:schemeClr val="accent3">
                <a:hueOff val="905494"/>
                <a:satOff val="-11482"/>
                <a:lumOff val="-228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1056410"/>
                <a:satOff val="-13396"/>
                <a:lumOff val="-2664"/>
                <a:alphaOff val="0"/>
                <a:tint val="96000"/>
                <a:satMod val="100000"/>
                <a:lumMod val="104000"/>
              </a:schemeClr>
            </a:gs>
            <a:gs pos="78000">
              <a:schemeClr val="accent3">
                <a:hueOff val="1056410"/>
                <a:satOff val="-13396"/>
                <a:lumOff val="-266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1207326"/>
                <a:satOff val="-15309"/>
                <a:lumOff val="-3045"/>
                <a:alphaOff val="0"/>
                <a:tint val="96000"/>
                <a:satMod val="100000"/>
                <a:lumMod val="104000"/>
              </a:schemeClr>
            </a:gs>
            <a:gs pos="78000">
              <a:schemeClr val="accent3">
                <a:hueOff val="1207326"/>
                <a:satOff val="-15309"/>
                <a:lumOff val="-30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1358241"/>
                <a:satOff val="-17223"/>
                <a:lumOff val="-3425"/>
                <a:alphaOff val="0"/>
                <a:tint val="96000"/>
                <a:satMod val="100000"/>
                <a:lumMod val="104000"/>
              </a:schemeClr>
            </a:gs>
            <a:gs pos="78000">
              <a:schemeClr val="accent3">
                <a:hueOff val="1358241"/>
                <a:satOff val="-17223"/>
                <a:lumOff val="-342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1509157"/>
                <a:satOff val="-19136"/>
                <a:lumOff val="-3806"/>
                <a:alphaOff val="0"/>
                <a:tint val="96000"/>
                <a:satMod val="100000"/>
                <a:lumMod val="104000"/>
              </a:schemeClr>
            </a:gs>
            <a:gs pos="78000">
              <a:schemeClr val="accent3">
                <a:hueOff val="1509157"/>
                <a:satOff val="-19136"/>
                <a:lumOff val="-380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1660073"/>
                <a:satOff val="-21050"/>
                <a:lumOff val="-4186"/>
                <a:alphaOff val="0"/>
                <a:tint val="96000"/>
                <a:satMod val="100000"/>
                <a:lumMod val="104000"/>
              </a:schemeClr>
            </a:gs>
            <a:gs pos="78000">
              <a:schemeClr val="accent3">
                <a:hueOff val="1660073"/>
                <a:satOff val="-21050"/>
                <a:lumOff val="-418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810989"/>
                <a:satOff val="-22964"/>
                <a:lumOff val="-4567"/>
                <a:alphaOff val="0"/>
                <a:tint val="96000"/>
                <a:satMod val="100000"/>
                <a:lumMod val="104000"/>
              </a:schemeClr>
            </a:gs>
            <a:gs pos="78000">
              <a:schemeClr val="accent3">
                <a:hueOff val="1810989"/>
                <a:satOff val="-22964"/>
                <a:lumOff val="-4567"/>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961904"/>
                <a:satOff val="-24877"/>
                <a:lumOff val="-4948"/>
                <a:alphaOff val="0"/>
                <a:tint val="96000"/>
                <a:satMod val="100000"/>
                <a:lumMod val="104000"/>
              </a:schemeClr>
            </a:gs>
            <a:gs pos="78000">
              <a:schemeClr val="accent3">
                <a:hueOff val="1961904"/>
                <a:satOff val="-24877"/>
                <a:lumOff val="-494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2112820"/>
                <a:satOff val="-26791"/>
                <a:lumOff val="-5328"/>
                <a:alphaOff val="0"/>
                <a:tint val="96000"/>
                <a:satMod val="100000"/>
                <a:lumMod val="104000"/>
              </a:schemeClr>
            </a:gs>
            <a:gs pos="78000">
              <a:schemeClr val="accent3">
                <a:hueOff val="2112820"/>
                <a:satOff val="-26791"/>
                <a:lumOff val="-532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2263736"/>
                <a:satOff val="-28705"/>
                <a:lumOff val="-5709"/>
                <a:alphaOff val="0"/>
                <a:tint val="96000"/>
                <a:satMod val="100000"/>
                <a:lumMod val="104000"/>
              </a:schemeClr>
            </a:gs>
            <a:gs pos="78000">
              <a:schemeClr val="accent3">
                <a:hueOff val="2263736"/>
                <a:satOff val="-28705"/>
                <a:lumOff val="-570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2414651"/>
                <a:satOff val="-30618"/>
                <a:lumOff val="-6089"/>
                <a:alphaOff val="0"/>
                <a:tint val="96000"/>
                <a:satMod val="100000"/>
                <a:lumMod val="104000"/>
              </a:schemeClr>
            </a:gs>
            <a:gs pos="78000">
              <a:schemeClr val="accent3">
                <a:hueOff val="2414651"/>
                <a:satOff val="-30618"/>
                <a:lumOff val="-608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98F4-7D97-41FB-87F6-427574BC2118}">
      <dsp:nvSpPr>
        <dsp:cNvPr id="0" name=""/>
        <dsp:cNvSpPr/>
      </dsp:nvSpPr>
      <dsp:spPr>
        <a:xfrm>
          <a:off x="0" y="196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Bluebeam Integration</a:t>
          </a:r>
        </a:p>
      </dsp:txBody>
      <dsp:txXfrm>
        <a:off x="70765" y="90420"/>
        <a:ext cx="10969816" cy="1308100"/>
      </dsp:txXfrm>
    </dsp:sp>
    <dsp:sp modelId="{82104A04-9687-4E79-97EE-B49CA393117B}">
      <dsp:nvSpPr>
        <dsp:cNvPr id="0" name=""/>
        <dsp:cNvSpPr/>
      </dsp:nvSpPr>
      <dsp:spPr>
        <a:xfrm>
          <a:off x="0" y="163920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Design Build Delivery Method</a:t>
          </a:r>
        </a:p>
      </dsp:txBody>
      <dsp:txXfrm>
        <a:off x="70765" y="1709970"/>
        <a:ext cx="10969816" cy="1308100"/>
      </dsp:txXfrm>
    </dsp:sp>
    <dsp:sp modelId="{0AB4231C-7647-46C4-B6D6-924884D20722}">
      <dsp:nvSpPr>
        <dsp:cNvPr id="0" name=""/>
        <dsp:cNvSpPr/>
      </dsp:nvSpPr>
      <dsp:spPr>
        <a:xfrm>
          <a:off x="0" y="3258755"/>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Univers Light" panose="020B0403020202020204" pitchFamily="34" charset="0"/>
            </a:rPr>
            <a:t>Inspections Module </a:t>
          </a:r>
        </a:p>
      </dsp:txBody>
      <dsp:txXfrm>
        <a:off x="70765" y="3329520"/>
        <a:ext cx="10969816" cy="1308100"/>
      </dsp:txXfrm>
    </dsp:sp>
    <dsp:sp modelId="{E4BA49F4-47BC-497B-B155-F02F570F682B}">
      <dsp:nvSpPr>
        <dsp:cNvPr id="0" name=""/>
        <dsp:cNvSpPr/>
      </dsp:nvSpPr>
      <dsp:spPr>
        <a:xfrm>
          <a:off x="0" y="4878306"/>
          <a:ext cx="11111346" cy="144963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Univers Light" panose="020B0403020202020204" pitchFamily="34" charset="0"/>
            </a:rPr>
            <a:t>HUB Reporting</a:t>
          </a:r>
        </a:p>
      </dsp:txBody>
      <dsp:txXfrm>
        <a:off x="70765" y="4949071"/>
        <a:ext cx="10969816" cy="13081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318884"/>
          <a:ext cx="3341256" cy="7758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Univers Light" panose="020B0403020202020204" pitchFamily="34" charset="0"/>
            </a:rPr>
            <a:t>CPC Training</a:t>
          </a:r>
        </a:p>
      </dsp:txBody>
      <dsp:txXfrm>
        <a:off x="3627921" y="318884"/>
        <a:ext cx="3341256" cy="775883"/>
      </dsp:txXfrm>
    </dsp:sp>
    <dsp:sp modelId="{CE02743B-F57E-4904-A804-4113AAFC0402}">
      <dsp:nvSpPr>
        <dsp:cNvPr id="0" name=""/>
        <dsp:cNvSpPr/>
      </dsp:nvSpPr>
      <dsp:spPr>
        <a:xfrm>
          <a:off x="3647801" y="1103210"/>
          <a:ext cx="3341256" cy="352895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November 14, 2019</a:t>
          </a:r>
          <a:endParaRPr lang="en-US" sz="2100" kern="1200" dirty="0">
            <a:solidFill>
              <a:schemeClr val="accent6">
                <a:lumMod val="75000"/>
              </a:schemeClr>
            </a:solidFill>
            <a:latin typeface="Univers Light" panose="020B0403020202020204" pitchFamily="34" charset="0"/>
          </a:endParaRPr>
        </a:p>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Nov 14 </a:t>
          </a:r>
          <a:r>
            <a:rPr lang="en-US" sz="2100" kern="1200" dirty="0" err="1">
              <a:solidFill>
                <a:schemeClr val="accent6">
                  <a:lumMod val="75000"/>
                </a:schemeClr>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WebEX</a:t>
          </a:r>
          <a:r>
            <a:rPr lang="en-US" sz="2100" kern="1200" dirty="0">
              <a:solidFill>
                <a:schemeClr val="accent6">
                  <a:lumMod val="75000"/>
                </a:schemeClr>
              </a:solidFill>
              <a:latin typeface="Univers Light" panose="020B0403020202020204" pitchFamily="34" charset="0"/>
            </a:rPr>
            <a:t> Only</a:t>
          </a:r>
        </a:p>
        <a:p>
          <a:pPr marL="228600" lvl="1" indent="-228600" algn="l" defTabSz="933450">
            <a:lnSpc>
              <a:spcPct val="90000"/>
            </a:lnSpc>
            <a:spcBef>
              <a:spcPct val="0"/>
            </a:spcBef>
            <a:spcAft>
              <a:spcPct val="15000"/>
            </a:spcAft>
            <a:buChar char="•"/>
          </a:pPr>
          <a:r>
            <a:rPr lang="en-US" sz="2100" kern="1200" dirty="0">
              <a:solidFill>
                <a:schemeClr val="accent6">
                  <a:lumMod val="75000"/>
                </a:schemeClr>
              </a:solidFill>
              <a:latin typeface="Univers Light" panose="020B0403020202020204" pitchFamily="34" charset="0"/>
            </a:rPr>
            <a:t>This is class will be geared towards Community Colleges </a:t>
          </a:r>
        </a:p>
      </dsp:txBody>
      <dsp:txXfrm>
        <a:off x="3647801" y="1103210"/>
        <a:ext cx="3341256" cy="3528956"/>
      </dsp:txXfrm>
    </dsp:sp>
    <dsp:sp modelId="{CE6A4B25-133C-44B2-9924-502C3FD19B1A}">
      <dsp:nvSpPr>
        <dsp:cNvPr id="0" name=""/>
        <dsp:cNvSpPr/>
      </dsp:nvSpPr>
      <dsp:spPr>
        <a:xfrm>
          <a:off x="7294148" y="338098"/>
          <a:ext cx="3341256" cy="73943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Univers Light" panose="020B0403020202020204" pitchFamily="34" charset="0"/>
            </a:rPr>
            <a:t>Interscope + Training</a:t>
          </a:r>
        </a:p>
      </dsp:txBody>
      <dsp:txXfrm>
        <a:off x="7294148" y="338098"/>
        <a:ext cx="3341256" cy="739432"/>
      </dsp:txXfrm>
    </dsp:sp>
    <dsp:sp modelId="{C0E13378-0685-4316-A799-7A18638C1820}">
      <dsp:nvSpPr>
        <dsp:cNvPr id="0" name=""/>
        <dsp:cNvSpPr/>
      </dsp:nvSpPr>
      <dsp:spPr>
        <a:xfrm>
          <a:off x="7294148" y="1073790"/>
          <a:ext cx="3341256" cy="352895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Univers Light" panose="020B0403020202020204" pitchFamily="34" charset="0"/>
            </a:rPr>
            <a:t>Sept 10, 2019 </a:t>
          </a:r>
          <a:r>
            <a:rPr lang="en-US" sz="1600" kern="1200" dirty="0">
              <a:latin typeface="Univers Light" panose="020B0403020202020204" pitchFamily="34" charset="0"/>
            </a:rPr>
            <a:t>University</a:t>
          </a:r>
          <a:endParaRPr lang="en-US" sz="18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9,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October 22, 2019</a:t>
          </a:r>
          <a:endParaRPr lang="en-US" sz="25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 </a:t>
          </a:r>
          <a:r>
            <a:rPr lang="en-US" sz="1600" kern="1200" dirty="0">
              <a:latin typeface="Univers Light" panose="020B0403020202020204" pitchFamily="34" charset="0"/>
            </a:rPr>
            <a:t>University</a:t>
          </a:r>
          <a:endParaRPr lang="en-US" sz="2500" kern="1200" dirty="0">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13, 2019</a:t>
          </a:r>
          <a:br>
            <a:rPr lang="en-US" sz="2500" kern="1200" dirty="0">
              <a:latin typeface="Univers Light" panose="020B0403020202020204" pitchFamily="34" charset="0"/>
            </a:rPr>
          </a:br>
          <a:r>
            <a:rPr lang="en-US" sz="1600" kern="1200" dirty="0">
              <a:latin typeface="Univers Light" panose="020B0403020202020204" pitchFamily="34" charset="0"/>
            </a:rPr>
            <a:t>Community Colleges</a:t>
          </a:r>
          <a:endParaRPr lang="en-US" sz="2500" kern="1200" dirty="0">
            <a:latin typeface="Univers Light" panose="020B0403020202020204" pitchFamily="34" charset="0"/>
          </a:endParaRPr>
        </a:p>
      </dsp:txBody>
      <dsp:txXfrm>
        <a:off x="7294148" y="1073790"/>
        <a:ext cx="3341256" cy="3528956"/>
      </dsp:txXfrm>
    </dsp:sp>
    <dsp:sp modelId="{6FA125A3-73C5-4E2E-961A-A0A3D1466D14}">
      <dsp:nvSpPr>
        <dsp:cNvPr id="0" name=""/>
        <dsp:cNvSpPr/>
      </dsp:nvSpPr>
      <dsp:spPr>
        <a:xfrm>
          <a:off x="98853" y="319574"/>
          <a:ext cx="3341256" cy="7758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Univers Light" panose="020B0403020202020204" pitchFamily="34" charset="0"/>
            </a:rPr>
            <a:t>Designer and Contractor Training </a:t>
          </a:r>
          <a:r>
            <a:rPr lang="en-US" sz="2100" kern="1200" dirty="0">
              <a:latin typeface="Univers Light" panose="020B0403020202020204" pitchFamily="34" charset="0"/>
            </a:rPr>
            <a:t>by Request</a:t>
          </a:r>
        </a:p>
      </dsp:txBody>
      <dsp:txXfrm>
        <a:off x="98853" y="319574"/>
        <a:ext cx="3341256" cy="775883"/>
      </dsp:txXfrm>
    </dsp:sp>
    <dsp:sp modelId="{A4A404C6-1E89-4E98-A6ED-AC2C39829649}">
      <dsp:nvSpPr>
        <dsp:cNvPr id="0" name=""/>
        <dsp:cNvSpPr/>
      </dsp:nvSpPr>
      <dsp:spPr>
        <a:xfrm>
          <a:off x="87860" y="1154450"/>
          <a:ext cx="3341256" cy="352895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154450"/>
        <a:ext cx="3341256" cy="352895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i="0" kern="1200" dirty="0"/>
        </a:p>
        <a:p>
          <a:pPr marL="0" lvl="0" indent="0" algn="ctr" defTabSz="1422400">
            <a:lnSpc>
              <a:spcPct val="90000"/>
            </a:lnSpc>
            <a:spcBef>
              <a:spcPct val="0"/>
            </a:spcBef>
            <a:spcAft>
              <a:spcPct val="35000"/>
            </a:spcAft>
            <a:buNone/>
          </a:pPr>
          <a:r>
            <a:rPr lang="en-US" sz="3200" b="0" i="0" kern="1200" dirty="0"/>
            <a:t>Definitions and Terminology</a:t>
          </a:r>
          <a:br>
            <a:rPr lang="en-US" sz="3200" b="0" i="0" kern="1200" dirty="0"/>
          </a:br>
          <a:endParaRPr lang="en-US" sz="32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Amendment</a:t>
          </a:r>
          <a:endParaRPr lang="en-US" sz="2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a:t>A change to a design contract.</a:t>
          </a:r>
        </a:p>
      </dsp:txBody>
      <dsp:txXfrm>
        <a:off x="6073874" y="654105"/>
        <a:ext cx="3125750" cy="4142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3408-476D-4A37-8D88-984ECD4B0EA5}">
      <dsp:nvSpPr>
        <dsp:cNvPr id="0" name=""/>
        <dsp:cNvSpPr/>
      </dsp:nvSpPr>
      <dsp:spPr>
        <a:xfrm>
          <a:off x="2143"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Where vendors register to do business with the State of North Carolina</a:t>
          </a:r>
        </a:p>
      </dsp:txBody>
      <dsp:txXfrm>
        <a:off x="82457" y="974612"/>
        <a:ext cx="4409586" cy="2581500"/>
      </dsp:txXfrm>
    </dsp:sp>
    <dsp:sp modelId="{234B25AF-33F8-497F-80E1-99AD1253987B}">
      <dsp:nvSpPr>
        <dsp:cNvPr id="0" name=""/>
        <dsp:cNvSpPr/>
      </dsp:nvSpPr>
      <dsp:spPr>
        <a:xfrm>
          <a:off x="5029378" y="1698655"/>
          <a:ext cx="968885" cy="113341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29378" y="1925338"/>
        <a:ext cx="678220" cy="680047"/>
      </dsp:txXfrm>
    </dsp:sp>
    <dsp:sp modelId="{62AAE3F6-2AA1-4C6E-B9D4-EBCD38D4925E}">
      <dsp:nvSpPr>
        <dsp:cNvPr id="0" name=""/>
        <dsp:cNvSpPr/>
      </dsp:nvSpPr>
      <dsp:spPr>
        <a:xfrm>
          <a:off x="6400442"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Consolidation of IPS and E-Procurement</a:t>
          </a:r>
        </a:p>
      </dsp:txBody>
      <dsp:txXfrm>
        <a:off x="6480756" y="974612"/>
        <a:ext cx="4409586" cy="258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a:t>Assign</a:t>
          </a:r>
          <a:endParaRPr lang="en-US" sz="31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115645"/>
          <a:ext cx="11009745" cy="1485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72528" y="188173"/>
        <a:ext cx="10864689" cy="1340689"/>
      </dsp:txXfrm>
    </dsp:sp>
    <dsp:sp modelId="{AD88B39D-1467-417C-9718-95D2A43FA570}">
      <dsp:nvSpPr>
        <dsp:cNvPr id="0" name=""/>
        <dsp:cNvSpPr/>
      </dsp:nvSpPr>
      <dsp:spPr>
        <a:xfrm>
          <a:off x="0" y="1682031"/>
          <a:ext cx="11009745" cy="379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2800" kern="1200"/>
          </a:br>
          <a:r>
            <a:rPr lang="en-US" sz="2800" kern="1200"/>
            <a:t>authorizations approved by the County. </a:t>
          </a:r>
          <a:br>
            <a:rPr lang="en-US" sz="2800" kern="1200"/>
          </a:br>
          <a:r>
            <a:rPr lang="en-US" sz="2800" kern="1200"/>
            <a:t>Authorizations may be allocated to one or more Programs.</a:t>
          </a:r>
        </a:p>
      </dsp:txBody>
      <dsp:txXfrm>
        <a:off x="185409" y="1867440"/>
        <a:ext cx="10638927" cy="342729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b="1" kern="1200"/>
            <a:t>Change Order</a:t>
          </a:r>
          <a:endParaRPr lang="en-US" sz="23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443872"/>
          <a:ext cx="10424194" cy="2105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b="1" kern="1200" dirty="0"/>
            <a:t>Construction</a:t>
          </a:r>
          <a:endParaRPr lang="en-US" sz="5300" kern="1200" dirty="0"/>
        </a:p>
      </dsp:txBody>
      <dsp:txXfrm>
        <a:off x="183118" y="546651"/>
        <a:ext cx="10218636" cy="1899875"/>
      </dsp:txXfrm>
    </dsp:sp>
    <dsp:sp modelId="{48223236-D5BE-46FB-A1F6-1031492A9ABF}">
      <dsp:nvSpPr>
        <dsp:cNvPr id="0" name=""/>
        <dsp:cNvSpPr/>
      </dsp:nvSpPr>
      <dsp:spPr>
        <a:xfrm>
          <a:off x="0" y="2701945"/>
          <a:ext cx="10584873" cy="210543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Represents the estimated cost of all construction contracts </a:t>
          </a:r>
        </a:p>
      </dsp:txBody>
      <dsp:txXfrm>
        <a:off x="102779" y="2804724"/>
        <a:ext cx="10379315" cy="189987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67391"/>
          <a:ext cx="11046690" cy="21848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a:t>Contingency</a:t>
          </a:r>
          <a:r>
            <a:rPr lang="en-US" sz="5500" kern="1200"/>
            <a:t> </a:t>
          </a:r>
        </a:p>
      </dsp:txBody>
      <dsp:txXfrm>
        <a:off x="106657" y="374048"/>
        <a:ext cx="10833376" cy="1971569"/>
      </dsp:txXfrm>
    </dsp:sp>
    <dsp:sp modelId="{06737AF9-D7FF-4C2D-8925-DB530554BDBB}">
      <dsp:nvSpPr>
        <dsp:cNvPr id="0" name=""/>
        <dsp:cNvSpPr/>
      </dsp:nvSpPr>
      <dsp:spPr>
        <a:xfrm>
          <a:off x="0" y="2610675"/>
          <a:ext cx="11046690" cy="218488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Represents the estimated cost of construction contingency </a:t>
          </a:r>
        </a:p>
      </dsp:txBody>
      <dsp:txXfrm>
        <a:off x="106657" y="2717332"/>
        <a:ext cx="10833376" cy="197156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5997"/>
          <a:ext cx="10982036" cy="2329543"/>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Commitment</a:t>
          </a:r>
          <a:endParaRPr lang="en-US" sz="4200" kern="1200"/>
        </a:p>
      </dsp:txBody>
      <dsp:txXfrm>
        <a:off x="113719" y="139716"/>
        <a:ext cx="10754598" cy="2102105"/>
      </dsp:txXfrm>
    </dsp:sp>
    <dsp:sp modelId="{3B639725-90BD-4D2A-B6F9-53A9253A097E}">
      <dsp:nvSpPr>
        <dsp:cNvPr id="0" name=""/>
        <dsp:cNvSpPr/>
      </dsp:nvSpPr>
      <dsp:spPr>
        <a:xfrm>
          <a:off x="0" y="2476500"/>
          <a:ext cx="10982036" cy="2329543"/>
        </a:xfrm>
        <a:prstGeom prst="roundRect">
          <a:avLst/>
        </a:prstGeom>
        <a:solidFill>
          <a:schemeClr val="accent6">
            <a:shade val="80000"/>
            <a:hueOff val="340729"/>
            <a:satOff val="5844"/>
            <a:lumOff val="245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19" y="2590219"/>
        <a:ext cx="10754598" cy="210210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a:t>Design</a:t>
          </a:r>
          <a:endParaRPr lang="en-US" sz="54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Represents the estimated cost of the design contract</a:t>
          </a:r>
        </a:p>
      </dsp:txBody>
      <dsp:txXfrm>
        <a:off x="678174" y="2679120"/>
        <a:ext cx="9570269" cy="220009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Estimated Cost</a:t>
          </a:r>
          <a:endParaRPr lang="en-US" sz="32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Total estimated cost of the project, broken down by category. Typically this would come from the State Construction Office OC-25 form or</a:t>
          </a:r>
          <a:r>
            <a:rPr lang="en-US" sz="2300" b="1" kern="1200" dirty="0"/>
            <a:t>, for Community Colleges the NCCCS 3-1 Form.</a:t>
          </a:r>
          <a:endParaRPr lang="en-US" sz="23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858425"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Expenditure</a:t>
          </a:r>
          <a:endParaRPr lang="en-US" sz="3700" kern="1200"/>
        </a:p>
      </dsp:txBody>
      <dsp:txXfrm>
        <a:off x="958008" y="1629551"/>
        <a:ext cx="4281480" cy="1840792"/>
      </dsp:txXfrm>
    </dsp:sp>
    <dsp:sp modelId="{466594F5-360E-4C93-8575-58D974225A7F}">
      <dsp:nvSpPr>
        <dsp:cNvPr id="0" name=""/>
        <dsp:cNvSpPr/>
      </dsp:nvSpPr>
      <dsp:spPr>
        <a:xfrm>
          <a:off x="5606018"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 dollar amount that has actually been paid.</a:t>
          </a:r>
        </a:p>
      </dsp:txBody>
      <dsp:txXfrm>
        <a:off x="5705601" y="1629551"/>
        <a:ext cx="4281480" cy="1840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33541"/>
          <a:ext cx="10935854" cy="2416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17942" y="151483"/>
        <a:ext cx="10699970" cy="2180166"/>
      </dsp:txXfrm>
    </dsp:sp>
    <dsp:sp modelId="{73A13F74-7791-4659-9D0A-F953185A6C4C}">
      <dsp:nvSpPr>
        <dsp:cNvPr id="0" name=""/>
        <dsp:cNvSpPr/>
      </dsp:nvSpPr>
      <dsp:spPr>
        <a:xfrm>
          <a:off x="0" y="2530231"/>
          <a:ext cx="10935854" cy="2416050"/>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17942" y="2648173"/>
        <a:ext cx="10699970" cy="218016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625269"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728819" y="1694478"/>
        <a:ext cx="4560768" cy="1914138"/>
      </dsp:txXfrm>
    </dsp:sp>
    <dsp:sp modelId="{5AD1480C-025C-4AA2-9105-C266AC907F61}">
      <dsp:nvSpPr>
        <dsp:cNvPr id="0" name=""/>
        <dsp:cNvSpPr/>
      </dsp:nvSpPr>
      <dsp:spPr>
        <a:xfrm>
          <a:off x="5662788"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3-digit number assigned by OSBM in combination with the code to form a unique identifier for an authorized capital project. Item numbers are assigned sequentially within each fiscal year.</a:t>
          </a:r>
        </a:p>
      </dsp:txBody>
      <dsp:txXfrm>
        <a:off x="5766338" y="1694478"/>
        <a:ext cx="4560768" cy="191413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463981"/>
          <a:ext cx="10963562" cy="1986257"/>
        </a:xfrm>
        <a:prstGeom prst="roundRect">
          <a:avLst/>
        </a:prstGeom>
        <a:gradFill rotWithShape="0">
          <a:gsLst>
            <a:gs pos="0">
              <a:schemeClr val="accent6">
                <a:alpha val="90000"/>
                <a:hueOff val="0"/>
                <a:satOff val="0"/>
                <a:lumOff val="0"/>
                <a:alphaOff val="0"/>
                <a:tint val="96000"/>
                <a:satMod val="100000"/>
                <a:lumMod val="104000"/>
              </a:schemeClr>
            </a:gs>
            <a:gs pos="78000">
              <a:schemeClr val="accent6">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a:t>Milestone</a:t>
          </a:r>
          <a:endParaRPr lang="en-US" sz="5000" kern="1200"/>
        </a:p>
      </dsp:txBody>
      <dsp:txXfrm>
        <a:off x="96961" y="560942"/>
        <a:ext cx="10769640" cy="1792335"/>
      </dsp:txXfrm>
    </dsp:sp>
    <dsp:sp modelId="{7B65ABBA-7963-4AF2-B386-2BE4E5E5F427}">
      <dsp:nvSpPr>
        <dsp:cNvPr id="0" name=""/>
        <dsp:cNvSpPr/>
      </dsp:nvSpPr>
      <dsp:spPr>
        <a:xfrm>
          <a:off x="0" y="2594239"/>
          <a:ext cx="10963562" cy="1986257"/>
        </a:xfrm>
        <a:prstGeom prst="roundRect">
          <a:avLst/>
        </a:prstGeom>
        <a:gradFill rotWithShape="0">
          <a:gsLst>
            <a:gs pos="0">
              <a:schemeClr val="accent6">
                <a:alpha val="90000"/>
                <a:hueOff val="0"/>
                <a:satOff val="0"/>
                <a:lumOff val="0"/>
                <a:alphaOff val="-40000"/>
                <a:tint val="96000"/>
                <a:satMod val="100000"/>
                <a:lumMod val="104000"/>
              </a:schemeClr>
            </a:gs>
            <a:gs pos="78000">
              <a:schemeClr val="accent6">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Key date that is used to measure progress of a contract or project.</a:t>
          </a:r>
        </a:p>
      </dsp:txBody>
      <dsp:txXfrm>
        <a:off x="96961" y="2691200"/>
        <a:ext cx="10769640" cy="179233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420005"/>
          <a:ext cx="2882502" cy="5403769"/>
        </a:xfrm>
        <a:prstGeom prst="roundRect">
          <a:avLst>
            <a:gd name="adj" fmla="val 10000"/>
          </a:avLst>
        </a:prstGeom>
        <a:gradFill rotWithShape="0">
          <a:gsLst>
            <a:gs pos="0">
              <a:schemeClr val="accent4">
                <a:alpha val="90000"/>
                <a:hueOff val="0"/>
                <a:satOff val="0"/>
                <a:lumOff val="0"/>
                <a:alphaOff val="0"/>
                <a:tint val="96000"/>
                <a:satMod val="100000"/>
                <a:lumMod val="104000"/>
              </a:schemeClr>
            </a:gs>
            <a:gs pos="78000">
              <a:schemeClr val="accent4">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504431"/>
        <a:ext cx="2713650" cy="5234917"/>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420005"/>
          <a:ext cx="2882502" cy="5403769"/>
        </a:xfrm>
        <a:prstGeom prst="roundRect">
          <a:avLst>
            <a:gd name="adj" fmla="val 10000"/>
          </a:avLst>
        </a:prstGeom>
        <a:gradFill rotWithShape="0">
          <a:gsLst>
            <a:gs pos="0">
              <a:schemeClr val="accent4">
                <a:alpha val="90000"/>
                <a:hueOff val="0"/>
                <a:satOff val="0"/>
                <a:lumOff val="0"/>
                <a:alphaOff val="-20000"/>
                <a:tint val="96000"/>
                <a:satMod val="100000"/>
                <a:lumMod val="104000"/>
              </a:schemeClr>
            </a:gs>
            <a:gs pos="78000">
              <a:schemeClr val="accent4">
                <a:alpha val="90000"/>
                <a:hueOff val="0"/>
                <a:satOff val="0"/>
                <a:lumOff val="0"/>
                <a:alphaOff val="-2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504431"/>
        <a:ext cx="2713650" cy="5234917"/>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443925"/>
            <a:satOff val="-13454"/>
            <a:lumOff val="3441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420005"/>
          <a:ext cx="2882502" cy="5403769"/>
        </a:xfrm>
        <a:prstGeom prst="roundRect">
          <a:avLst>
            <a:gd name="adj" fmla="val 10000"/>
          </a:avLst>
        </a:prstGeom>
        <a:gradFill rotWithShape="0">
          <a:gsLst>
            <a:gs pos="0">
              <a:schemeClr val="accent4">
                <a:alpha val="90000"/>
                <a:hueOff val="0"/>
                <a:satOff val="0"/>
                <a:lumOff val="0"/>
                <a:alphaOff val="-40000"/>
                <a:tint val="96000"/>
                <a:satMod val="100000"/>
                <a:lumMod val="104000"/>
              </a:schemeClr>
            </a:gs>
            <a:gs pos="78000">
              <a:schemeClr val="accent4">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504431"/>
        <a:ext cx="2713650" cy="523491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a:t>NCAS Center</a:t>
          </a:r>
          <a:endParaRPr lang="en-US" sz="33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b="1" kern="1200"/>
            <a:t>Non-Code-Item Project</a:t>
          </a:r>
          <a:endParaRPr lang="en-US" sz="27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F7C3-3E62-4A3D-B093-70B0B73A85E8}">
      <dsp:nvSpPr>
        <dsp:cNvPr id="0" name=""/>
        <dsp:cNvSpPr/>
      </dsp:nvSpPr>
      <dsp:spPr>
        <a:xfrm>
          <a:off x="171" y="1717134"/>
          <a:ext cx="3733383" cy="224003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Package</a:t>
          </a:r>
          <a:endParaRPr lang="en-US" sz="4000" kern="1200" dirty="0"/>
        </a:p>
      </dsp:txBody>
      <dsp:txXfrm>
        <a:off x="65779" y="1782742"/>
        <a:ext cx="3602167" cy="2108814"/>
      </dsp:txXfrm>
    </dsp:sp>
    <dsp:sp modelId="{106E60B7-6F73-43BC-8EE3-899DFF33D997}">
      <dsp:nvSpPr>
        <dsp:cNvPr id="0" name=""/>
        <dsp:cNvSpPr/>
      </dsp:nvSpPr>
      <dsp:spPr>
        <a:xfrm rot="21596358">
          <a:off x="4107329" y="2371417"/>
          <a:ext cx="792403" cy="9258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107329" y="2556719"/>
        <a:ext cx="554682" cy="555527"/>
      </dsp:txXfrm>
    </dsp:sp>
    <dsp:sp modelId="{412CA975-9A47-467B-A8DB-A0A03B3C1642}">
      <dsp:nvSpPr>
        <dsp:cNvPr id="0" name=""/>
        <dsp:cNvSpPr/>
      </dsp:nvSpPr>
      <dsp:spPr>
        <a:xfrm>
          <a:off x="5228655" y="663178"/>
          <a:ext cx="4991309" cy="43355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“process container” for a construction project within the Interscope+ system which provides a place to record detailed information captured during design review, bidding, award, and the construction administration phases of a construction project. </a:t>
          </a:r>
        </a:p>
      </dsp:txBody>
      <dsp:txXfrm>
        <a:off x="5355638" y="790161"/>
        <a:ext cx="4737343" cy="408156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b="1" kern="1200"/>
            <a:t>Primavera P6</a:t>
          </a:r>
          <a:endParaRPr lang="en-US" sz="32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kern="1200"/>
            <a:t>Statewide project scheduling system. Schedules are required for projects with estimated costs over $500,000, based on Project Type.</a:t>
          </a:r>
        </a:p>
      </dsp:txBody>
      <dsp:txXfrm rot="5400000">
        <a:off x="5670149" y="1053231"/>
        <a:ext cx="5269462" cy="315969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1758"/>
          <a:ext cx="10963564" cy="2845105"/>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38887" y="140645"/>
        <a:ext cx="10685790" cy="2567331"/>
      </dsp:txXfrm>
    </dsp:sp>
    <dsp:sp modelId="{14BEEDDB-8CD4-4BA2-98E7-42042B7390EB}">
      <dsp:nvSpPr>
        <dsp:cNvPr id="0" name=""/>
        <dsp:cNvSpPr/>
      </dsp:nvSpPr>
      <dsp:spPr>
        <a:xfrm>
          <a:off x="0" y="2861207"/>
          <a:ext cx="10963564" cy="2845105"/>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38887" y="3000094"/>
        <a:ext cx="10685790" cy="256733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E5B16-E1D2-4675-B838-AF3D0C5FA4B5}">
      <dsp:nvSpPr>
        <dsp:cNvPr id="0" name=""/>
        <dsp:cNvSpPr/>
      </dsp:nvSpPr>
      <dsp:spPr>
        <a:xfrm>
          <a:off x="797259" y="0"/>
          <a:ext cx="9035611" cy="5136841"/>
        </a:xfrm>
        <a:prstGeom prst="rightArrow">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1E958A3-8F4D-4ABC-8808-C0FC460CB158}">
      <dsp:nvSpPr>
        <dsp:cNvPr id="0" name=""/>
        <dsp:cNvSpPr/>
      </dsp:nvSpPr>
      <dsp:spPr>
        <a:xfrm>
          <a:off x="807600" y="1513313"/>
          <a:ext cx="4584243" cy="2054736"/>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a:off x="907904" y="1613617"/>
        <a:ext cx="4383635" cy="1854128"/>
      </dsp:txXfrm>
    </dsp:sp>
    <dsp:sp modelId="{05D56F1C-231D-4122-9CC2-52DE3EABDFAC}">
      <dsp:nvSpPr>
        <dsp:cNvPr id="0" name=""/>
        <dsp:cNvSpPr/>
      </dsp:nvSpPr>
      <dsp:spPr>
        <a:xfrm>
          <a:off x="5444698" y="569511"/>
          <a:ext cx="4584243" cy="3997818"/>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000" kern="1200" dirty="0"/>
          </a:br>
          <a:r>
            <a:rPr lang="en-US" sz="2000" kern="1200" dirty="0"/>
            <a:t>Program from which they will be funded.</a:t>
          </a:r>
        </a:p>
      </dsp:txBody>
      <dsp:txXfrm>
        <a:off x="5639855" y="764668"/>
        <a:ext cx="4193929" cy="3607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1320801" y="1686"/>
          <a:ext cx="3817950"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1320801" y="1686"/>
        <a:ext cx="3817950" cy="2089546"/>
      </dsp:txXfrm>
    </dsp:sp>
    <dsp:sp modelId="{1F1EEFC1-DDA2-44EC-870D-230496153FFC}">
      <dsp:nvSpPr>
        <dsp:cNvPr id="0" name=""/>
        <dsp:cNvSpPr/>
      </dsp:nvSpPr>
      <dsp:spPr>
        <a:xfrm>
          <a:off x="5487009" y="1686"/>
          <a:ext cx="416498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009" y="1686"/>
        <a:ext cx="4164989" cy="2089546"/>
      </dsp:txXfrm>
    </dsp:sp>
    <dsp:sp modelId="{EADEB45D-EDD8-404F-A417-E2FC13D28CB0}">
      <dsp:nvSpPr>
        <dsp:cNvPr id="0" name=""/>
        <dsp:cNvSpPr/>
      </dsp:nvSpPr>
      <dsp:spPr>
        <a:xfrm>
          <a:off x="1587740" y="2430610"/>
          <a:ext cx="407297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1587740" y="2430610"/>
        <a:ext cx="4072979" cy="2089546"/>
      </dsp:txXfrm>
    </dsp:sp>
    <dsp:sp modelId="{436B37FF-5B83-45D3-BCFC-4D6BA32A6E32}">
      <dsp:nvSpPr>
        <dsp:cNvPr id="0" name=""/>
        <dsp:cNvSpPr/>
      </dsp:nvSpPr>
      <dsp:spPr>
        <a:xfrm>
          <a:off x="5955729" y="2439491"/>
          <a:ext cx="3482578"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5955729" y="2439491"/>
        <a:ext cx="3482578" cy="2089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534405" y="2010527"/>
          <a:ext cx="5491194" cy="18095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Basic Sans SF" pitchFamily="2" charset="0"/>
            </a:rPr>
            <a:t>Why Do We Have Interscope</a:t>
          </a:r>
        </a:p>
      </dsp:txBody>
      <dsp:txXfrm>
        <a:off x="2534405" y="2010527"/>
        <a:ext cx="5491194" cy="1809598"/>
      </dsp:txXfrm>
    </dsp:sp>
    <dsp:sp modelId="{F4F28040-6A21-41C7-A93C-590622AD8224}">
      <dsp:nvSpPr>
        <dsp:cNvPr id="0" name=""/>
        <dsp:cNvSpPr/>
      </dsp:nvSpPr>
      <dsp:spPr>
        <a:xfrm>
          <a:off x="2528165" y="1460159"/>
          <a:ext cx="436799" cy="43679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2833925" y="848640"/>
          <a:ext cx="436799" cy="436799"/>
        </a:xfrm>
        <a:prstGeom prst="ellipse">
          <a:avLst/>
        </a:prstGeom>
        <a:solidFill>
          <a:schemeClr val="accent5">
            <a:hueOff val="136914"/>
            <a:satOff val="456"/>
            <a:lumOff val="5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567748" y="970944"/>
          <a:ext cx="686399" cy="686399"/>
        </a:xfrm>
        <a:prstGeom prst="ellipse">
          <a:avLst/>
        </a:prstGeom>
        <a:solidFill>
          <a:schemeClr val="accent5">
            <a:hueOff val="273829"/>
            <a:satOff val="912"/>
            <a:lumOff val="10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187287" y="274209"/>
          <a:ext cx="436799" cy="436799"/>
        </a:xfrm>
        <a:prstGeom prst="ellipse">
          <a:avLst/>
        </a:prstGeom>
        <a:solidFill>
          <a:schemeClr val="accent5">
            <a:hueOff val="410743"/>
            <a:satOff val="1369"/>
            <a:lumOff val="15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4974243" y="53665"/>
          <a:ext cx="436799" cy="436799"/>
        </a:xfrm>
        <a:prstGeom prst="ellipse">
          <a:avLst/>
        </a:prstGeom>
        <a:solidFill>
          <a:schemeClr val="accent5">
            <a:hueOff val="547658"/>
            <a:satOff val="1825"/>
            <a:lumOff val="20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5952674" y="481728"/>
          <a:ext cx="436799" cy="436799"/>
        </a:xfrm>
        <a:prstGeom prst="ellipse">
          <a:avLst/>
        </a:prstGeom>
        <a:solidFill>
          <a:schemeClr val="accent5">
            <a:hueOff val="684572"/>
            <a:satOff val="2281"/>
            <a:lumOff val="25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564193" y="787488"/>
          <a:ext cx="686399" cy="686399"/>
        </a:xfrm>
        <a:prstGeom prst="ellipse">
          <a:avLst/>
        </a:prstGeom>
        <a:solidFill>
          <a:schemeClr val="accent5">
            <a:hueOff val="821487"/>
            <a:satOff val="2737"/>
            <a:lumOff val="3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420320" y="1460159"/>
          <a:ext cx="436799" cy="436799"/>
        </a:xfrm>
        <a:prstGeom prst="ellipse">
          <a:avLst/>
        </a:prstGeom>
        <a:solidFill>
          <a:schemeClr val="accent5">
            <a:hueOff val="958401"/>
            <a:satOff val="3193"/>
            <a:lumOff val="36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7787232" y="2132831"/>
          <a:ext cx="436799" cy="436799"/>
        </a:xfrm>
        <a:prstGeom prst="ellipse">
          <a:avLst/>
        </a:prstGeom>
        <a:solidFill>
          <a:schemeClr val="accent5">
            <a:hueOff val="1095315"/>
            <a:satOff val="36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607331" y="848640"/>
          <a:ext cx="1123198" cy="1123198"/>
        </a:xfrm>
        <a:prstGeom prst="ellipse">
          <a:avLst/>
        </a:prstGeom>
        <a:solidFill>
          <a:schemeClr val="accent5">
            <a:hueOff val="1232230"/>
            <a:satOff val="4106"/>
            <a:lumOff val="46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142209" y="3172414"/>
          <a:ext cx="436799" cy="436799"/>
        </a:xfrm>
        <a:prstGeom prst="ellipse">
          <a:avLst/>
        </a:prstGeom>
        <a:solidFill>
          <a:schemeClr val="accent5">
            <a:hueOff val="1369144"/>
            <a:satOff val="4562"/>
            <a:lumOff val="51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589317" y="3722781"/>
          <a:ext cx="686399" cy="686399"/>
        </a:xfrm>
        <a:prstGeom prst="ellipse">
          <a:avLst/>
        </a:prstGeom>
        <a:solidFill>
          <a:schemeClr val="accent5">
            <a:hueOff val="1506059"/>
            <a:satOff val="5018"/>
            <a:lumOff val="57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506596" y="4211997"/>
          <a:ext cx="998399" cy="998399"/>
        </a:xfrm>
        <a:prstGeom prst="ellipse">
          <a:avLst/>
        </a:prstGeom>
        <a:solidFill>
          <a:schemeClr val="accent5">
            <a:hueOff val="1642973"/>
            <a:satOff val="5474"/>
            <a:lumOff val="62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4790787" y="5006972"/>
          <a:ext cx="436799" cy="436799"/>
        </a:xfrm>
        <a:prstGeom prst="ellipse">
          <a:avLst/>
        </a:prstGeom>
        <a:solidFill>
          <a:schemeClr val="accent5">
            <a:hueOff val="1779887"/>
            <a:satOff val="5930"/>
            <a:lumOff val="6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035395" y="4211997"/>
          <a:ext cx="686399" cy="686399"/>
        </a:xfrm>
        <a:prstGeom prst="ellipse">
          <a:avLst/>
        </a:prstGeom>
        <a:solidFill>
          <a:schemeClr val="accent5">
            <a:hueOff val="1916802"/>
            <a:satOff val="6386"/>
            <a:lumOff val="72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646914" y="5068124"/>
          <a:ext cx="436799" cy="436799"/>
        </a:xfrm>
        <a:prstGeom prst="ellipse">
          <a:avLst/>
        </a:prstGeom>
        <a:solidFill>
          <a:schemeClr val="accent5">
            <a:hueOff val="2053716"/>
            <a:satOff val="6843"/>
            <a:lumOff val="7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197282" y="4089693"/>
          <a:ext cx="998399" cy="998399"/>
        </a:xfrm>
        <a:prstGeom prst="ellipse">
          <a:avLst/>
        </a:prstGeom>
        <a:solidFill>
          <a:schemeClr val="accent5">
            <a:hueOff val="2190631"/>
            <a:satOff val="7299"/>
            <a:lumOff val="83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542624" y="3845085"/>
          <a:ext cx="686399" cy="686399"/>
        </a:xfrm>
        <a:prstGeom prst="ellipse">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1134812"/>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Basic Sans SF" pitchFamily="2" charset="0"/>
            </a:rPr>
            <a:t>INTERSCOPE</a:t>
          </a:r>
        </a:p>
      </dsp:txBody>
      <dsp:txXfrm>
        <a:off x="33238" y="33238"/>
        <a:ext cx="10887852" cy="1068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most challenging of these system changes has been </a:t>
            </a:r>
            <a:r>
              <a:rPr lang="en-US" sz="1800" dirty="0">
                <a:highlight>
                  <a:srgbClr val="FFFF00"/>
                </a:highlight>
              </a:rPr>
              <a:t>Bluebeam</a:t>
            </a:r>
          </a:p>
          <a:p>
            <a:r>
              <a:rPr lang="en-US" sz="1800" dirty="0"/>
              <a:t>I m happy to say has been fully implemented</a:t>
            </a:r>
          </a:p>
          <a:p>
            <a:r>
              <a:rPr lang="en-US" sz="1800" dirty="0"/>
              <a:t>--Designers-you can now upload any size plans into Interscope for Design Review</a:t>
            </a:r>
          </a:p>
          <a:p>
            <a:r>
              <a:rPr lang="en-US" sz="1800" dirty="0"/>
              <a:t>   -no more emailed plans, CD’s or </a:t>
            </a:r>
            <a:r>
              <a:rPr lang="en-US" sz="1800" dirty="0" err="1"/>
              <a:t>flashdrive’s</a:t>
            </a:r>
            <a:r>
              <a:rPr lang="en-US" sz="1800" dirty="0"/>
              <a:t> are needed  You can have your plans uploaded for review in just a few clicks.</a:t>
            </a:r>
          </a:p>
          <a:p>
            <a:r>
              <a:rPr lang="en-US" sz="1800" dirty="0"/>
              <a:t>All you need is an Interscope logon and access to the project</a:t>
            </a:r>
          </a:p>
          <a:p>
            <a:endParaRPr lang="en-US" sz="1800" dirty="0"/>
          </a:p>
          <a:p>
            <a:r>
              <a:rPr lang="en-US" sz="1800" dirty="0"/>
              <a:t>Design Build, Design Building w/ Bridging and Public Private Partnership delivery methods are </a:t>
            </a:r>
            <a:r>
              <a:rPr lang="en-US" sz="1800" dirty="0">
                <a:highlight>
                  <a:srgbClr val="FFFF00"/>
                </a:highlight>
              </a:rPr>
              <a:t>now available in Interscope.</a:t>
            </a:r>
            <a:endParaRPr lang="en-US" sz="1800" dirty="0"/>
          </a:p>
          <a:p>
            <a:endParaRPr lang="en-US" sz="1800" dirty="0"/>
          </a:p>
          <a:p>
            <a:r>
              <a:rPr lang="en-US" sz="1800" dirty="0"/>
              <a:t>In keeping with Statute changes of 2018, our inspections module now has the ability to accommodate electrical, mechanical and plumbing inspections</a:t>
            </a:r>
          </a:p>
          <a:p>
            <a:endParaRPr lang="en-US" sz="1800" dirty="0"/>
          </a:p>
          <a:p>
            <a:r>
              <a:rPr lang="en-US" sz="1800" dirty="0">
                <a:highlight>
                  <a:srgbClr val="FFFF00"/>
                </a:highlight>
              </a:rPr>
              <a:t>-HUB reporting has been enhanced to now allow us to see </a:t>
            </a:r>
            <a:r>
              <a:rPr lang="en-US" sz="1800" dirty="0"/>
              <a:t>contractor participation at the prime and subcontractors levels.  The  HUB office can now view submission and participation reports and export HUB data</a:t>
            </a:r>
            <a:r>
              <a:rPr lang="en-US" dirty="0"/>
              <a:t>. </a:t>
            </a:r>
          </a:p>
        </p:txBody>
      </p:sp>
      <p:sp>
        <p:nvSpPr>
          <p:cNvPr id="4" name="Slide Number Placeholder 3"/>
          <p:cNvSpPr>
            <a:spLocks noGrp="1"/>
          </p:cNvSpPr>
          <p:nvPr>
            <p:ph type="sldNum" sz="quarter" idx="10"/>
          </p:nvPr>
        </p:nvSpPr>
        <p:spPr/>
        <p:txBody>
          <a:bodyPr/>
          <a:lstStyle/>
          <a:p>
            <a:fld id="{5F445AAF-039E-46C6-9D8A-F7D40636898D}" type="slidenum">
              <a:rPr lang="en-US" smtClean="0"/>
              <a:t>37</a:t>
            </a:fld>
            <a:endParaRPr lang="en-US" dirty="0"/>
          </a:p>
        </p:txBody>
      </p:sp>
    </p:spTree>
    <p:extLst>
      <p:ext uri="{BB962C8B-B14F-4D97-AF65-F5344CB8AC3E}">
        <p14:creationId xmlns:p14="http://schemas.microsoft.com/office/powerpoint/2010/main" val="3808136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38</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40</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51</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55</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57</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60</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61</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62</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63</a:t>
            </a:fld>
            <a:endParaRPr lang="en-US"/>
          </a:p>
        </p:txBody>
      </p:sp>
    </p:spTree>
    <p:extLst>
      <p:ext uri="{BB962C8B-B14F-4D97-AF65-F5344CB8AC3E}">
        <p14:creationId xmlns:p14="http://schemas.microsoft.com/office/powerpoint/2010/main" val="3008073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64</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65</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66</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67</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A67B76-5D4B-470D-9348-17698B9612D7}" type="datetime1">
              <a:rPr lang="en-US" smtClean="0"/>
              <a:t>9/25/2019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4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3263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9/25/2019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70817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9/25/2019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66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227CF53-AEAD-4FCC-9354-F38B0CEBAFA8}" type="datetime1">
              <a:rPr lang="en-US" smtClean="0"/>
              <a:t>9/25/2019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57202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9/25/2019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696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9/25/2019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6734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122A5-8EF3-49D8-B97E-584FC14035B9}" type="datetime1">
              <a:rPr lang="en-US" smtClean="0"/>
              <a:t>9/25/2019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42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923419-087B-4D7E-9C3B-B4493177E408}" type="datetime1">
              <a:rPr lang="en-US" smtClean="0"/>
              <a:t>9/25/2019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281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160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559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60B33-EFDB-4D1F-8A9D-E7E71CAE54B5}" type="datetime1">
              <a:rPr lang="en-US" smtClean="0"/>
              <a:t>9/25/2019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10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CBB5454-66B5-4BAD-B68B-46DDAA28628C}" type="datetime1">
              <a:rPr lang="en-US" smtClean="0"/>
              <a:t>9/25/2019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4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3ED3-6910-4E09-99BA-A92554424A4C}"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03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B828C-2A8F-4C94-A812-3583A4D36C61}" type="datetime1">
              <a:rPr lang="en-US" smtClean="0"/>
              <a:t>9/25/2019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58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9/25/2019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2536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9/25/2019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587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34E04-E1FE-497F-9055-D0B64A901A44}"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67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05BBB-30EF-4F89-9073-594146233CDE}" type="datetime1">
              <a:rPr lang="en-US" smtClean="0"/>
              <a:t>9/25/2019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1002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27CF53-AEAD-4FCC-9354-F38B0CEBAFA8}" type="datetime1">
              <a:rPr lang="en-US" smtClean="0"/>
              <a:t>9/25/2019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209165"/>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5.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6.xml"/><Relationship Id="rId7" Type="http://schemas.openxmlformats.org/officeDocument/2006/relationships/diagramColors" Target="../diagrams/colors17.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QuickStyle" Target="../diagrams/quickStyle17.xml"/><Relationship Id="rId11" Type="http://schemas.openxmlformats.org/officeDocument/2006/relationships/image" Target="../media/image11.png"/><Relationship Id="rId5" Type="http://schemas.openxmlformats.org/officeDocument/2006/relationships/diagramLayout" Target="../diagrams/layout17.xml"/><Relationship Id="rId10" Type="http://schemas.openxmlformats.org/officeDocument/2006/relationships/image" Target="../media/image10.png"/><Relationship Id="rId4" Type="http://schemas.openxmlformats.org/officeDocument/2006/relationships/diagramData" Target="../diagrams/data17.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7.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8.xml"/><Relationship Id="rId7" Type="http://schemas.openxmlformats.org/officeDocument/2006/relationships/diagramColors" Target="../diagrams/colors19.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8.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terscope@doa.nc.gov"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microsoft.com/office/2007/relationships/diagramDrawing" Target="../diagrams/drawing37.xml"/><Relationship Id="rId3" Type="http://schemas.microsoft.com/office/2007/relationships/hdphoto" Target="../media/hdphoto1.wdp"/><Relationship Id="rId7" Type="http://schemas.openxmlformats.org/officeDocument/2006/relationships/diagramColors" Target="../diagrams/colors37.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802298"/>
            <a:ext cx="10982035" cy="3104683"/>
          </a:xfrm>
        </p:spPr>
        <p:txBody>
          <a:bodyPr>
            <a:normAutofit fontScale="90000"/>
          </a:bodyPr>
          <a:lstStyle/>
          <a:p>
            <a:br>
              <a:rPr lang="en-US" dirty="0"/>
            </a:br>
            <a:r>
              <a:rPr lang="en-US" dirty="0"/>
              <a:t>University</a:t>
            </a:r>
            <a:br>
              <a:rPr lang="en-US" dirty="0"/>
            </a:br>
            <a:r>
              <a:rPr lang="en-US" dirty="0"/>
              <a:t>Interscope + Training</a:t>
            </a:r>
            <a:br>
              <a:rPr lang="en-US" dirty="0"/>
            </a:br>
            <a:r>
              <a:rPr lang="en-US" dirty="0"/>
              <a:t>September 26, 2019</a:t>
            </a:r>
          </a:p>
        </p:txBody>
      </p:sp>
      <p:sp>
        <p:nvSpPr>
          <p:cNvPr id="3" name="Subtitle 2"/>
          <p:cNvSpPr>
            <a:spLocks noGrp="1"/>
          </p:cNvSpPr>
          <p:nvPr>
            <p:ph type="subTitle" idx="1"/>
          </p:nvPr>
        </p:nvSpPr>
        <p:spPr>
          <a:xfrm>
            <a:off x="1774423" y="4828823"/>
            <a:ext cx="8637072" cy="977621"/>
          </a:xfrm>
        </p:spPr>
        <p:txBody>
          <a:bodyPr>
            <a:normAutofit/>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0520" y="4701695"/>
            <a:ext cx="1272942" cy="1231879"/>
          </a:xfrm>
          <a:prstGeom prst="rect">
            <a:avLst/>
          </a:prstGeom>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IPS</a:t>
            </a:r>
          </a:p>
        </p:txBody>
      </p:sp>
      <p:graphicFrame>
        <p:nvGraphicFramePr>
          <p:cNvPr id="7" name="Content Placeholder 6"/>
          <p:cNvGraphicFramePr>
            <a:graphicFrameLocks noGrp="1"/>
          </p:cNvGraphicFramePr>
          <p:nvPr>
            <p:ph idx="1"/>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nvPr>
        </p:nvGraphicFramePr>
        <p:xfrm>
          <a:off x="737938" y="593558"/>
          <a:ext cx="10451430" cy="55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nvGraphicFramePr>
        <p:xfrm>
          <a:off x="618836" y="172620"/>
          <a:ext cx="10954328" cy="11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628440"/>
          </a:xfrm>
        </p:spPr>
        <p:txBody>
          <a:bodyPr>
            <a:noAutofit/>
          </a:bodyPr>
          <a:lstStyle/>
          <a:p>
            <a:pPr lvl="0"/>
            <a:r>
              <a:rPr lang="en-US" sz="3600" b="1" dirty="0">
                <a:solidFill>
                  <a:schemeClr val="accent4"/>
                </a:solidFill>
                <a:latin typeface="Basic Sans SF" pitchFamily="2" charset="0"/>
              </a:rPr>
              <a:t>Inter</a:t>
            </a:r>
            <a:r>
              <a:rPr lang="en-US" sz="3600" dirty="0">
                <a:latin typeface="Basic Sans SF" pitchFamily="2" charset="0"/>
              </a:rPr>
              <a:t>net</a:t>
            </a:r>
          </a:p>
          <a:p>
            <a:pPr lvl="0"/>
            <a:r>
              <a:rPr lang="en-US" sz="3600" b="1" dirty="0">
                <a:solidFill>
                  <a:schemeClr val="accent4"/>
                </a:solidFill>
                <a:latin typeface="Basic Sans SF" pitchFamily="2" charset="0"/>
              </a:rPr>
              <a:t>S</a:t>
            </a:r>
            <a:r>
              <a:rPr lang="en-US" sz="3600" dirty="0">
                <a:latin typeface="Basic Sans SF" pitchFamily="2" charset="0"/>
              </a:rPr>
              <a:t>tate</a:t>
            </a:r>
          </a:p>
          <a:p>
            <a:pPr lvl="0"/>
            <a:r>
              <a:rPr lang="en-US" sz="3600" b="1" dirty="0">
                <a:solidFill>
                  <a:schemeClr val="accent4"/>
                </a:solidFill>
                <a:latin typeface="Basic Sans SF" pitchFamily="2" charset="0"/>
              </a:rPr>
              <a:t>C</a:t>
            </a:r>
            <a:r>
              <a:rPr lang="en-US" sz="3600" dirty="0">
                <a:latin typeface="Basic Sans SF" pitchFamily="2" charset="0"/>
              </a:rPr>
              <a:t>onstruction</a:t>
            </a:r>
          </a:p>
          <a:p>
            <a:pPr lvl="0"/>
            <a:r>
              <a:rPr lang="en-US" sz="3600" b="1" dirty="0">
                <a:solidFill>
                  <a:schemeClr val="accent4"/>
                </a:solidFill>
                <a:latin typeface="Basic Sans SF" pitchFamily="2" charset="0"/>
              </a:rPr>
              <a:t>O</a:t>
            </a:r>
            <a:r>
              <a:rPr lang="en-US" sz="3600" dirty="0">
                <a:latin typeface="Basic Sans SF" pitchFamily="2" charset="0"/>
              </a:rPr>
              <a:t>ffice</a:t>
            </a:r>
          </a:p>
          <a:p>
            <a:pPr lvl="0"/>
            <a:r>
              <a:rPr lang="en-US" sz="3600" b="1" dirty="0">
                <a:solidFill>
                  <a:schemeClr val="accent4"/>
                </a:solidFill>
                <a:latin typeface="Basic Sans SF" pitchFamily="2" charset="0"/>
              </a:rPr>
              <a:t>P</a:t>
            </a:r>
            <a:r>
              <a:rPr lang="en-US" sz="3600" dirty="0">
                <a:latin typeface="Basic Sans SF" pitchFamily="2" charset="0"/>
              </a:rPr>
              <a:t>roject</a:t>
            </a:r>
          </a:p>
          <a:p>
            <a:pPr lvl="0"/>
            <a:r>
              <a:rPr lang="en-US" sz="3600" b="1" dirty="0">
                <a:solidFill>
                  <a:schemeClr val="accent4"/>
                </a:solidFill>
                <a:latin typeface="Basic Sans SF" pitchFamily="2" charset="0"/>
              </a:rPr>
              <a:t>E</a:t>
            </a:r>
            <a:r>
              <a:rPr lang="en-US" sz="36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6">
                                            <p:txEl>
                                              <p:pRg st="1" end="1"/>
                                            </p:txEl>
                                          </p:spTgt>
                                        </p:tgtEl>
                                        <p:attrNameLst>
                                          <p:attrName>style.color</p:attrName>
                                        </p:attrNameLst>
                                      </p:cBhvr>
                                      <p:to>
                                        <a:schemeClr val="bg1"/>
                                      </p:to>
                                    </p:animClr>
                                    <p:animClr clrSpc="rgb" dir="cw">
                                      <p:cBhvr>
                                        <p:cTn id="12" dur="250" autoRev="1" fill="remove"/>
                                        <p:tgtEl>
                                          <p:spTgt spid="6">
                                            <p:txEl>
                                              <p:pRg st="1" end="1"/>
                                            </p:txEl>
                                          </p:spTgt>
                                        </p:tgtEl>
                                        <p:attrNameLst>
                                          <p:attrName>fillcolor</p:attrName>
                                        </p:attrNameLst>
                                      </p:cBhvr>
                                      <p:to>
                                        <a:schemeClr val="bg1"/>
                                      </p:to>
                                    </p:animClr>
                                    <p:set>
                                      <p:cBhvr>
                                        <p:cTn id="13" dur="250" autoRev="1" fill="remove"/>
                                        <p:tgtEl>
                                          <p:spTgt spid="6">
                                            <p:txEl>
                                              <p:pRg st="1" end="1"/>
                                            </p:txEl>
                                          </p:spTgt>
                                        </p:tgtEl>
                                        <p:attrNameLst>
                                          <p:attrName>fill.type</p:attrName>
                                        </p:attrNameLst>
                                      </p:cBhvr>
                                      <p:to>
                                        <p:strVal val="solid"/>
                                      </p:to>
                                    </p:set>
                                    <p:set>
                                      <p:cBhvr>
                                        <p:cTn id="14" dur="250" autoRev="1" fill="remove"/>
                                        <p:tgtEl>
                                          <p:spTgt spid="6">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xEl>
                                              <p:pRg st="2" end="2"/>
                                            </p:txEl>
                                          </p:spTgt>
                                        </p:tgtEl>
                                        <p:attrNameLst>
                                          <p:attrName>style.color</p:attrName>
                                        </p:attrNameLst>
                                      </p:cBhvr>
                                      <p:to>
                                        <a:schemeClr val="bg1"/>
                                      </p:to>
                                    </p:animClr>
                                    <p:animClr clrSpc="rgb" dir="cw">
                                      <p:cBhvr>
                                        <p:cTn id="19" dur="250" autoRev="1" fill="remove"/>
                                        <p:tgtEl>
                                          <p:spTgt spid="6">
                                            <p:txEl>
                                              <p:pRg st="2" end="2"/>
                                            </p:txEl>
                                          </p:spTgt>
                                        </p:tgtEl>
                                        <p:attrNameLst>
                                          <p:attrName>fillcolor</p:attrName>
                                        </p:attrNameLst>
                                      </p:cBhvr>
                                      <p:to>
                                        <a:schemeClr val="bg1"/>
                                      </p:to>
                                    </p:animClr>
                                    <p:set>
                                      <p:cBhvr>
                                        <p:cTn id="20" dur="250" autoRev="1" fill="remove"/>
                                        <p:tgtEl>
                                          <p:spTgt spid="6">
                                            <p:txEl>
                                              <p:pRg st="2" end="2"/>
                                            </p:txEl>
                                          </p:spTgt>
                                        </p:tgtEl>
                                        <p:attrNameLst>
                                          <p:attrName>fill.type</p:attrName>
                                        </p:attrNameLst>
                                      </p:cBhvr>
                                      <p:to>
                                        <p:strVal val="solid"/>
                                      </p:to>
                                    </p:set>
                                    <p:set>
                                      <p:cBhvr>
                                        <p:cTn id="21" dur="250" autoRev="1" fill="remove"/>
                                        <p:tgtEl>
                                          <p:spTgt spid="6">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6">
                                            <p:txEl>
                                              <p:pRg st="3" end="3"/>
                                            </p:txEl>
                                          </p:spTgt>
                                        </p:tgtEl>
                                        <p:attrNameLst>
                                          <p:attrName>style.color</p:attrName>
                                        </p:attrNameLst>
                                      </p:cBhvr>
                                      <p:to>
                                        <a:schemeClr val="bg1"/>
                                      </p:to>
                                    </p:animClr>
                                    <p:animClr clrSpc="rgb" dir="cw">
                                      <p:cBhvr>
                                        <p:cTn id="26" dur="250" autoRev="1" fill="remove"/>
                                        <p:tgtEl>
                                          <p:spTgt spid="6">
                                            <p:txEl>
                                              <p:pRg st="3" end="3"/>
                                            </p:txEl>
                                          </p:spTgt>
                                        </p:tgtEl>
                                        <p:attrNameLst>
                                          <p:attrName>fillcolor</p:attrName>
                                        </p:attrNameLst>
                                      </p:cBhvr>
                                      <p:to>
                                        <a:schemeClr val="bg1"/>
                                      </p:to>
                                    </p:animClr>
                                    <p:set>
                                      <p:cBhvr>
                                        <p:cTn id="27" dur="250" autoRev="1" fill="remove"/>
                                        <p:tgtEl>
                                          <p:spTgt spid="6">
                                            <p:txEl>
                                              <p:pRg st="3" end="3"/>
                                            </p:txEl>
                                          </p:spTgt>
                                        </p:tgtEl>
                                        <p:attrNameLst>
                                          <p:attrName>fill.type</p:attrName>
                                        </p:attrNameLst>
                                      </p:cBhvr>
                                      <p:to>
                                        <p:strVal val="solid"/>
                                      </p:to>
                                    </p:set>
                                    <p:set>
                                      <p:cBhvr>
                                        <p:cTn id="28" dur="250" autoRev="1" fill="remove"/>
                                        <p:tgtEl>
                                          <p:spTgt spid="6">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6">
                                            <p:txEl>
                                              <p:pRg st="4" end="4"/>
                                            </p:txEl>
                                          </p:spTgt>
                                        </p:tgtEl>
                                        <p:attrNameLst>
                                          <p:attrName>style.color</p:attrName>
                                        </p:attrNameLst>
                                      </p:cBhvr>
                                      <p:to>
                                        <a:schemeClr val="bg1"/>
                                      </p:to>
                                    </p:animClr>
                                    <p:animClr clrSpc="rgb" dir="cw">
                                      <p:cBhvr>
                                        <p:cTn id="33" dur="250" autoRev="1" fill="remove"/>
                                        <p:tgtEl>
                                          <p:spTgt spid="6">
                                            <p:txEl>
                                              <p:pRg st="4" end="4"/>
                                            </p:txEl>
                                          </p:spTgt>
                                        </p:tgtEl>
                                        <p:attrNameLst>
                                          <p:attrName>fillcolor</p:attrName>
                                        </p:attrNameLst>
                                      </p:cBhvr>
                                      <p:to>
                                        <a:schemeClr val="bg1"/>
                                      </p:to>
                                    </p:animClr>
                                    <p:set>
                                      <p:cBhvr>
                                        <p:cTn id="34" dur="250" autoRev="1" fill="remove"/>
                                        <p:tgtEl>
                                          <p:spTgt spid="6">
                                            <p:txEl>
                                              <p:pRg st="4" end="4"/>
                                            </p:txEl>
                                          </p:spTgt>
                                        </p:tgtEl>
                                        <p:attrNameLst>
                                          <p:attrName>fill.type</p:attrName>
                                        </p:attrNameLst>
                                      </p:cBhvr>
                                      <p:to>
                                        <p:strVal val="solid"/>
                                      </p:to>
                                    </p:set>
                                    <p:set>
                                      <p:cBhvr>
                                        <p:cTn id="35" dur="250" autoRev="1" fill="remove"/>
                                        <p:tgtEl>
                                          <p:spTgt spid="6">
                                            <p:txEl>
                                              <p:pRg st="4" end="4"/>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6">
                                            <p:txEl>
                                              <p:pRg st="5" end="5"/>
                                            </p:txEl>
                                          </p:spTgt>
                                        </p:tgtEl>
                                        <p:attrNameLst>
                                          <p:attrName>style.color</p:attrName>
                                        </p:attrNameLst>
                                      </p:cBhvr>
                                      <p:to>
                                        <a:schemeClr val="bg1"/>
                                      </p:to>
                                    </p:animClr>
                                    <p:animClr clrSpc="rgb" dir="cw">
                                      <p:cBhvr>
                                        <p:cTn id="40" dur="250" autoRev="1" fill="remove"/>
                                        <p:tgtEl>
                                          <p:spTgt spid="6">
                                            <p:txEl>
                                              <p:pRg st="5" end="5"/>
                                            </p:txEl>
                                          </p:spTgt>
                                        </p:tgtEl>
                                        <p:attrNameLst>
                                          <p:attrName>fillcolor</p:attrName>
                                        </p:attrNameLst>
                                      </p:cBhvr>
                                      <p:to>
                                        <a:schemeClr val="bg1"/>
                                      </p:to>
                                    </p:animClr>
                                    <p:set>
                                      <p:cBhvr>
                                        <p:cTn id="41" dur="250" autoRev="1" fill="remove"/>
                                        <p:tgtEl>
                                          <p:spTgt spid="6">
                                            <p:txEl>
                                              <p:pRg st="5" end="5"/>
                                            </p:txEl>
                                          </p:spTgt>
                                        </p:tgtEl>
                                        <p:attrNameLst>
                                          <p:attrName>fill.type</p:attrName>
                                        </p:attrNameLst>
                                      </p:cBhvr>
                                      <p:to>
                                        <p:strVal val="solid"/>
                                      </p:to>
                                    </p:set>
                                    <p:set>
                                      <p:cBhvr>
                                        <p:cTn id="42"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2288417825"/>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76A6629-C576-4E5C-AC0B-0AD427B2E0B6}"/>
                                            </p:graphicEl>
                                          </p:spTgt>
                                        </p:tgtEl>
                                        <p:attrNameLst>
                                          <p:attrName>style.visibility</p:attrName>
                                        </p:attrNameLst>
                                      </p:cBhvr>
                                      <p:to>
                                        <p:strVal val="visible"/>
                                      </p:to>
                                    </p:set>
                                    <p:animEffect transition="in" filter="wipe(down)">
                                      <p:cBhvr>
                                        <p:cTn id="7" dur="500"/>
                                        <p:tgtEl>
                                          <p:spTgt spid="6">
                                            <p:graphicEl>
                                              <a:dgm id="{976A6629-C576-4E5C-AC0B-0AD427B2E0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A0128D18-91F4-4D45-8C9C-4974CFA36DC1}"/>
                                            </p:graphicEl>
                                          </p:spTgt>
                                        </p:tgtEl>
                                        <p:attrNameLst>
                                          <p:attrName>style.visibility</p:attrName>
                                        </p:attrNameLst>
                                      </p:cBhvr>
                                      <p:to>
                                        <p:strVal val="visible"/>
                                      </p:to>
                                    </p:set>
                                    <p:animEffect transition="in" filter="wipe(down)">
                                      <p:cBhvr>
                                        <p:cTn id="12" dur="500"/>
                                        <p:tgtEl>
                                          <p:spTgt spid="6">
                                            <p:graphicEl>
                                              <a:dgm id="{A0128D18-91F4-4D45-8C9C-4974CFA36DC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1B608C48-B679-4224-ABAE-BF4C1C3E6D57}"/>
                                            </p:graphicEl>
                                          </p:spTgt>
                                        </p:tgtEl>
                                        <p:attrNameLst>
                                          <p:attrName>style.visibility</p:attrName>
                                        </p:attrNameLst>
                                      </p:cBhvr>
                                      <p:to>
                                        <p:strVal val="visible"/>
                                      </p:to>
                                    </p:set>
                                    <p:animEffect transition="in" filter="wipe(down)">
                                      <p:cBhvr>
                                        <p:cTn id="15" dur="500"/>
                                        <p:tgtEl>
                                          <p:spTgt spid="6">
                                            <p:graphicEl>
                                              <a:dgm id="{1B608C48-B679-4224-ABAE-BF4C1C3E6D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8815B87F-8EC1-4C73-81D7-77A7AD3C778C}"/>
                                            </p:graphicEl>
                                          </p:spTgt>
                                        </p:tgtEl>
                                        <p:attrNameLst>
                                          <p:attrName>style.visibility</p:attrName>
                                        </p:attrNameLst>
                                      </p:cBhvr>
                                      <p:to>
                                        <p:strVal val="visible"/>
                                      </p:to>
                                    </p:set>
                                    <p:animEffect transition="in" filter="wipe(down)">
                                      <p:cBhvr>
                                        <p:cTn id="20" dur="500"/>
                                        <p:tgtEl>
                                          <p:spTgt spid="6">
                                            <p:graphicEl>
                                              <a:dgm id="{8815B87F-8EC1-4C73-81D7-77A7AD3C778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C2311832-E7FA-442D-BFB8-6E0978A33099}"/>
                                            </p:graphicEl>
                                          </p:spTgt>
                                        </p:tgtEl>
                                        <p:attrNameLst>
                                          <p:attrName>style.visibility</p:attrName>
                                        </p:attrNameLst>
                                      </p:cBhvr>
                                      <p:to>
                                        <p:strVal val="visible"/>
                                      </p:to>
                                    </p:set>
                                    <p:animEffect transition="in" filter="wipe(down)">
                                      <p:cBhvr>
                                        <p:cTn id="23" dur="500"/>
                                        <p:tgtEl>
                                          <p:spTgt spid="6">
                                            <p:graphicEl>
                                              <a:dgm id="{C2311832-E7FA-442D-BFB8-6E0978A330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4B76FC7-4DE5-40FE-B118-8F6D00DE1243}"/>
                                            </p:graphicEl>
                                          </p:spTgt>
                                        </p:tgtEl>
                                        <p:attrNameLst>
                                          <p:attrName>style.visibility</p:attrName>
                                        </p:attrNameLst>
                                      </p:cBhvr>
                                      <p:to>
                                        <p:strVal val="visible"/>
                                      </p:to>
                                    </p:set>
                                    <p:animEffect transition="in" filter="wipe(down)">
                                      <p:cBhvr>
                                        <p:cTn id="28" dur="500"/>
                                        <p:tgtEl>
                                          <p:spTgt spid="6">
                                            <p:graphicEl>
                                              <a:dgm id="{34B76FC7-4DE5-40FE-B118-8F6D00DE124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DF966776-DA6A-4DC6-980B-BB57449A2A0B}"/>
                                            </p:graphicEl>
                                          </p:spTgt>
                                        </p:tgtEl>
                                        <p:attrNameLst>
                                          <p:attrName>style.visibility</p:attrName>
                                        </p:attrNameLst>
                                      </p:cBhvr>
                                      <p:to>
                                        <p:strVal val="visible"/>
                                      </p:to>
                                    </p:set>
                                    <p:animEffect transition="in" filter="wipe(down)">
                                      <p:cBhvr>
                                        <p:cTn id="31" dur="500"/>
                                        <p:tgtEl>
                                          <p:spTgt spid="6">
                                            <p:graphicEl>
                                              <a:dgm id="{DF966776-DA6A-4DC6-980B-BB57449A2A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2989EF7B-A9DE-4002-9C92-66E67C68FA6F}"/>
                                            </p:graphicEl>
                                          </p:spTgt>
                                        </p:tgtEl>
                                        <p:attrNameLst>
                                          <p:attrName>style.visibility</p:attrName>
                                        </p:attrNameLst>
                                      </p:cBhvr>
                                      <p:to>
                                        <p:strVal val="visible"/>
                                      </p:to>
                                    </p:set>
                                    <p:animEffect transition="in" filter="wipe(down)">
                                      <p:cBhvr>
                                        <p:cTn id="36" dur="500"/>
                                        <p:tgtEl>
                                          <p:spTgt spid="6">
                                            <p:graphicEl>
                                              <a:dgm id="{2989EF7B-A9DE-4002-9C92-66E67C68FA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697A8FB2-D8BC-4BA7-86D6-842F76CFFBC8}"/>
                                            </p:graphicEl>
                                          </p:spTgt>
                                        </p:tgtEl>
                                        <p:attrNameLst>
                                          <p:attrName>style.visibility</p:attrName>
                                        </p:attrNameLst>
                                      </p:cBhvr>
                                      <p:to>
                                        <p:strVal val="visible"/>
                                      </p:to>
                                    </p:set>
                                    <p:animEffect transition="in" filter="wipe(down)">
                                      <p:cBhvr>
                                        <p:cTn id="39" dur="500"/>
                                        <p:tgtEl>
                                          <p:spTgt spid="6">
                                            <p:graphicEl>
                                              <a:dgm id="{697A8FB2-D8BC-4BA7-86D6-842F76CFFBC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278B79BF-8DEB-42AC-B91F-F9B215207135}"/>
                                            </p:graphicEl>
                                          </p:spTgt>
                                        </p:tgtEl>
                                        <p:attrNameLst>
                                          <p:attrName>style.visibility</p:attrName>
                                        </p:attrNameLst>
                                      </p:cBhvr>
                                      <p:to>
                                        <p:strVal val="visible"/>
                                      </p:to>
                                    </p:set>
                                    <p:animEffect transition="in" filter="wipe(down)">
                                      <p:cBhvr>
                                        <p:cTn id="44" dur="500"/>
                                        <p:tgtEl>
                                          <p:spTgt spid="6">
                                            <p:graphicEl>
                                              <a:dgm id="{278B79BF-8DEB-42AC-B91F-F9B21520713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1EAA7D2F-B4A1-493F-AE4A-832A7A221203}"/>
                                            </p:graphicEl>
                                          </p:spTgt>
                                        </p:tgtEl>
                                        <p:attrNameLst>
                                          <p:attrName>style.visibility</p:attrName>
                                        </p:attrNameLst>
                                      </p:cBhvr>
                                      <p:to>
                                        <p:strVal val="visible"/>
                                      </p:to>
                                    </p:set>
                                    <p:animEffect transition="in" filter="wipe(down)">
                                      <p:cBhvr>
                                        <p:cTn id="47" dur="500"/>
                                        <p:tgtEl>
                                          <p:spTgt spid="6">
                                            <p:graphicEl>
                                              <a:dgm id="{1EAA7D2F-B4A1-493F-AE4A-832A7A2212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779565E-B25E-4655-BA19-3C7A2CF64C6D}"/>
              </a:ext>
            </a:extLst>
          </p:cNvPr>
          <p:cNvGraphicFramePr>
            <a:graphicFrameLocks noGrp="1"/>
          </p:cNvGraphicFramePr>
          <p:nvPr>
            <p:ph idx="1"/>
            <p:extLst>
              <p:ext uri="{D42A27DB-BD31-4B8C-83A1-F6EECF244321}">
                <p14:modId xmlns:p14="http://schemas.microsoft.com/office/powerpoint/2010/main" val="10180899"/>
              </p:ext>
            </p:extLst>
          </p:nvPr>
        </p:nvGraphicFramePr>
        <p:xfrm>
          <a:off x="537881" y="247426"/>
          <a:ext cx="11177197" cy="6285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FF541552-B450-41E4-BADB-2E8966F2D8FC}"/>
                                            </p:graphicEl>
                                          </p:spTgt>
                                        </p:tgtEl>
                                        <p:attrNameLst>
                                          <p:attrName>style.visibility</p:attrName>
                                        </p:attrNameLst>
                                      </p:cBhvr>
                                      <p:to>
                                        <p:strVal val="visible"/>
                                      </p:to>
                                    </p:set>
                                    <p:anim calcmode="lin" valueType="num">
                                      <p:cBhvr additive="base">
                                        <p:cTn id="7" dur="500" fill="hold"/>
                                        <p:tgtEl>
                                          <p:spTgt spid="3">
                                            <p:graphicEl>
                                              <a:dgm id="{FF541552-B450-41E4-BADB-2E8966F2D8F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F541552-B450-41E4-BADB-2E8966F2D8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22DEBD51-7D88-4407-A415-C41CA98FED68}"/>
                                            </p:graphicEl>
                                          </p:spTgt>
                                        </p:tgtEl>
                                        <p:attrNameLst>
                                          <p:attrName>style.visibility</p:attrName>
                                        </p:attrNameLst>
                                      </p:cBhvr>
                                      <p:to>
                                        <p:strVal val="visible"/>
                                      </p:to>
                                    </p:set>
                                    <p:anim calcmode="lin" valueType="num">
                                      <p:cBhvr additive="base">
                                        <p:cTn id="13" dur="500" fill="hold"/>
                                        <p:tgtEl>
                                          <p:spTgt spid="3">
                                            <p:graphicEl>
                                              <a:dgm id="{22DEBD51-7D88-4407-A415-C41CA98FED6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2DEBD51-7D88-4407-A415-C41CA98FED68}"/>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FD2A4373-E127-498E-8EF9-57D0987660AA}"/>
                                            </p:graphicEl>
                                          </p:spTgt>
                                        </p:tgtEl>
                                        <p:attrNameLst>
                                          <p:attrName>style.visibility</p:attrName>
                                        </p:attrNameLst>
                                      </p:cBhvr>
                                      <p:to>
                                        <p:strVal val="visible"/>
                                      </p:to>
                                    </p:set>
                                    <p:anim calcmode="lin" valueType="num">
                                      <p:cBhvr additive="base">
                                        <p:cTn id="17" dur="500" fill="hold"/>
                                        <p:tgtEl>
                                          <p:spTgt spid="3">
                                            <p:graphicEl>
                                              <a:dgm id="{FD2A4373-E127-498E-8EF9-57D0987660A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D2A4373-E127-498E-8EF9-57D0987660AA}"/>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A2C54F86-48E2-472A-AD41-D44D07459D7D}"/>
                                            </p:graphicEl>
                                          </p:spTgt>
                                        </p:tgtEl>
                                        <p:attrNameLst>
                                          <p:attrName>style.visibility</p:attrName>
                                        </p:attrNameLst>
                                      </p:cBhvr>
                                      <p:to>
                                        <p:strVal val="visible"/>
                                      </p:to>
                                    </p:set>
                                    <p:anim calcmode="lin" valueType="num">
                                      <p:cBhvr additive="base">
                                        <p:cTn id="23" dur="500" fill="hold"/>
                                        <p:tgtEl>
                                          <p:spTgt spid="3">
                                            <p:graphicEl>
                                              <a:dgm id="{A2C54F86-48E2-472A-AD41-D44D07459D7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A2C54F86-48E2-472A-AD41-D44D07459D7D}"/>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A7F1198B-9634-46A6-B27B-CF9EF3B7D7EE}"/>
                                            </p:graphicEl>
                                          </p:spTgt>
                                        </p:tgtEl>
                                        <p:attrNameLst>
                                          <p:attrName>style.visibility</p:attrName>
                                        </p:attrNameLst>
                                      </p:cBhvr>
                                      <p:to>
                                        <p:strVal val="visible"/>
                                      </p:to>
                                    </p:set>
                                    <p:anim calcmode="lin" valueType="num">
                                      <p:cBhvr additive="base">
                                        <p:cTn id="27" dur="500" fill="hold"/>
                                        <p:tgtEl>
                                          <p:spTgt spid="3">
                                            <p:graphicEl>
                                              <a:dgm id="{A7F1198B-9634-46A6-B27B-CF9EF3B7D7E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A7F1198B-9634-46A6-B27B-CF9EF3B7D7E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95367209-E57B-4D04-A0C7-8B5212A355E3}"/>
                                            </p:graphicEl>
                                          </p:spTgt>
                                        </p:tgtEl>
                                        <p:attrNameLst>
                                          <p:attrName>style.visibility</p:attrName>
                                        </p:attrNameLst>
                                      </p:cBhvr>
                                      <p:to>
                                        <p:strVal val="visible"/>
                                      </p:to>
                                    </p:set>
                                    <p:anim calcmode="lin" valueType="num">
                                      <p:cBhvr additive="base">
                                        <p:cTn id="33" dur="500" fill="hold"/>
                                        <p:tgtEl>
                                          <p:spTgt spid="3">
                                            <p:graphicEl>
                                              <a:dgm id="{95367209-E57B-4D04-A0C7-8B5212A355E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95367209-E57B-4D04-A0C7-8B5212A355E3}"/>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0DC1380C-C088-4DC9-925A-E7CC08599F1A}"/>
                                            </p:graphicEl>
                                          </p:spTgt>
                                        </p:tgtEl>
                                        <p:attrNameLst>
                                          <p:attrName>style.visibility</p:attrName>
                                        </p:attrNameLst>
                                      </p:cBhvr>
                                      <p:to>
                                        <p:strVal val="visible"/>
                                      </p:to>
                                    </p:set>
                                    <p:anim calcmode="lin" valueType="num">
                                      <p:cBhvr additive="base">
                                        <p:cTn id="37" dur="500" fill="hold"/>
                                        <p:tgtEl>
                                          <p:spTgt spid="3">
                                            <p:graphicEl>
                                              <a:dgm id="{0DC1380C-C088-4DC9-925A-E7CC08599F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C1380C-C088-4DC9-925A-E7CC08599F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6E1BD691-7F96-451F-97DA-685EA7AC4DB4}"/>
                                            </p:graphicEl>
                                          </p:spTgt>
                                        </p:tgtEl>
                                        <p:attrNameLst>
                                          <p:attrName>style.visibility</p:attrName>
                                        </p:attrNameLst>
                                      </p:cBhvr>
                                      <p:to>
                                        <p:strVal val="visible"/>
                                      </p:to>
                                    </p:set>
                                    <p:anim calcmode="lin" valueType="num">
                                      <p:cBhvr additive="base">
                                        <p:cTn id="43" dur="500" fill="hold"/>
                                        <p:tgtEl>
                                          <p:spTgt spid="3">
                                            <p:graphicEl>
                                              <a:dgm id="{6E1BD691-7F96-451F-97DA-685EA7AC4DB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E1BD691-7F96-451F-97DA-685EA7AC4DB4}"/>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0209967B-E2CE-4678-AE0F-20BFBBD12925}"/>
                                            </p:graphicEl>
                                          </p:spTgt>
                                        </p:tgtEl>
                                        <p:attrNameLst>
                                          <p:attrName>style.visibility</p:attrName>
                                        </p:attrNameLst>
                                      </p:cBhvr>
                                      <p:to>
                                        <p:strVal val="visible"/>
                                      </p:to>
                                    </p:set>
                                    <p:anim calcmode="lin" valueType="num">
                                      <p:cBhvr additive="base">
                                        <p:cTn id="47" dur="500" fill="hold"/>
                                        <p:tgtEl>
                                          <p:spTgt spid="3">
                                            <p:graphicEl>
                                              <a:dgm id="{0209967B-E2CE-4678-AE0F-20BFBBD1292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0209967B-E2CE-4678-AE0F-20BFBBD12925}"/>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55D8D4-0333-496A-B27C-BDD6FB6FB59F}"/>
                                            </p:graphicEl>
                                          </p:spTgt>
                                        </p:tgtEl>
                                        <p:attrNameLst>
                                          <p:attrName>style.visibility</p:attrName>
                                        </p:attrNameLst>
                                      </p:cBhvr>
                                      <p:to>
                                        <p:strVal val="visible"/>
                                      </p:to>
                                    </p:set>
                                    <p:anim calcmode="lin" valueType="num">
                                      <p:cBhvr additive="base">
                                        <p:cTn id="53" dur="500" fill="hold"/>
                                        <p:tgtEl>
                                          <p:spTgt spid="3">
                                            <p:graphicEl>
                                              <a:dgm id="{7755D8D4-0333-496A-B27C-BDD6FB6FB59F}"/>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7755D8D4-0333-496A-B27C-BDD6FB6FB59F}"/>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E10B2488-9C6E-4253-9BFD-A1135BF37B30}"/>
                                            </p:graphicEl>
                                          </p:spTgt>
                                        </p:tgtEl>
                                        <p:attrNameLst>
                                          <p:attrName>style.visibility</p:attrName>
                                        </p:attrNameLst>
                                      </p:cBhvr>
                                      <p:to>
                                        <p:strVal val="visible"/>
                                      </p:to>
                                    </p:set>
                                    <p:anim calcmode="lin" valueType="num">
                                      <p:cBhvr additive="base">
                                        <p:cTn id="57" dur="500" fill="hold"/>
                                        <p:tgtEl>
                                          <p:spTgt spid="3">
                                            <p:graphicEl>
                                              <a:dgm id="{E10B2488-9C6E-4253-9BFD-A1135BF37B30}"/>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10B2488-9C6E-4253-9BFD-A1135BF37B30}"/>
                                            </p:graphic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graphicEl>
                                              <a:dgm id="{E5C544CE-6365-4D78-9F4C-B1B467F24993}"/>
                                            </p:graphicEl>
                                          </p:spTgt>
                                        </p:tgtEl>
                                        <p:attrNameLst>
                                          <p:attrName>style.visibility</p:attrName>
                                        </p:attrNameLst>
                                      </p:cBhvr>
                                      <p:to>
                                        <p:strVal val="visible"/>
                                      </p:to>
                                    </p:set>
                                    <p:anim calcmode="lin" valueType="num">
                                      <p:cBhvr additive="base">
                                        <p:cTn id="61" dur="500" fill="hold"/>
                                        <p:tgtEl>
                                          <p:spTgt spid="3">
                                            <p:graphicEl>
                                              <a:dgm id="{E5C544CE-6365-4D78-9F4C-B1B467F24993}"/>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E5C544CE-6365-4D78-9F4C-B1B467F249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030942"/>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22237767"/>
              </p:ext>
            </p:extLst>
          </p:nvPr>
        </p:nvGraphicFramePr>
        <p:xfrm>
          <a:off x="240145" y="1034472"/>
          <a:ext cx="11453092" cy="5052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68291192"/>
              </p:ext>
            </p:extLst>
          </p:nvPr>
        </p:nvGraphicFramePr>
        <p:xfrm>
          <a:off x="583660" y="622570"/>
          <a:ext cx="10998740" cy="5508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0392" y="189377"/>
            <a:ext cx="9291215" cy="1049235"/>
          </a:xfrm>
        </p:spPr>
        <p:txBody>
          <a:bodyPr>
            <a:normAutofit fontScale="90000"/>
          </a:bodyPr>
          <a:lstStyle/>
          <a:p>
            <a:r>
              <a:rPr lang="en-US" dirty="0"/>
              <a:t>How the System Functions</a:t>
            </a:r>
            <a:br>
              <a:rPr lang="en-US" dirty="0"/>
            </a:b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546505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434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50646" y="1060230"/>
            <a:ext cx="3280392" cy="2534848"/>
          </a:xfrm>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03370"/>
            <a:ext cx="9144001" cy="4707745"/>
          </a:xfrm>
          <a:prstGeom prst="rect">
            <a:avLst/>
          </a:prstGeom>
        </p:spPr>
      </p:pic>
      <p:sp>
        <p:nvSpPr>
          <p:cNvPr id="15" name="TextBox 14"/>
          <p:cNvSpPr txBox="1"/>
          <p:nvPr/>
        </p:nvSpPr>
        <p:spPr>
          <a:xfrm>
            <a:off x="3146854" y="4168347"/>
            <a:ext cx="3253946" cy="430887"/>
          </a:xfrm>
          <a:prstGeom prst="rect">
            <a:avLst/>
          </a:prstGeom>
          <a:noFill/>
        </p:spPr>
        <p:txBody>
          <a:bodyPr wrap="square" rtlCol="0">
            <a:spAutoFit/>
          </a:bodyPr>
          <a:lstStyle/>
          <a:p>
            <a:r>
              <a:rPr lang="en-US" sz="2100" b="1" dirty="0">
                <a:solidFill>
                  <a:schemeClr val="accent2">
                    <a:lumMod val="75000"/>
                  </a:schemeClr>
                </a:solidFill>
              </a:rPr>
              <a:t>AND MOBILE DEVICES</a:t>
            </a:r>
          </a:p>
        </p:txBody>
      </p:sp>
      <p:pic>
        <p:nvPicPr>
          <p:cNvPr id="16" name="Picture 15"/>
          <p:cNvPicPr>
            <a:picLocks noChangeAspect="1"/>
          </p:cNvPicPr>
          <p:nvPr/>
        </p:nvPicPr>
        <p:blipFill>
          <a:blip r:embed="rId5"/>
          <a:stretch>
            <a:fillRect/>
          </a:stretch>
        </p:blipFill>
        <p:spPr>
          <a:xfrm>
            <a:off x="1523604" y="5511114"/>
            <a:ext cx="7628635" cy="1087394"/>
          </a:xfrm>
          <a:prstGeom prst="rect">
            <a:avLst/>
          </a:prstGeom>
        </p:spPr>
      </p:pic>
      <p:sp>
        <p:nvSpPr>
          <p:cNvPr id="7" name="TextBox 6"/>
          <p:cNvSpPr txBox="1"/>
          <p:nvPr/>
        </p:nvSpPr>
        <p:spPr>
          <a:xfrm>
            <a:off x="3101544" y="1597830"/>
            <a:ext cx="3253946" cy="330860"/>
          </a:xfrm>
          <a:prstGeom prst="rect">
            <a:avLst/>
          </a:prstGeom>
          <a:noFill/>
        </p:spPr>
        <p:txBody>
          <a:bodyPr wrap="square" rtlCol="0">
            <a:spAutoFit/>
          </a:bodyPr>
          <a:lstStyle/>
          <a:p>
            <a:r>
              <a:rPr lang="en-US" sz="1550" b="1" dirty="0">
                <a:solidFill>
                  <a:schemeClr val="accent2">
                    <a:lumMod val="75000"/>
                  </a:schemeClr>
                </a:solidFill>
              </a:rPr>
              <a:t>AS A COURTESY TO OTHERS,</a:t>
            </a:r>
          </a:p>
        </p:txBody>
      </p:sp>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784105666"/>
              </p:ext>
            </p:extLst>
          </p:nvPr>
        </p:nvGraphicFramePr>
        <p:xfrm>
          <a:off x="92364" y="711201"/>
          <a:ext cx="6480347" cy="546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56126"/>
            <a:ext cx="9291215" cy="1049235"/>
          </a:xfrm>
        </p:spPr>
        <p:txBody>
          <a:bodyPr>
            <a:normAutofit/>
          </a:bodyPr>
          <a:lstStyle/>
          <a:p>
            <a:r>
              <a:rPr lang="en-US" sz="4400"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3941844"/>
              </p:ext>
            </p:extLst>
          </p:nvPr>
        </p:nvGraphicFramePr>
        <p:xfrm>
          <a:off x="838200" y="2449357"/>
          <a:ext cx="10515600"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3371778" y="1325796"/>
            <a:ext cx="5025005" cy="1443158"/>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“SCO” ID Number</a:t>
            </a:r>
          </a:p>
        </p:txBody>
      </p:sp>
      <p:sp>
        <p:nvSpPr>
          <p:cNvPr id="2" name="TextBox 1"/>
          <p:cNvSpPr txBox="1"/>
          <p:nvPr/>
        </p:nvSpPr>
        <p:spPr>
          <a:xfrm>
            <a:off x="1859693" y="911505"/>
            <a:ext cx="8287265" cy="769441"/>
          </a:xfrm>
          <a:prstGeom prst="rect">
            <a:avLst/>
          </a:prstGeom>
          <a:noFill/>
        </p:spPr>
        <p:txBody>
          <a:bodyPr wrap="square" rtlCol="0">
            <a:spAutoFit/>
          </a:bodyPr>
          <a:lstStyle/>
          <a:p>
            <a:pPr algn="ctr"/>
            <a:r>
              <a:rPr lang="en-US" sz="4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3499" y="278046"/>
            <a:ext cx="9291215" cy="1049235"/>
          </a:xfrm>
        </p:spPr>
        <p:txBody>
          <a:bodyPr>
            <a:normAutofit/>
          </a:bodyPr>
          <a:lstStyle/>
          <a:p>
            <a:r>
              <a:rPr lang="en-US" sz="4000" dirty="0"/>
              <a:t>Interscope “SCO” ID Number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5382229"/>
              </p:ext>
            </p:extLst>
          </p:nvPr>
        </p:nvGraphicFramePr>
        <p:xfrm>
          <a:off x="709068" y="1261918"/>
          <a:ext cx="10580078" cy="544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Logon’s</a:t>
            </a:r>
          </a:p>
        </p:txBody>
      </p:sp>
      <p:graphicFrame>
        <p:nvGraphicFramePr>
          <p:cNvPr id="4" name="Content Placeholder 3"/>
          <p:cNvGraphicFramePr>
            <a:graphicFrameLocks noGrp="1"/>
          </p:cNvGraphicFramePr>
          <p:nvPr>
            <p:ph idx="1"/>
          </p:nvPr>
        </p:nvGraphicFramePr>
        <p:xfrm>
          <a:off x="5540375" y="1281113"/>
          <a:ext cx="6394450" cy="420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9"/>
          <p:cNvPicPr>
            <a:picLocks noChangeAspect="1"/>
          </p:cNvPicPr>
          <p:nvPr/>
        </p:nvPicPr>
        <p:blipFill>
          <a:blip r:embed="rId9"/>
          <a:stretch>
            <a:fillRect/>
          </a:stretch>
        </p:blipFill>
        <p:spPr>
          <a:xfrm>
            <a:off x="580748" y="901147"/>
            <a:ext cx="4797288"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312402020"/>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66251"/>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182C61-3F4B-49A0-AD30-03856712D493}"/>
              </a:ext>
            </a:extLst>
          </p:cNvPr>
          <p:cNvGraphicFramePr/>
          <p:nvPr>
            <p:extLst>
              <p:ext uri="{D42A27DB-BD31-4B8C-83A1-F6EECF244321}">
                <p14:modId xmlns:p14="http://schemas.microsoft.com/office/powerpoint/2010/main" val="1732502954"/>
              </p:ext>
            </p:extLst>
          </p:nvPr>
        </p:nvGraphicFramePr>
        <p:xfrm>
          <a:off x="4239491" y="143196"/>
          <a:ext cx="3125586" cy="7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4141492354"/>
              </p:ext>
            </p:extLst>
          </p:nvPr>
        </p:nvGraphicFramePr>
        <p:xfrm>
          <a:off x="808183" y="1230284"/>
          <a:ext cx="10142430" cy="4726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1D19C56A-99F5-423E-B1BA-0371A56581FD}"/>
                                            </p:graphicEl>
                                          </p:spTgt>
                                        </p:tgtEl>
                                        <p:attrNameLst>
                                          <p:attrName>style.visibility</p:attrName>
                                        </p:attrNameLst>
                                      </p:cBhvr>
                                      <p:to>
                                        <p:strVal val="visible"/>
                                      </p:to>
                                    </p:set>
                                    <p:anim calcmode="lin" valueType="num">
                                      <p:cBhvr additive="base">
                                        <p:cTn id="7" dur="500" fill="hold"/>
                                        <p:tgtEl>
                                          <p:spTgt spid="3">
                                            <p:graphicEl>
                                              <a:dgm id="{1D19C56A-99F5-423E-B1BA-0371A56581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1D19C56A-99F5-423E-B1BA-0371A5658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5251BCC8-F21B-470E-9210-F593EA09350B}"/>
                                            </p:graphicEl>
                                          </p:spTgt>
                                        </p:tgtEl>
                                        <p:attrNameLst>
                                          <p:attrName>style.visibility</p:attrName>
                                        </p:attrNameLst>
                                      </p:cBhvr>
                                      <p:to>
                                        <p:strVal val="visible"/>
                                      </p:to>
                                    </p:set>
                                    <p:anim calcmode="lin" valueType="num">
                                      <p:cBhvr additive="base">
                                        <p:cTn id="13" dur="500" fill="hold"/>
                                        <p:tgtEl>
                                          <p:spTgt spid="3">
                                            <p:graphicEl>
                                              <a:dgm id="{5251BCC8-F21B-470E-9210-F593EA09350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5251BCC8-F21B-470E-9210-F593EA09350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D78C31D8-BE21-4564-B0DA-9B86B9675F77}"/>
                                            </p:graphicEl>
                                          </p:spTgt>
                                        </p:tgtEl>
                                        <p:attrNameLst>
                                          <p:attrName>style.visibility</p:attrName>
                                        </p:attrNameLst>
                                      </p:cBhvr>
                                      <p:to>
                                        <p:strVal val="visible"/>
                                      </p:to>
                                    </p:set>
                                    <p:anim calcmode="lin" valueType="num">
                                      <p:cBhvr additive="base">
                                        <p:cTn id="19" dur="500" fill="hold"/>
                                        <p:tgtEl>
                                          <p:spTgt spid="3">
                                            <p:graphicEl>
                                              <a:dgm id="{D78C31D8-BE21-4564-B0DA-9B86B9675F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D78C31D8-BE21-4564-B0DA-9B86B9675F7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98A455E-888F-4FCD-9106-E9484DECD6D8}"/>
                                            </p:graphicEl>
                                          </p:spTgt>
                                        </p:tgtEl>
                                        <p:attrNameLst>
                                          <p:attrName>style.visibility</p:attrName>
                                        </p:attrNameLst>
                                      </p:cBhvr>
                                      <p:to>
                                        <p:strVal val="visible"/>
                                      </p:to>
                                    </p:set>
                                    <p:anim calcmode="lin" valueType="num">
                                      <p:cBhvr additive="base">
                                        <p:cTn id="25" dur="500" fill="hold"/>
                                        <p:tgtEl>
                                          <p:spTgt spid="3">
                                            <p:graphicEl>
                                              <a:dgm id="{498A455E-888F-4FCD-9106-E9484DECD6D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98A455E-888F-4FCD-9106-E9484DECD6D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CCFD97BE-A2C2-4EF7-AB14-AF0119964BE8}"/>
                                            </p:graphicEl>
                                          </p:spTgt>
                                        </p:tgtEl>
                                        <p:attrNameLst>
                                          <p:attrName>style.visibility</p:attrName>
                                        </p:attrNameLst>
                                      </p:cBhvr>
                                      <p:to>
                                        <p:strVal val="visible"/>
                                      </p:to>
                                    </p:set>
                                    <p:anim calcmode="lin" valueType="num">
                                      <p:cBhvr additive="base">
                                        <p:cTn id="31" dur="500" fill="hold"/>
                                        <p:tgtEl>
                                          <p:spTgt spid="3">
                                            <p:graphicEl>
                                              <a:dgm id="{CCFD97BE-A2C2-4EF7-AB14-AF0119964BE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CCFD97BE-A2C2-4EF7-AB14-AF0119964BE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552BC377-F72C-4E69-B5C4-A9EB3B5F9202}"/>
                                            </p:graphicEl>
                                          </p:spTgt>
                                        </p:tgtEl>
                                        <p:attrNameLst>
                                          <p:attrName>style.visibility</p:attrName>
                                        </p:attrNameLst>
                                      </p:cBhvr>
                                      <p:to>
                                        <p:strVal val="visible"/>
                                      </p:to>
                                    </p:set>
                                    <p:anim calcmode="lin" valueType="num">
                                      <p:cBhvr additive="base">
                                        <p:cTn id="37" dur="500" fill="hold"/>
                                        <p:tgtEl>
                                          <p:spTgt spid="3">
                                            <p:graphicEl>
                                              <a:dgm id="{552BC377-F72C-4E69-B5C4-A9EB3B5F920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552BC377-F72C-4E69-B5C4-A9EB3B5F92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36AE88D-5D81-4963-B7FA-9DF366CA3BC2}"/>
              </a:ext>
            </a:extLst>
          </p:cNvPr>
          <p:cNvGraphicFramePr/>
          <p:nvPr>
            <p:extLst>
              <p:ext uri="{D42A27DB-BD31-4B8C-83A1-F6EECF244321}">
                <p14:modId xmlns:p14="http://schemas.microsoft.com/office/powerpoint/2010/main" val="3905670410"/>
              </p:ext>
            </p:extLst>
          </p:nvPr>
        </p:nvGraphicFramePr>
        <p:xfrm>
          <a:off x="590204" y="753533"/>
          <a:ext cx="10915995" cy="57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26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0543AB-7E97-4DF4-8F0A-85F33F342DFD}"/>
              </a:ext>
            </a:extLst>
          </p:cNvPr>
          <p:cNvSpPr txBox="1"/>
          <p:nvPr/>
        </p:nvSpPr>
        <p:spPr>
          <a:xfrm>
            <a:off x="190500" y="6371964"/>
            <a:ext cx="2445475" cy="230832"/>
          </a:xfrm>
          <a:prstGeom prst="rect">
            <a:avLst/>
          </a:prstGeom>
          <a:noFill/>
        </p:spPr>
        <p:txBody>
          <a:bodyPr wrap="square" rtlCol="0">
            <a:spAutoFit/>
          </a:bodyPr>
          <a:lstStyle/>
          <a:p>
            <a:r>
              <a:rPr lang="en-US" sz="900" dirty="0">
                <a:solidFill>
                  <a:schemeClr val="bg1"/>
                </a:solidFill>
                <a:latin typeface="Univers Light" panose="020B0403020202020204" pitchFamily="34" charset="0"/>
              </a:rPr>
              <a:t>SCO Conference 2019</a:t>
            </a:r>
          </a:p>
        </p:txBody>
      </p:sp>
      <p:graphicFrame>
        <p:nvGraphicFramePr>
          <p:cNvPr id="4" name="Content Placeholder 3">
            <a:extLst>
              <a:ext uri="{FF2B5EF4-FFF2-40B4-BE49-F238E27FC236}">
                <a16:creationId xmlns:a16="http://schemas.microsoft.com/office/drawing/2014/main" id="{01CAA8BD-ABC7-454C-B236-FAC335A893D9}"/>
              </a:ext>
            </a:extLst>
          </p:cNvPr>
          <p:cNvGraphicFramePr>
            <a:graphicFrameLocks noGrp="1"/>
          </p:cNvGraphicFramePr>
          <p:nvPr>
            <p:ph idx="1"/>
            <p:extLst>
              <p:ext uri="{D42A27DB-BD31-4B8C-83A1-F6EECF244321}">
                <p14:modId xmlns:p14="http://schemas.microsoft.com/office/powerpoint/2010/main" val="3196325614"/>
              </p:ext>
            </p:extLst>
          </p:nvPr>
        </p:nvGraphicFramePr>
        <p:xfrm>
          <a:off x="517236" y="255204"/>
          <a:ext cx="11111346" cy="634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5896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9B5D98F4-7D97-41FB-87F6-427574BC2118}"/>
                                            </p:graphicEl>
                                          </p:spTgt>
                                        </p:tgtEl>
                                        <p:attrNameLst>
                                          <p:attrName>style.visibility</p:attrName>
                                        </p:attrNameLst>
                                      </p:cBhvr>
                                      <p:to>
                                        <p:strVal val="visible"/>
                                      </p:to>
                                    </p:set>
                                    <p:anim calcmode="lin" valueType="num">
                                      <p:cBhvr additive="base">
                                        <p:cTn id="7" dur="500" fill="hold"/>
                                        <p:tgtEl>
                                          <p:spTgt spid="4">
                                            <p:graphicEl>
                                              <a:dgm id="{9B5D98F4-7D97-41FB-87F6-427574BC21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B5D98F4-7D97-41FB-87F6-427574BC211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graphicEl>
                                              <a:dgm id="{82104A04-9687-4E79-97EE-B49CA393117B}"/>
                                            </p:graphicEl>
                                          </p:spTgt>
                                        </p:tgtEl>
                                        <p:attrNameLst>
                                          <p:attrName>style.visibility</p:attrName>
                                        </p:attrNameLst>
                                      </p:cBhvr>
                                      <p:to>
                                        <p:strVal val="visible"/>
                                      </p:to>
                                    </p:set>
                                    <p:anim calcmode="lin" valueType="num">
                                      <p:cBhvr additive="base">
                                        <p:cTn id="13" dur="500" fill="hold"/>
                                        <p:tgtEl>
                                          <p:spTgt spid="4">
                                            <p:graphicEl>
                                              <a:dgm id="{82104A04-9687-4E79-97EE-B49CA393117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82104A04-9687-4E79-97EE-B49CA393117B}"/>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graphicEl>
                                              <a:dgm id="{0AB4231C-7647-46C4-B6D6-924884D20722}"/>
                                            </p:graphicEl>
                                          </p:spTgt>
                                        </p:tgtEl>
                                        <p:attrNameLst>
                                          <p:attrName>style.visibility</p:attrName>
                                        </p:attrNameLst>
                                      </p:cBhvr>
                                      <p:to>
                                        <p:strVal val="visible"/>
                                      </p:to>
                                    </p:set>
                                    <p:anim calcmode="lin" valueType="num">
                                      <p:cBhvr additive="base">
                                        <p:cTn id="19" dur="500" fill="hold"/>
                                        <p:tgtEl>
                                          <p:spTgt spid="4">
                                            <p:graphicEl>
                                              <a:dgm id="{0AB4231C-7647-46C4-B6D6-924884D2072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0AB4231C-7647-46C4-B6D6-924884D20722}"/>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graphicEl>
                                              <a:dgm id="{E4BA49F4-47BC-497B-B155-F02F570F682B}"/>
                                            </p:graphicEl>
                                          </p:spTgt>
                                        </p:tgtEl>
                                        <p:attrNameLst>
                                          <p:attrName>style.visibility</p:attrName>
                                        </p:attrNameLst>
                                      </p:cBhvr>
                                      <p:to>
                                        <p:strVal val="visible"/>
                                      </p:to>
                                    </p:set>
                                    <p:anim calcmode="lin" valueType="num">
                                      <p:cBhvr additive="base">
                                        <p:cTn id="25" dur="500" fill="hold"/>
                                        <p:tgtEl>
                                          <p:spTgt spid="4">
                                            <p:graphicEl>
                                              <a:dgm id="{E4BA49F4-47BC-497B-B155-F02F570F682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E4BA49F4-47BC-497B-B155-F02F570F682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1302971852"/>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534" y="374073"/>
            <a:ext cx="6166931" cy="1918167"/>
          </a:xfrm>
        </p:spPr>
        <p:txBody>
          <a:bodyPr>
            <a:normAutofit/>
          </a:bodyPr>
          <a:lstStyle/>
          <a:p>
            <a:r>
              <a:rPr lang="en-US" dirty="0"/>
              <a:t>Contact Information</a:t>
            </a:r>
          </a:p>
        </p:txBody>
      </p:sp>
      <p:sp>
        <p:nvSpPr>
          <p:cNvPr id="3" name="Subtitle 2"/>
          <p:cNvSpPr>
            <a:spLocks noGrp="1"/>
          </p:cNvSpPr>
          <p:nvPr>
            <p:ph type="subTitle" idx="1"/>
          </p:nvPr>
        </p:nvSpPr>
        <p:spPr>
          <a:xfrm>
            <a:off x="6096000" y="3493324"/>
            <a:ext cx="4529324" cy="1523303"/>
          </a:xfrm>
        </p:spPr>
        <p:txBody>
          <a:bodyPr>
            <a:normAutofit lnSpcReduction="10000"/>
          </a:bodyPr>
          <a:lstStyle/>
          <a:p>
            <a:r>
              <a:rPr lang="en-US" dirty="0"/>
              <a:t>LeaAnne Hahnel</a:t>
            </a:r>
          </a:p>
          <a:p>
            <a:r>
              <a:rPr lang="en-US" dirty="0"/>
              <a:t>919-807-4109 Office</a:t>
            </a:r>
          </a:p>
          <a:p>
            <a:r>
              <a:rPr lang="en-US" dirty="0"/>
              <a:t>919-410-2845 Cell</a:t>
            </a:r>
          </a:p>
          <a:p>
            <a:r>
              <a:rPr lang="en-US" dirty="0">
                <a:hlinkClick r:id="rId2"/>
              </a:rPr>
              <a:t>interscope@doa.nc.gov</a:t>
            </a:r>
            <a:endParaRPr lang="en-US" dirty="0"/>
          </a:p>
          <a:p>
            <a:endParaRPr lang="en-US" dirty="0"/>
          </a:p>
        </p:txBody>
      </p:sp>
      <p:sp>
        <p:nvSpPr>
          <p:cNvPr id="4" name="TextBox 3"/>
          <p:cNvSpPr txBox="1"/>
          <p:nvPr/>
        </p:nvSpPr>
        <p:spPr>
          <a:xfrm>
            <a:off x="1711522" y="5024457"/>
            <a:ext cx="8642109" cy="50783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2700" b="1" dirty="0">
                <a:ln/>
                <a:solidFill>
                  <a:schemeClr val="accent4"/>
                </a:solidFill>
              </a:rPr>
              <a:t>https://ncadmin.nc.gov/businesses/construction</a:t>
            </a:r>
          </a:p>
        </p:txBody>
      </p:sp>
      <p:pic>
        <p:nvPicPr>
          <p:cNvPr id="5" name="Picture 4"/>
          <p:cNvPicPr>
            <a:picLocks noChangeAspect="1"/>
          </p:cNvPicPr>
          <p:nvPr/>
        </p:nvPicPr>
        <p:blipFill>
          <a:blip r:embed="rId3"/>
          <a:stretch>
            <a:fillRect/>
          </a:stretch>
        </p:blipFill>
        <p:spPr>
          <a:xfrm>
            <a:off x="3717174" y="3468337"/>
            <a:ext cx="1272942" cy="1231879"/>
          </a:xfrm>
          <a:prstGeom prst="rect">
            <a:avLst/>
          </a:prstGeom>
        </p:spPr>
      </p:pic>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Interscope + Training</a:t>
            </a:r>
          </a:p>
        </p:txBody>
      </p:sp>
      <p:sp>
        <p:nvSpPr>
          <p:cNvPr id="3" name="Subtitle 2"/>
          <p:cNvSpPr>
            <a:spLocks noGrp="1"/>
          </p:cNvSpPr>
          <p:nvPr>
            <p:ph type="subTitle" idx="1"/>
          </p:nvPr>
        </p:nvSpPr>
        <p:spPr/>
        <p:txBody>
          <a:bodyPr>
            <a:normAutofit fontScale="92500" lnSpcReduction="10000"/>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8833" y="4701695"/>
            <a:ext cx="1272942" cy="1231879"/>
          </a:xfrm>
          <a:prstGeom prst="rect">
            <a:avLst/>
          </a:prstGeom>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97534572"/>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65089247"/>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80690" y="2118411"/>
            <a:ext cx="6030620" cy="3025965"/>
          </a:xfrm>
          <a:prstGeom prst="rect">
            <a:avLst/>
          </a:prstGeom>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77826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71503716"/>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158283"/>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836476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07753372"/>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eVP Electronic Vendor Portal</a:t>
            </a:r>
          </a:p>
        </p:txBody>
      </p:sp>
      <p:graphicFrame>
        <p:nvGraphicFramePr>
          <p:cNvPr id="15" name="Content Placeholder 14"/>
          <p:cNvGraphicFramePr>
            <a:graphicFrameLocks noGrp="1"/>
          </p:cNvGraphicFramePr>
          <p:nvPr>
            <p:ph idx="1"/>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1163408-476D-4A37-8D88-984ECD4B0E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34B25AF-33F8-497F-80E1-99AD125398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62AAE3F6-2AA1-4C6E-B9D4-EBCD38D49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4580601"/>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59931802"/>
              </p:ext>
            </p:extLst>
          </p:nvPr>
        </p:nvGraphicFramePr>
        <p:xfrm>
          <a:off x="609601" y="397165"/>
          <a:ext cx="10221884" cy="566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80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3A26F7C3-3E62-4A3D-B093-70B0B73A85E8}"/>
                                            </p:graphicEl>
                                          </p:spTgt>
                                        </p:tgtEl>
                                        <p:attrNameLst>
                                          <p:attrName>style.visibility</p:attrName>
                                        </p:attrNameLst>
                                      </p:cBhvr>
                                      <p:to>
                                        <p:strVal val="visible"/>
                                      </p:to>
                                    </p:set>
                                    <p:animEffect transition="in" filter="fade">
                                      <p:cBhvr>
                                        <p:cTn id="7" dur="1000"/>
                                        <p:tgtEl>
                                          <p:spTgt spid="2">
                                            <p:graphicEl>
                                              <a:dgm id="{3A26F7C3-3E62-4A3D-B093-70B0B73A85E8}"/>
                                            </p:graphicEl>
                                          </p:spTgt>
                                        </p:tgtEl>
                                      </p:cBhvr>
                                    </p:animEffect>
                                    <p:anim calcmode="lin" valueType="num">
                                      <p:cBhvr>
                                        <p:cTn id="8" dur="1000" fill="hold"/>
                                        <p:tgtEl>
                                          <p:spTgt spid="2">
                                            <p:graphicEl>
                                              <a:dgm id="{3A26F7C3-3E62-4A3D-B093-70B0B73A85E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26F7C3-3E62-4A3D-B093-70B0B73A85E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106E60B7-6F73-43BC-8EE3-899DFF33D997}"/>
                                            </p:graphicEl>
                                          </p:spTgt>
                                        </p:tgtEl>
                                        <p:attrNameLst>
                                          <p:attrName>style.visibility</p:attrName>
                                        </p:attrNameLst>
                                      </p:cBhvr>
                                      <p:to>
                                        <p:strVal val="visible"/>
                                      </p:to>
                                    </p:set>
                                    <p:animEffect transition="in" filter="fade">
                                      <p:cBhvr>
                                        <p:cTn id="14" dur="1000"/>
                                        <p:tgtEl>
                                          <p:spTgt spid="2">
                                            <p:graphicEl>
                                              <a:dgm id="{106E60B7-6F73-43BC-8EE3-899DFF33D997}"/>
                                            </p:graphicEl>
                                          </p:spTgt>
                                        </p:tgtEl>
                                      </p:cBhvr>
                                    </p:animEffect>
                                    <p:anim calcmode="lin" valueType="num">
                                      <p:cBhvr>
                                        <p:cTn id="15" dur="1000" fill="hold"/>
                                        <p:tgtEl>
                                          <p:spTgt spid="2">
                                            <p:graphicEl>
                                              <a:dgm id="{106E60B7-6F73-43BC-8EE3-899DFF33D99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06E60B7-6F73-43BC-8EE3-899DFF33D997}"/>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graphicEl>
                                              <a:dgm id="{412CA975-9A47-467B-A8DB-A0A03B3C1642}"/>
                                            </p:graphicEl>
                                          </p:spTgt>
                                        </p:tgtEl>
                                        <p:attrNameLst>
                                          <p:attrName>style.visibility</p:attrName>
                                        </p:attrNameLst>
                                      </p:cBhvr>
                                      <p:to>
                                        <p:strVal val="visible"/>
                                      </p:to>
                                    </p:set>
                                    <p:animEffect transition="in" filter="fade">
                                      <p:cBhvr>
                                        <p:cTn id="19" dur="1000"/>
                                        <p:tgtEl>
                                          <p:spTgt spid="2">
                                            <p:graphicEl>
                                              <a:dgm id="{412CA975-9A47-467B-A8DB-A0A03B3C1642}"/>
                                            </p:graphicEl>
                                          </p:spTgt>
                                        </p:tgtEl>
                                      </p:cBhvr>
                                    </p:animEffect>
                                    <p:anim calcmode="lin" valueType="num">
                                      <p:cBhvr>
                                        <p:cTn id="20" dur="1000" fill="hold"/>
                                        <p:tgtEl>
                                          <p:spTgt spid="2">
                                            <p:graphicEl>
                                              <a:dgm id="{412CA975-9A47-467B-A8DB-A0A03B3C164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12CA975-9A47-467B-A8DB-A0A03B3C164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26243"/>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20787074"/>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3034336"/>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1E1E5B16-E1D2-4675-B838-AF3D0C5FA4B5}"/>
                                            </p:graphicEl>
                                          </p:spTgt>
                                        </p:tgtEl>
                                        <p:attrNameLst>
                                          <p:attrName>style.visibility</p:attrName>
                                        </p:attrNameLst>
                                      </p:cBhvr>
                                      <p:to>
                                        <p:strVal val="visible"/>
                                      </p:to>
                                    </p:set>
                                    <p:anim calcmode="lin" valueType="num">
                                      <p:cBhvr additive="base">
                                        <p:cTn id="7" dur="500" fill="hold"/>
                                        <p:tgtEl>
                                          <p:spTgt spid="2">
                                            <p:graphicEl>
                                              <a:dgm id="{1E1E5B16-E1D2-4675-B838-AF3D0C5FA4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1E5B16-E1D2-4675-B838-AF3D0C5FA4B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B1E958A3-8F4D-4ABC-8808-C0FC460CB158}"/>
                                            </p:graphicEl>
                                          </p:spTgt>
                                        </p:tgtEl>
                                        <p:attrNameLst>
                                          <p:attrName>style.visibility</p:attrName>
                                        </p:attrNameLst>
                                      </p:cBhvr>
                                      <p:to>
                                        <p:strVal val="visible"/>
                                      </p:to>
                                    </p:set>
                                    <p:anim calcmode="lin" valueType="num">
                                      <p:cBhvr additive="base">
                                        <p:cTn id="13" dur="500" fill="hold"/>
                                        <p:tgtEl>
                                          <p:spTgt spid="2">
                                            <p:graphicEl>
                                              <a:dgm id="{B1E958A3-8F4D-4ABC-8808-C0FC460CB15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B1E958A3-8F4D-4ABC-8808-C0FC460CB15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05D56F1C-231D-4122-9CC2-52DE3EABDFAC}"/>
                                            </p:graphicEl>
                                          </p:spTgt>
                                        </p:tgtEl>
                                        <p:attrNameLst>
                                          <p:attrName>style.visibility</p:attrName>
                                        </p:attrNameLst>
                                      </p:cBhvr>
                                      <p:to>
                                        <p:strVal val="visible"/>
                                      </p:to>
                                    </p:set>
                                    <p:anim calcmode="lin" valueType="num">
                                      <p:cBhvr additive="base">
                                        <p:cTn id="19" dur="500" fill="hold"/>
                                        <p:tgtEl>
                                          <p:spTgt spid="2">
                                            <p:graphicEl>
                                              <a:dgm id="{05D56F1C-231D-4122-9CC2-52DE3EABDFA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5D56F1C-231D-4122-9CC2-52DE3EABDFA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34824"/>
            <a:ext cx="9291215" cy="1049235"/>
          </a:xfrm>
        </p:spPr>
        <p:txBody>
          <a:bodyPr>
            <a:normAutofit/>
          </a:bodyPr>
          <a:lstStyle/>
          <a:p>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721542"/>
              </p:ext>
            </p:extLst>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9350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1" y="46399"/>
            <a:ext cx="9291215" cy="1049235"/>
          </a:xfrm>
        </p:spPr>
        <p:txBody>
          <a:bodyPr/>
          <a:lstStyle/>
          <a:p>
            <a:r>
              <a:rPr lang="en-US" dirty="0"/>
              <a:t>eVP Resources</a:t>
            </a:r>
          </a:p>
        </p:txBody>
      </p:sp>
      <p:pic>
        <p:nvPicPr>
          <p:cNvPr id="4" name="Content Placeholder 3"/>
          <p:cNvPicPr>
            <a:picLocks noGrp="1" noChangeAspect="1"/>
          </p:cNvPicPr>
          <p:nvPr>
            <p:ph idx="1"/>
          </p:nvPr>
        </p:nvPicPr>
        <p:blipFill>
          <a:blip r:embed="rId3"/>
          <a:stretch>
            <a:fillRect/>
          </a:stretch>
        </p:blipFill>
        <p:spPr>
          <a:xfrm>
            <a:off x="4152440" y="2193925"/>
            <a:ext cx="3887120" cy="4024313"/>
          </a:xfrm>
          <a:prstGeom prst="rect">
            <a:avLst/>
          </a:prstGeom>
        </p:spPr>
      </p:pic>
      <p:sp>
        <p:nvSpPr>
          <p:cNvPr id="5" name="TextBox 4"/>
          <p:cNvSpPr txBox="1"/>
          <p:nvPr/>
        </p:nvSpPr>
        <p:spPr>
          <a:xfrm>
            <a:off x="1450391" y="1001661"/>
            <a:ext cx="8983605" cy="461665"/>
          </a:xfrm>
          <a:prstGeom prst="rect">
            <a:avLst/>
          </a:prstGeom>
          <a:noFill/>
        </p:spPr>
        <p:txBody>
          <a:bodyPr wrap="square" rtlCol="0">
            <a:spAutoFit/>
          </a:bodyPr>
          <a:lstStyle/>
          <a:p>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4132</TotalTime>
  <Words>2601</Words>
  <Application>Microsoft Office PowerPoint</Application>
  <PresentationFormat>Widescreen</PresentationFormat>
  <Paragraphs>420</Paragraphs>
  <Slides>67</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Basic Sans SF</vt:lpstr>
      <vt:lpstr>Calibri</vt:lpstr>
      <vt:lpstr>Century Gothic</vt:lpstr>
      <vt:lpstr>Times New Roman</vt:lpstr>
      <vt:lpstr>Univers Light</vt:lpstr>
      <vt:lpstr>Vapor Trail</vt:lpstr>
      <vt:lpstr> University Interscope + Training September 26,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System Functions Typical Capital Project Flow</vt:lpstr>
      <vt:lpstr>PowerPoint Presentation</vt:lpstr>
      <vt:lpstr>Interscope “SCO” ID Number</vt:lpstr>
      <vt:lpstr>Interscope “SCO” ID Number</vt:lpstr>
      <vt:lpstr>Interscope “SCO” ID Number</vt:lpstr>
      <vt:lpstr>Interscope Logon’s</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PowerPoint Presentation</vt:lpstr>
      <vt:lpstr>PowerPoint Presentation</vt:lpstr>
      <vt:lpstr>Contact Information</vt:lpstr>
      <vt:lpstr>Interscope +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dc:title>
  <dc:creator>Hahnel, LeaAnne</dc:creator>
  <cp:lastModifiedBy>Hahnel, LeaAnne</cp:lastModifiedBy>
  <cp:revision>51</cp:revision>
  <dcterms:created xsi:type="dcterms:W3CDTF">2017-03-21T19:27:04Z</dcterms:created>
  <dcterms:modified xsi:type="dcterms:W3CDTF">2019-09-25T14:56:53Z</dcterms:modified>
</cp:coreProperties>
</file>