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78" y="2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03661-7AA4-4293-A73B-6735E14903C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3342A-F508-4D5C-8B67-4F0429D52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5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A37B-AE7E-4B61-BB26-3657459FEA03}" type="datetime1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r>
              <a:rPr lang="en-US"/>
              <a:t>SCO Conference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1B01E561-C49A-4078-AFAD-90965F3E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4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E531-B708-4178-99E2-349BE3F6FBDE}" type="datetime1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SCO Conference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E561-C49A-4078-AFAD-90965F3E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7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A05E-FC62-4EFC-9FF5-A3A57E598FA3}" type="datetime1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SCO Conference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E561-C49A-4078-AFAD-90965F3E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1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4EB89-6F49-44FA-9089-E12079347438}" type="datetime1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SCO Conference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E561-C49A-4078-AFAD-90965F3E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3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2CD3-4846-4D91-BE9C-C3713646FDB3}" type="datetime1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SCO Conference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E561-C49A-4078-AFAD-90965F3E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5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9FA8-8F3F-4507-975C-9660EBAEB253}" type="datetime1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SCO Conference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E561-C49A-4078-AFAD-90965F3E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1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B0E5-5EA1-450D-B834-82EBC9F2782C}" type="datetime1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SCO Conference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E561-C49A-4078-AFAD-90965F3E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7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D695-C070-4A9B-AD49-FAB95284BC93}" type="datetime1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SCO Conference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E561-C49A-4078-AFAD-90965F3E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1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D93E-1D3E-4189-BF48-339C92B7E8E4}" type="datetime1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SCO Conference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E561-C49A-4078-AFAD-90965F3E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9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8AD6-2565-4AE5-8E0A-5FA2782AA5C2}" type="datetime1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SCO Conference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E561-C49A-4078-AFAD-90965F3E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2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29B13BC-B718-40D7-B75A-FE9F31E8B108}" type="datetime1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SCO Conference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E561-C49A-4078-AFAD-90965F3E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4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3E36-A34B-4E8C-A8AD-129B17A198E0}" type="datetime1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SCO Conference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B01E561-C49A-4078-AFAD-90965F3EB8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316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4E27A1E-D49E-4CAF-B26A-B87A747969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88698" y="123825"/>
            <a:ext cx="8637073" cy="174396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37</a:t>
            </a:r>
            <a:r>
              <a:rPr lang="en-US" sz="36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Annual</a:t>
            </a:r>
            <a:b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State Construction </a:t>
            </a:r>
            <a:b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Conference</a:t>
            </a:r>
            <a:b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March 29th, 2018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9803D80-EF43-4860-A470-04F812F3962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9575" y="3697418"/>
            <a:ext cx="11430000" cy="1903282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>
                <a:solidFill>
                  <a:schemeClr val="tx1"/>
                </a:solidFill>
                <a:latin typeface="Calisto MT" panose="02040603050505030304" pitchFamily="18" charset="0"/>
                <a:ea typeface="+mj-ea"/>
                <a:cs typeface="+mj-cs"/>
              </a:rPr>
              <a:t>FRANK B. TURNER AWARD NOMINATION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C6E1A4-5988-4DEC-AB01-D5C8CA0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84" y="1982918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8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535" y="381000"/>
            <a:ext cx="3734965" cy="5576372"/>
          </a:xfrm>
          <a:prstGeom prst="rect">
            <a:avLst/>
          </a:prstGeom>
        </p:spPr>
      </p:pic>
      <p:sp>
        <p:nvSpPr>
          <p:cNvPr id="8" name="Rectangle 3">
            <a:extLst/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0025" y="1255391"/>
            <a:ext cx="6943725" cy="676275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chemeClr val="tx1"/>
                </a:solidFill>
                <a:latin typeface="Lucida Calligraphy" panose="03010101010101010101" pitchFamily="66" charset="0"/>
                <a:ea typeface="+mj-ea"/>
                <a:cs typeface="+mj-cs"/>
              </a:rPr>
              <a:t>Philip M. Jones Jr., P.E.</a:t>
            </a:r>
          </a:p>
        </p:txBody>
      </p:sp>
      <p:sp>
        <p:nvSpPr>
          <p:cNvPr id="10" name="Rectangle 3">
            <a:extLst/>
          </p:cNvPr>
          <p:cNvSpPr txBox="1">
            <a:spLocks noChangeArrowheads="1"/>
          </p:cNvSpPr>
          <p:nvPr/>
        </p:nvSpPr>
        <p:spPr>
          <a:xfrm>
            <a:off x="320025" y="2284093"/>
            <a:ext cx="6943725" cy="676275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400" b="1" dirty="0">
                <a:latin typeface="Calisto MT" panose="02040603050505030304" pitchFamily="18" charset="0"/>
                <a:ea typeface="+mj-ea"/>
                <a:cs typeface="+mj-cs"/>
              </a:rPr>
              <a:t>Associate Vice Chancellor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00" y="3095624"/>
            <a:ext cx="4893976" cy="2635887"/>
          </a:xfrm>
          <a:prstGeom prst="rect">
            <a:avLst/>
          </a:prstGeom>
        </p:spPr>
      </p:pic>
      <p:sp>
        <p:nvSpPr>
          <p:cNvPr id="12" name="Rectangle 3">
            <a:extLst/>
          </p:cNvPr>
          <p:cNvSpPr txBox="1">
            <a:spLocks noChangeArrowheads="1"/>
          </p:cNvSpPr>
          <p:nvPr/>
        </p:nvSpPr>
        <p:spPr>
          <a:xfrm>
            <a:off x="320025" y="257173"/>
            <a:ext cx="6943725" cy="676275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400" b="1" dirty="0">
                <a:latin typeface="Calisto MT" panose="02040603050505030304" pitchFamily="18" charset="0"/>
                <a:ea typeface="+mj-ea"/>
                <a:cs typeface="+mj-cs"/>
              </a:rPr>
              <a:t>2018 Frank B. Turner award recipient</a:t>
            </a:r>
          </a:p>
        </p:txBody>
      </p:sp>
    </p:spTree>
    <p:extLst>
      <p:ext uri="{BB962C8B-B14F-4D97-AF65-F5344CB8AC3E}">
        <p14:creationId xmlns:p14="http://schemas.microsoft.com/office/powerpoint/2010/main" val="164232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</TotalTime>
  <Words>28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Batang</vt:lpstr>
      <vt:lpstr>Arial</vt:lpstr>
      <vt:lpstr>Calibri</vt:lpstr>
      <vt:lpstr>Calisto MT</vt:lpstr>
      <vt:lpstr>Lucida Calligraphy</vt:lpstr>
      <vt:lpstr>Rockwell</vt:lpstr>
      <vt:lpstr>Times New Roman</vt:lpstr>
      <vt:lpstr>Gallery</vt:lpstr>
      <vt:lpstr>37th Annual  State Construction  Conference March 29th, 2018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37th Annual  State Construction  Conference March 29th, 2018</dc:title>
  <dc:creator>Hahnel, LeaAnne</dc:creator>
  <cp:lastModifiedBy>Kaid, Latif</cp:lastModifiedBy>
  <cp:revision>8</cp:revision>
  <dcterms:created xsi:type="dcterms:W3CDTF">2018-03-01T15:27:00Z</dcterms:created>
  <dcterms:modified xsi:type="dcterms:W3CDTF">2018-03-28T13:59:51Z</dcterms:modified>
</cp:coreProperties>
</file>