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5"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lematics Presentation" id="{663B64FA-D9FC-494B-B3FC-C0F5CD9B6D07}">
          <p14:sldIdLst>
            <p14:sldId id="256"/>
            <p14:sldId id="257"/>
            <p14:sldId id="258"/>
            <p14:sldId id="259"/>
            <p14:sldId id="260"/>
            <p14:sldId id="265"/>
          </p14:sldIdLst>
        </p14:section>
        <p14:section name="Examples of Map Images" id="{3987EA88-2E9A-4C72-B7F3-EBC67E202C6B}">
          <p14:sldIdLst>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6" d="100"/>
          <a:sy n="86" d="100"/>
        </p:scale>
        <p:origin x="42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AD80E-8AF1-4292-A81A-ABC4C55EFAEF}" type="datetimeFigureOut">
              <a:rPr lang="en-US" smtClean="0"/>
              <a:t>5/13/2019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D5788-C359-454A-9DF6-236D5FB1331A}" type="slidenum">
              <a:rPr lang="en-US" smtClean="0"/>
              <a:t>‹#›</a:t>
            </a:fld>
            <a:endParaRPr lang="en-US"/>
          </a:p>
        </p:txBody>
      </p:sp>
    </p:spTree>
    <p:extLst>
      <p:ext uri="{BB962C8B-B14F-4D97-AF65-F5344CB8AC3E}">
        <p14:creationId xmlns:p14="http://schemas.microsoft.com/office/powerpoint/2010/main" val="3298131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4DE9-D3A2-48B0-A3B6-310A1EE422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E734AD-8215-4F99-98CA-9D72DD5F2B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F0F5D6-C868-4EDB-B69E-48EA121B23C1}"/>
              </a:ext>
            </a:extLst>
          </p:cNvPr>
          <p:cNvSpPr>
            <a:spLocks noGrp="1"/>
          </p:cNvSpPr>
          <p:nvPr>
            <p:ph type="dt" sz="half" idx="10"/>
          </p:nvPr>
        </p:nvSpPr>
        <p:spPr/>
        <p:txBody>
          <a:bodyPr/>
          <a:lstStyle/>
          <a:p>
            <a:fld id="{574F95B8-6FD1-4AB4-ABF6-0987B25A885A}" type="datetime1">
              <a:rPr lang="en-US" smtClean="0"/>
              <a:t>5/13/2019</a:t>
            </a:fld>
            <a:endParaRPr lang="en-US"/>
          </a:p>
        </p:txBody>
      </p:sp>
      <p:sp>
        <p:nvSpPr>
          <p:cNvPr id="5" name="Footer Placeholder 4">
            <a:extLst>
              <a:ext uri="{FF2B5EF4-FFF2-40B4-BE49-F238E27FC236}">
                <a16:creationId xmlns:a16="http://schemas.microsoft.com/office/drawing/2014/main" id="{124BE498-29CF-497E-8902-7392B55E23ED}"/>
              </a:ext>
            </a:extLst>
          </p:cNvPr>
          <p:cNvSpPr>
            <a:spLocks noGrp="1"/>
          </p:cNvSpPr>
          <p:nvPr>
            <p:ph type="ftr" sz="quarter" idx="11"/>
          </p:nvPr>
        </p:nvSpPr>
        <p:spPr/>
        <p:txBody>
          <a:bodyPr/>
          <a:lstStyle/>
          <a:p>
            <a:r>
              <a:rPr lang="en-US"/>
              <a:t>NC DOA</a:t>
            </a:r>
          </a:p>
        </p:txBody>
      </p:sp>
      <p:sp>
        <p:nvSpPr>
          <p:cNvPr id="6" name="Slide Number Placeholder 5">
            <a:extLst>
              <a:ext uri="{FF2B5EF4-FFF2-40B4-BE49-F238E27FC236}">
                <a16:creationId xmlns:a16="http://schemas.microsoft.com/office/drawing/2014/main" id="{CAED8964-1AC7-40FE-9CC8-97F31587DC08}"/>
              </a:ext>
            </a:extLst>
          </p:cNvPr>
          <p:cNvSpPr>
            <a:spLocks noGrp="1"/>
          </p:cNvSpPr>
          <p:nvPr>
            <p:ph type="sldNum" sz="quarter" idx="12"/>
          </p:nvPr>
        </p:nvSpPr>
        <p:spPr/>
        <p:txBody>
          <a:bodyPr/>
          <a:lstStyle/>
          <a:p>
            <a:fld id="{8E84B529-CBE3-405A-BA56-8686EFC72532}" type="slidenum">
              <a:rPr lang="en-US" smtClean="0"/>
              <a:t>‹#›</a:t>
            </a:fld>
            <a:endParaRPr lang="en-US"/>
          </a:p>
        </p:txBody>
      </p:sp>
    </p:spTree>
    <p:extLst>
      <p:ext uri="{BB962C8B-B14F-4D97-AF65-F5344CB8AC3E}">
        <p14:creationId xmlns:p14="http://schemas.microsoft.com/office/powerpoint/2010/main" val="163351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0E5E-794C-487D-A5BC-239998D463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1B40E0-A546-41EA-9EBF-9B5032F651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9723B-01DE-4DAF-B68C-88CB7DAB41A5}"/>
              </a:ext>
            </a:extLst>
          </p:cNvPr>
          <p:cNvSpPr>
            <a:spLocks noGrp="1"/>
          </p:cNvSpPr>
          <p:nvPr>
            <p:ph type="dt" sz="half" idx="10"/>
          </p:nvPr>
        </p:nvSpPr>
        <p:spPr/>
        <p:txBody>
          <a:bodyPr/>
          <a:lstStyle/>
          <a:p>
            <a:fld id="{FC87024F-3FAF-44F7-BDCB-F08D2C3D07BA}" type="datetime1">
              <a:rPr lang="en-US" smtClean="0"/>
              <a:t>5/13/2019</a:t>
            </a:fld>
            <a:endParaRPr lang="en-US"/>
          </a:p>
        </p:txBody>
      </p:sp>
      <p:sp>
        <p:nvSpPr>
          <p:cNvPr id="5" name="Footer Placeholder 4">
            <a:extLst>
              <a:ext uri="{FF2B5EF4-FFF2-40B4-BE49-F238E27FC236}">
                <a16:creationId xmlns:a16="http://schemas.microsoft.com/office/drawing/2014/main" id="{8DB8C470-7B21-422A-8A85-B59F507D0044}"/>
              </a:ext>
            </a:extLst>
          </p:cNvPr>
          <p:cNvSpPr>
            <a:spLocks noGrp="1"/>
          </p:cNvSpPr>
          <p:nvPr>
            <p:ph type="ftr" sz="quarter" idx="11"/>
          </p:nvPr>
        </p:nvSpPr>
        <p:spPr/>
        <p:txBody>
          <a:bodyPr/>
          <a:lstStyle/>
          <a:p>
            <a:r>
              <a:rPr lang="en-US"/>
              <a:t>NC DOA</a:t>
            </a:r>
          </a:p>
        </p:txBody>
      </p:sp>
      <p:sp>
        <p:nvSpPr>
          <p:cNvPr id="6" name="Slide Number Placeholder 5">
            <a:extLst>
              <a:ext uri="{FF2B5EF4-FFF2-40B4-BE49-F238E27FC236}">
                <a16:creationId xmlns:a16="http://schemas.microsoft.com/office/drawing/2014/main" id="{12A48C7E-262F-4692-8B60-81C055FC284C}"/>
              </a:ext>
            </a:extLst>
          </p:cNvPr>
          <p:cNvSpPr>
            <a:spLocks noGrp="1"/>
          </p:cNvSpPr>
          <p:nvPr>
            <p:ph type="sldNum" sz="quarter" idx="12"/>
          </p:nvPr>
        </p:nvSpPr>
        <p:spPr/>
        <p:txBody>
          <a:bodyPr/>
          <a:lstStyle/>
          <a:p>
            <a:fld id="{8E84B529-CBE3-405A-BA56-8686EFC72532}" type="slidenum">
              <a:rPr lang="en-US" smtClean="0"/>
              <a:t>‹#›</a:t>
            </a:fld>
            <a:endParaRPr lang="en-US"/>
          </a:p>
        </p:txBody>
      </p:sp>
    </p:spTree>
    <p:extLst>
      <p:ext uri="{BB962C8B-B14F-4D97-AF65-F5344CB8AC3E}">
        <p14:creationId xmlns:p14="http://schemas.microsoft.com/office/powerpoint/2010/main" val="339064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D67DB-0ADF-47A2-923D-37A97D9F3A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E74209-7926-4B47-814B-69BCB58E7E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761E7-6093-44DF-89AB-93962FC1498D}"/>
              </a:ext>
            </a:extLst>
          </p:cNvPr>
          <p:cNvSpPr>
            <a:spLocks noGrp="1"/>
          </p:cNvSpPr>
          <p:nvPr>
            <p:ph type="dt" sz="half" idx="10"/>
          </p:nvPr>
        </p:nvSpPr>
        <p:spPr/>
        <p:txBody>
          <a:bodyPr/>
          <a:lstStyle/>
          <a:p>
            <a:fld id="{CA8294CB-587F-47C4-AE36-7754456DAD34}" type="datetime1">
              <a:rPr lang="en-US" smtClean="0"/>
              <a:t>5/13/2019</a:t>
            </a:fld>
            <a:endParaRPr lang="en-US"/>
          </a:p>
        </p:txBody>
      </p:sp>
      <p:sp>
        <p:nvSpPr>
          <p:cNvPr id="5" name="Footer Placeholder 4">
            <a:extLst>
              <a:ext uri="{FF2B5EF4-FFF2-40B4-BE49-F238E27FC236}">
                <a16:creationId xmlns:a16="http://schemas.microsoft.com/office/drawing/2014/main" id="{078F1957-7DC6-451C-B4B1-D089CCBE6EDC}"/>
              </a:ext>
            </a:extLst>
          </p:cNvPr>
          <p:cNvSpPr>
            <a:spLocks noGrp="1"/>
          </p:cNvSpPr>
          <p:nvPr>
            <p:ph type="ftr" sz="quarter" idx="11"/>
          </p:nvPr>
        </p:nvSpPr>
        <p:spPr/>
        <p:txBody>
          <a:bodyPr/>
          <a:lstStyle/>
          <a:p>
            <a:r>
              <a:rPr lang="en-US"/>
              <a:t>NC DOA</a:t>
            </a:r>
          </a:p>
        </p:txBody>
      </p:sp>
      <p:sp>
        <p:nvSpPr>
          <p:cNvPr id="6" name="Slide Number Placeholder 5">
            <a:extLst>
              <a:ext uri="{FF2B5EF4-FFF2-40B4-BE49-F238E27FC236}">
                <a16:creationId xmlns:a16="http://schemas.microsoft.com/office/drawing/2014/main" id="{42E8DF58-40EB-431C-A550-7B39ED48A16C}"/>
              </a:ext>
            </a:extLst>
          </p:cNvPr>
          <p:cNvSpPr>
            <a:spLocks noGrp="1"/>
          </p:cNvSpPr>
          <p:nvPr>
            <p:ph type="sldNum" sz="quarter" idx="12"/>
          </p:nvPr>
        </p:nvSpPr>
        <p:spPr/>
        <p:txBody>
          <a:bodyPr/>
          <a:lstStyle/>
          <a:p>
            <a:fld id="{8E84B529-CBE3-405A-BA56-8686EFC72532}" type="slidenum">
              <a:rPr lang="en-US" smtClean="0"/>
              <a:t>‹#›</a:t>
            </a:fld>
            <a:endParaRPr lang="en-US"/>
          </a:p>
        </p:txBody>
      </p:sp>
    </p:spTree>
    <p:extLst>
      <p:ext uri="{BB962C8B-B14F-4D97-AF65-F5344CB8AC3E}">
        <p14:creationId xmlns:p14="http://schemas.microsoft.com/office/powerpoint/2010/main" val="42957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E206-46F1-4D75-B14D-6ED5B8696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65E523-1180-44F3-A0DA-AE2F7EB316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C8A5E-AE4A-46D5-A7E6-544FDA49D3B5}"/>
              </a:ext>
            </a:extLst>
          </p:cNvPr>
          <p:cNvSpPr>
            <a:spLocks noGrp="1"/>
          </p:cNvSpPr>
          <p:nvPr>
            <p:ph type="dt" sz="half" idx="10"/>
          </p:nvPr>
        </p:nvSpPr>
        <p:spPr/>
        <p:txBody>
          <a:bodyPr/>
          <a:lstStyle/>
          <a:p>
            <a:fld id="{333336A8-C521-46C7-986E-1FB88AAF4F80}" type="datetime1">
              <a:rPr lang="en-US" smtClean="0"/>
              <a:t>5/13/2019</a:t>
            </a:fld>
            <a:endParaRPr lang="en-US"/>
          </a:p>
        </p:txBody>
      </p:sp>
      <p:sp>
        <p:nvSpPr>
          <p:cNvPr id="5" name="Footer Placeholder 4">
            <a:extLst>
              <a:ext uri="{FF2B5EF4-FFF2-40B4-BE49-F238E27FC236}">
                <a16:creationId xmlns:a16="http://schemas.microsoft.com/office/drawing/2014/main" id="{F684D0AC-9216-4CAE-B096-5D9B9E651764}"/>
              </a:ext>
            </a:extLst>
          </p:cNvPr>
          <p:cNvSpPr>
            <a:spLocks noGrp="1"/>
          </p:cNvSpPr>
          <p:nvPr>
            <p:ph type="ftr" sz="quarter" idx="11"/>
          </p:nvPr>
        </p:nvSpPr>
        <p:spPr/>
        <p:txBody>
          <a:bodyPr/>
          <a:lstStyle/>
          <a:p>
            <a:r>
              <a:rPr lang="en-US"/>
              <a:t>NC DOA</a:t>
            </a:r>
          </a:p>
        </p:txBody>
      </p:sp>
      <p:sp>
        <p:nvSpPr>
          <p:cNvPr id="6" name="Slide Number Placeholder 5">
            <a:extLst>
              <a:ext uri="{FF2B5EF4-FFF2-40B4-BE49-F238E27FC236}">
                <a16:creationId xmlns:a16="http://schemas.microsoft.com/office/drawing/2014/main" id="{C01A6B01-CA3F-4B32-8B62-2A6C51B318E7}"/>
              </a:ext>
            </a:extLst>
          </p:cNvPr>
          <p:cNvSpPr>
            <a:spLocks noGrp="1"/>
          </p:cNvSpPr>
          <p:nvPr>
            <p:ph type="sldNum" sz="quarter" idx="12"/>
          </p:nvPr>
        </p:nvSpPr>
        <p:spPr/>
        <p:txBody>
          <a:bodyPr/>
          <a:lstStyle/>
          <a:p>
            <a:fld id="{8E84B529-CBE3-405A-BA56-8686EFC72532}" type="slidenum">
              <a:rPr lang="en-US" smtClean="0"/>
              <a:t>‹#›</a:t>
            </a:fld>
            <a:endParaRPr lang="en-US"/>
          </a:p>
        </p:txBody>
      </p:sp>
    </p:spTree>
    <p:extLst>
      <p:ext uri="{BB962C8B-B14F-4D97-AF65-F5344CB8AC3E}">
        <p14:creationId xmlns:p14="http://schemas.microsoft.com/office/powerpoint/2010/main" val="42561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FC1-CB15-4174-9302-E37D182CD3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02BDBC-D3AD-4240-8A9C-6A6DE7B0C1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A2D41F-A6EF-41FA-AF84-7886AC4CDA9C}"/>
              </a:ext>
            </a:extLst>
          </p:cNvPr>
          <p:cNvSpPr>
            <a:spLocks noGrp="1"/>
          </p:cNvSpPr>
          <p:nvPr>
            <p:ph type="dt" sz="half" idx="10"/>
          </p:nvPr>
        </p:nvSpPr>
        <p:spPr/>
        <p:txBody>
          <a:bodyPr/>
          <a:lstStyle/>
          <a:p>
            <a:fld id="{2BD7BC9D-D51E-47CB-99FF-6ACEF83623B5}" type="datetime1">
              <a:rPr lang="en-US" smtClean="0"/>
              <a:t>5/13/2019</a:t>
            </a:fld>
            <a:endParaRPr lang="en-US"/>
          </a:p>
        </p:txBody>
      </p:sp>
      <p:sp>
        <p:nvSpPr>
          <p:cNvPr id="5" name="Footer Placeholder 4">
            <a:extLst>
              <a:ext uri="{FF2B5EF4-FFF2-40B4-BE49-F238E27FC236}">
                <a16:creationId xmlns:a16="http://schemas.microsoft.com/office/drawing/2014/main" id="{A33D3D94-774F-40AB-8280-A1529F09E584}"/>
              </a:ext>
            </a:extLst>
          </p:cNvPr>
          <p:cNvSpPr>
            <a:spLocks noGrp="1"/>
          </p:cNvSpPr>
          <p:nvPr>
            <p:ph type="ftr" sz="quarter" idx="11"/>
          </p:nvPr>
        </p:nvSpPr>
        <p:spPr/>
        <p:txBody>
          <a:bodyPr/>
          <a:lstStyle/>
          <a:p>
            <a:r>
              <a:rPr lang="en-US"/>
              <a:t>NC DOA</a:t>
            </a:r>
          </a:p>
        </p:txBody>
      </p:sp>
      <p:sp>
        <p:nvSpPr>
          <p:cNvPr id="6" name="Slide Number Placeholder 5">
            <a:extLst>
              <a:ext uri="{FF2B5EF4-FFF2-40B4-BE49-F238E27FC236}">
                <a16:creationId xmlns:a16="http://schemas.microsoft.com/office/drawing/2014/main" id="{41983DF7-1CCD-45AA-8431-9582F9EE66B1}"/>
              </a:ext>
            </a:extLst>
          </p:cNvPr>
          <p:cNvSpPr>
            <a:spLocks noGrp="1"/>
          </p:cNvSpPr>
          <p:nvPr>
            <p:ph type="sldNum" sz="quarter" idx="12"/>
          </p:nvPr>
        </p:nvSpPr>
        <p:spPr/>
        <p:txBody>
          <a:bodyPr/>
          <a:lstStyle/>
          <a:p>
            <a:fld id="{8E84B529-CBE3-405A-BA56-8686EFC72532}" type="slidenum">
              <a:rPr lang="en-US" smtClean="0"/>
              <a:t>‹#›</a:t>
            </a:fld>
            <a:endParaRPr lang="en-US"/>
          </a:p>
        </p:txBody>
      </p:sp>
    </p:spTree>
    <p:extLst>
      <p:ext uri="{BB962C8B-B14F-4D97-AF65-F5344CB8AC3E}">
        <p14:creationId xmlns:p14="http://schemas.microsoft.com/office/powerpoint/2010/main" val="58355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A3A4-A756-4200-A956-A383CA9AA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9EEAE5-EF44-4FED-8253-777B716842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1E6717-51E3-4C11-A0A0-567A4D45B4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338F0-E3E2-4728-B429-DC428A24E5D5}"/>
              </a:ext>
            </a:extLst>
          </p:cNvPr>
          <p:cNvSpPr>
            <a:spLocks noGrp="1"/>
          </p:cNvSpPr>
          <p:nvPr>
            <p:ph type="dt" sz="half" idx="10"/>
          </p:nvPr>
        </p:nvSpPr>
        <p:spPr/>
        <p:txBody>
          <a:bodyPr/>
          <a:lstStyle/>
          <a:p>
            <a:fld id="{7E22A18B-3F8A-4220-8E89-8B5BFE6E873F}" type="datetime1">
              <a:rPr lang="en-US" smtClean="0"/>
              <a:t>5/13/2019</a:t>
            </a:fld>
            <a:endParaRPr lang="en-US"/>
          </a:p>
        </p:txBody>
      </p:sp>
      <p:sp>
        <p:nvSpPr>
          <p:cNvPr id="6" name="Footer Placeholder 5">
            <a:extLst>
              <a:ext uri="{FF2B5EF4-FFF2-40B4-BE49-F238E27FC236}">
                <a16:creationId xmlns:a16="http://schemas.microsoft.com/office/drawing/2014/main" id="{D64B29EE-A7EC-4D03-87C5-FC0A921925E3}"/>
              </a:ext>
            </a:extLst>
          </p:cNvPr>
          <p:cNvSpPr>
            <a:spLocks noGrp="1"/>
          </p:cNvSpPr>
          <p:nvPr>
            <p:ph type="ftr" sz="quarter" idx="11"/>
          </p:nvPr>
        </p:nvSpPr>
        <p:spPr/>
        <p:txBody>
          <a:bodyPr/>
          <a:lstStyle/>
          <a:p>
            <a:r>
              <a:rPr lang="en-US"/>
              <a:t>NC DOA</a:t>
            </a:r>
          </a:p>
        </p:txBody>
      </p:sp>
      <p:sp>
        <p:nvSpPr>
          <p:cNvPr id="7" name="Slide Number Placeholder 6">
            <a:extLst>
              <a:ext uri="{FF2B5EF4-FFF2-40B4-BE49-F238E27FC236}">
                <a16:creationId xmlns:a16="http://schemas.microsoft.com/office/drawing/2014/main" id="{0BF55B20-2CD2-461B-BFAE-3E7948181784}"/>
              </a:ext>
            </a:extLst>
          </p:cNvPr>
          <p:cNvSpPr>
            <a:spLocks noGrp="1"/>
          </p:cNvSpPr>
          <p:nvPr>
            <p:ph type="sldNum" sz="quarter" idx="12"/>
          </p:nvPr>
        </p:nvSpPr>
        <p:spPr/>
        <p:txBody>
          <a:bodyPr/>
          <a:lstStyle/>
          <a:p>
            <a:fld id="{8E84B529-CBE3-405A-BA56-8686EFC72532}" type="slidenum">
              <a:rPr lang="en-US" smtClean="0"/>
              <a:t>‹#›</a:t>
            </a:fld>
            <a:endParaRPr lang="en-US"/>
          </a:p>
        </p:txBody>
      </p:sp>
    </p:spTree>
    <p:extLst>
      <p:ext uri="{BB962C8B-B14F-4D97-AF65-F5344CB8AC3E}">
        <p14:creationId xmlns:p14="http://schemas.microsoft.com/office/powerpoint/2010/main" val="375074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FE41-4C0E-49F9-BA0E-52CCF37B64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EEEA11-9DA1-431F-8F37-202984089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9E8BF5-E34B-44A0-91C0-29C8D2CA62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A4983-F5BF-4860-9738-1D51128C88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AE7C51-5FDD-4E8B-B951-59DF3E3335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614A43-82EC-47D7-B072-6AAE4BF60328}"/>
              </a:ext>
            </a:extLst>
          </p:cNvPr>
          <p:cNvSpPr>
            <a:spLocks noGrp="1"/>
          </p:cNvSpPr>
          <p:nvPr>
            <p:ph type="dt" sz="half" idx="10"/>
          </p:nvPr>
        </p:nvSpPr>
        <p:spPr/>
        <p:txBody>
          <a:bodyPr/>
          <a:lstStyle/>
          <a:p>
            <a:fld id="{AB54D18F-A498-4021-9DCB-4DEF3AB3D34C}" type="datetime1">
              <a:rPr lang="en-US" smtClean="0"/>
              <a:t>5/13/2019</a:t>
            </a:fld>
            <a:endParaRPr lang="en-US"/>
          </a:p>
        </p:txBody>
      </p:sp>
      <p:sp>
        <p:nvSpPr>
          <p:cNvPr id="8" name="Footer Placeholder 7">
            <a:extLst>
              <a:ext uri="{FF2B5EF4-FFF2-40B4-BE49-F238E27FC236}">
                <a16:creationId xmlns:a16="http://schemas.microsoft.com/office/drawing/2014/main" id="{E8F7A18A-AB47-48FE-9BD9-4E6D21614624}"/>
              </a:ext>
            </a:extLst>
          </p:cNvPr>
          <p:cNvSpPr>
            <a:spLocks noGrp="1"/>
          </p:cNvSpPr>
          <p:nvPr>
            <p:ph type="ftr" sz="quarter" idx="11"/>
          </p:nvPr>
        </p:nvSpPr>
        <p:spPr/>
        <p:txBody>
          <a:bodyPr/>
          <a:lstStyle/>
          <a:p>
            <a:r>
              <a:rPr lang="en-US"/>
              <a:t>NC DOA</a:t>
            </a:r>
          </a:p>
        </p:txBody>
      </p:sp>
      <p:sp>
        <p:nvSpPr>
          <p:cNvPr id="9" name="Slide Number Placeholder 8">
            <a:extLst>
              <a:ext uri="{FF2B5EF4-FFF2-40B4-BE49-F238E27FC236}">
                <a16:creationId xmlns:a16="http://schemas.microsoft.com/office/drawing/2014/main" id="{7F480B18-58AA-4C54-AD5A-793D9D701DB7}"/>
              </a:ext>
            </a:extLst>
          </p:cNvPr>
          <p:cNvSpPr>
            <a:spLocks noGrp="1"/>
          </p:cNvSpPr>
          <p:nvPr>
            <p:ph type="sldNum" sz="quarter" idx="12"/>
          </p:nvPr>
        </p:nvSpPr>
        <p:spPr/>
        <p:txBody>
          <a:bodyPr/>
          <a:lstStyle/>
          <a:p>
            <a:fld id="{8E84B529-CBE3-405A-BA56-8686EFC72532}" type="slidenum">
              <a:rPr lang="en-US" smtClean="0"/>
              <a:t>‹#›</a:t>
            </a:fld>
            <a:endParaRPr lang="en-US"/>
          </a:p>
        </p:txBody>
      </p:sp>
    </p:spTree>
    <p:extLst>
      <p:ext uri="{BB962C8B-B14F-4D97-AF65-F5344CB8AC3E}">
        <p14:creationId xmlns:p14="http://schemas.microsoft.com/office/powerpoint/2010/main" val="272790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FC92-A220-43D9-BC52-94A7D4877E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A553DC-E55F-4D09-98F3-809B256FBF09}"/>
              </a:ext>
            </a:extLst>
          </p:cNvPr>
          <p:cNvSpPr>
            <a:spLocks noGrp="1"/>
          </p:cNvSpPr>
          <p:nvPr>
            <p:ph type="dt" sz="half" idx="10"/>
          </p:nvPr>
        </p:nvSpPr>
        <p:spPr/>
        <p:txBody>
          <a:bodyPr/>
          <a:lstStyle/>
          <a:p>
            <a:fld id="{A0B2CF27-24BF-4A13-A276-8A694D3C996E}" type="datetime1">
              <a:rPr lang="en-US" smtClean="0"/>
              <a:t>5/13/2019</a:t>
            </a:fld>
            <a:endParaRPr lang="en-US"/>
          </a:p>
        </p:txBody>
      </p:sp>
      <p:sp>
        <p:nvSpPr>
          <p:cNvPr id="4" name="Footer Placeholder 3">
            <a:extLst>
              <a:ext uri="{FF2B5EF4-FFF2-40B4-BE49-F238E27FC236}">
                <a16:creationId xmlns:a16="http://schemas.microsoft.com/office/drawing/2014/main" id="{3713569B-1043-4DDB-9C8A-0D5A4BBDA5A0}"/>
              </a:ext>
            </a:extLst>
          </p:cNvPr>
          <p:cNvSpPr>
            <a:spLocks noGrp="1"/>
          </p:cNvSpPr>
          <p:nvPr>
            <p:ph type="ftr" sz="quarter" idx="11"/>
          </p:nvPr>
        </p:nvSpPr>
        <p:spPr/>
        <p:txBody>
          <a:bodyPr/>
          <a:lstStyle/>
          <a:p>
            <a:r>
              <a:rPr lang="en-US"/>
              <a:t>NC DOA</a:t>
            </a:r>
          </a:p>
        </p:txBody>
      </p:sp>
      <p:sp>
        <p:nvSpPr>
          <p:cNvPr id="5" name="Slide Number Placeholder 4">
            <a:extLst>
              <a:ext uri="{FF2B5EF4-FFF2-40B4-BE49-F238E27FC236}">
                <a16:creationId xmlns:a16="http://schemas.microsoft.com/office/drawing/2014/main" id="{585C2E9B-DD1F-41B1-BB19-A0C53B708C84}"/>
              </a:ext>
            </a:extLst>
          </p:cNvPr>
          <p:cNvSpPr>
            <a:spLocks noGrp="1"/>
          </p:cNvSpPr>
          <p:nvPr>
            <p:ph type="sldNum" sz="quarter" idx="12"/>
          </p:nvPr>
        </p:nvSpPr>
        <p:spPr/>
        <p:txBody>
          <a:bodyPr/>
          <a:lstStyle/>
          <a:p>
            <a:fld id="{8E84B529-CBE3-405A-BA56-8686EFC72532}" type="slidenum">
              <a:rPr lang="en-US" smtClean="0"/>
              <a:t>‹#›</a:t>
            </a:fld>
            <a:endParaRPr lang="en-US"/>
          </a:p>
        </p:txBody>
      </p:sp>
    </p:spTree>
    <p:extLst>
      <p:ext uri="{BB962C8B-B14F-4D97-AF65-F5344CB8AC3E}">
        <p14:creationId xmlns:p14="http://schemas.microsoft.com/office/powerpoint/2010/main" val="18912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52B5FC-BA98-4D3E-B9AC-39AE071E50CF}"/>
              </a:ext>
            </a:extLst>
          </p:cNvPr>
          <p:cNvSpPr>
            <a:spLocks noGrp="1"/>
          </p:cNvSpPr>
          <p:nvPr>
            <p:ph type="dt" sz="half" idx="10"/>
          </p:nvPr>
        </p:nvSpPr>
        <p:spPr/>
        <p:txBody>
          <a:bodyPr/>
          <a:lstStyle/>
          <a:p>
            <a:fld id="{FC5F181C-33AF-4CD3-867D-44B3733D8804}" type="datetime1">
              <a:rPr lang="en-US" smtClean="0"/>
              <a:t>5/13/2019</a:t>
            </a:fld>
            <a:endParaRPr lang="en-US"/>
          </a:p>
        </p:txBody>
      </p:sp>
      <p:sp>
        <p:nvSpPr>
          <p:cNvPr id="3" name="Footer Placeholder 2">
            <a:extLst>
              <a:ext uri="{FF2B5EF4-FFF2-40B4-BE49-F238E27FC236}">
                <a16:creationId xmlns:a16="http://schemas.microsoft.com/office/drawing/2014/main" id="{76211ED6-FB5D-4877-A581-FDE3B0B28090}"/>
              </a:ext>
            </a:extLst>
          </p:cNvPr>
          <p:cNvSpPr>
            <a:spLocks noGrp="1"/>
          </p:cNvSpPr>
          <p:nvPr>
            <p:ph type="ftr" sz="quarter" idx="11"/>
          </p:nvPr>
        </p:nvSpPr>
        <p:spPr/>
        <p:txBody>
          <a:bodyPr/>
          <a:lstStyle/>
          <a:p>
            <a:r>
              <a:rPr lang="en-US"/>
              <a:t>NC DOA</a:t>
            </a:r>
          </a:p>
        </p:txBody>
      </p:sp>
      <p:sp>
        <p:nvSpPr>
          <p:cNvPr id="4" name="Slide Number Placeholder 3">
            <a:extLst>
              <a:ext uri="{FF2B5EF4-FFF2-40B4-BE49-F238E27FC236}">
                <a16:creationId xmlns:a16="http://schemas.microsoft.com/office/drawing/2014/main" id="{B38FAAA9-0061-4D6F-AA44-025334F3FF07}"/>
              </a:ext>
            </a:extLst>
          </p:cNvPr>
          <p:cNvSpPr>
            <a:spLocks noGrp="1"/>
          </p:cNvSpPr>
          <p:nvPr>
            <p:ph type="sldNum" sz="quarter" idx="12"/>
          </p:nvPr>
        </p:nvSpPr>
        <p:spPr/>
        <p:txBody>
          <a:bodyPr/>
          <a:lstStyle/>
          <a:p>
            <a:fld id="{8E84B529-CBE3-405A-BA56-8686EFC72532}" type="slidenum">
              <a:rPr lang="en-US" smtClean="0"/>
              <a:t>‹#›</a:t>
            </a:fld>
            <a:endParaRPr lang="en-US"/>
          </a:p>
        </p:txBody>
      </p:sp>
    </p:spTree>
    <p:extLst>
      <p:ext uri="{BB962C8B-B14F-4D97-AF65-F5344CB8AC3E}">
        <p14:creationId xmlns:p14="http://schemas.microsoft.com/office/powerpoint/2010/main" val="201676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287C-2A8F-418A-B654-E45E6549C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93C2EC-ACF4-4848-B4DF-2DFAE396B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C626F-FA85-4D51-84A4-D24135588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85835F-A05B-4940-BB78-1EE9BC5A7B0E}"/>
              </a:ext>
            </a:extLst>
          </p:cNvPr>
          <p:cNvSpPr>
            <a:spLocks noGrp="1"/>
          </p:cNvSpPr>
          <p:nvPr>
            <p:ph type="dt" sz="half" idx="10"/>
          </p:nvPr>
        </p:nvSpPr>
        <p:spPr/>
        <p:txBody>
          <a:bodyPr/>
          <a:lstStyle/>
          <a:p>
            <a:fld id="{D997B956-2B6E-4116-8783-8E69D440503A}" type="datetime1">
              <a:rPr lang="en-US" smtClean="0"/>
              <a:t>5/13/2019</a:t>
            </a:fld>
            <a:endParaRPr lang="en-US"/>
          </a:p>
        </p:txBody>
      </p:sp>
      <p:sp>
        <p:nvSpPr>
          <p:cNvPr id="6" name="Footer Placeholder 5">
            <a:extLst>
              <a:ext uri="{FF2B5EF4-FFF2-40B4-BE49-F238E27FC236}">
                <a16:creationId xmlns:a16="http://schemas.microsoft.com/office/drawing/2014/main" id="{81955F56-84B5-4F4A-BAC2-1E236810C1A0}"/>
              </a:ext>
            </a:extLst>
          </p:cNvPr>
          <p:cNvSpPr>
            <a:spLocks noGrp="1"/>
          </p:cNvSpPr>
          <p:nvPr>
            <p:ph type="ftr" sz="quarter" idx="11"/>
          </p:nvPr>
        </p:nvSpPr>
        <p:spPr/>
        <p:txBody>
          <a:bodyPr/>
          <a:lstStyle/>
          <a:p>
            <a:r>
              <a:rPr lang="en-US"/>
              <a:t>NC DOA</a:t>
            </a:r>
          </a:p>
        </p:txBody>
      </p:sp>
      <p:sp>
        <p:nvSpPr>
          <p:cNvPr id="7" name="Slide Number Placeholder 6">
            <a:extLst>
              <a:ext uri="{FF2B5EF4-FFF2-40B4-BE49-F238E27FC236}">
                <a16:creationId xmlns:a16="http://schemas.microsoft.com/office/drawing/2014/main" id="{E416725F-F3C9-4ABE-8DF7-82C45EB9299C}"/>
              </a:ext>
            </a:extLst>
          </p:cNvPr>
          <p:cNvSpPr>
            <a:spLocks noGrp="1"/>
          </p:cNvSpPr>
          <p:nvPr>
            <p:ph type="sldNum" sz="quarter" idx="12"/>
          </p:nvPr>
        </p:nvSpPr>
        <p:spPr/>
        <p:txBody>
          <a:bodyPr/>
          <a:lstStyle/>
          <a:p>
            <a:fld id="{8E84B529-CBE3-405A-BA56-8686EFC72532}" type="slidenum">
              <a:rPr lang="en-US" smtClean="0"/>
              <a:t>‹#›</a:t>
            </a:fld>
            <a:endParaRPr lang="en-US"/>
          </a:p>
        </p:txBody>
      </p:sp>
    </p:spTree>
    <p:extLst>
      <p:ext uri="{BB962C8B-B14F-4D97-AF65-F5344CB8AC3E}">
        <p14:creationId xmlns:p14="http://schemas.microsoft.com/office/powerpoint/2010/main" val="135262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A578-57B4-4019-8D19-341C42B89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F17744-1B32-4063-980D-77D9002CB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5E5B47-280D-41D8-9376-C91A08B06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C3BCBF-D18F-4541-8D1D-8E39395DA9E5}"/>
              </a:ext>
            </a:extLst>
          </p:cNvPr>
          <p:cNvSpPr>
            <a:spLocks noGrp="1"/>
          </p:cNvSpPr>
          <p:nvPr>
            <p:ph type="dt" sz="half" idx="10"/>
          </p:nvPr>
        </p:nvSpPr>
        <p:spPr/>
        <p:txBody>
          <a:bodyPr/>
          <a:lstStyle/>
          <a:p>
            <a:fld id="{94B60BCB-6F96-484D-8890-4C2562BB2B42}" type="datetime1">
              <a:rPr lang="en-US" smtClean="0"/>
              <a:t>5/13/2019</a:t>
            </a:fld>
            <a:endParaRPr lang="en-US"/>
          </a:p>
        </p:txBody>
      </p:sp>
      <p:sp>
        <p:nvSpPr>
          <p:cNvPr id="6" name="Footer Placeholder 5">
            <a:extLst>
              <a:ext uri="{FF2B5EF4-FFF2-40B4-BE49-F238E27FC236}">
                <a16:creationId xmlns:a16="http://schemas.microsoft.com/office/drawing/2014/main" id="{77F220B4-7886-4F2A-93CF-687C2941CBEF}"/>
              </a:ext>
            </a:extLst>
          </p:cNvPr>
          <p:cNvSpPr>
            <a:spLocks noGrp="1"/>
          </p:cNvSpPr>
          <p:nvPr>
            <p:ph type="ftr" sz="quarter" idx="11"/>
          </p:nvPr>
        </p:nvSpPr>
        <p:spPr/>
        <p:txBody>
          <a:bodyPr/>
          <a:lstStyle/>
          <a:p>
            <a:r>
              <a:rPr lang="en-US"/>
              <a:t>NC DOA</a:t>
            </a:r>
          </a:p>
        </p:txBody>
      </p:sp>
      <p:sp>
        <p:nvSpPr>
          <p:cNvPr id="7" name="Slide Number Placeholder 6">
            <a:extLst>
              <a:ext uri="{FF2B5EF4-FFF2-40B4-BE49-F238E27FC236}">
                <a16:creationId xmlns:a16="http://schemas.microsoft.com/office/drawing/2014/main" id="{4535E47C-CB45-478F-8732-23ED70C5B913}"/>
              </a:ext>
            </a:extLst>
          </p:cNvPr>
          <p:cNvSpPr>
            <a:spLocks noGrp="1"/>
          </p:cNvSpPr>
          <p:nvPr>
            <p:ph type="sldNum" sz="quarter" idx="12"/>
          </p:nvPr>
        </p:nvSpPr>
        <p:spPr/>
        <p:txBody>
          <a:bodyPr/>
          <a:lstStyle/>
          <a:p>
            <a:fld id="{8E84B529-CBE3-405A-BA56-8686EFC72532}" type="slidenum">
              <a:rPr lang="en-US" smtClean="0"/>
              <a:t>‹#›</a:t>
            </a:fld>
            <a:endParaRPr lang="en-US"/>
          </a:p>
        </p:txBody>
      </p:sp>
    </p:spTree>
    <p:extLst>
      <p:ext uri="{BB962C8B-B14F-4D97-AF65-F5344CB8AC3E}">
        <p14:creationId xmlns:p14="http://schemas.microsoft.com/office/powerpoint/2010/main" val="382967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3FD8B-9283-49C2-97A8-CFEE487AE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3EC629-9CBB-4305-B75D-B07645800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2AF01-6B85-4576-8065-2CAF2540D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02B7C-9672-423A-B9FB-D6A2B1B27754}" type="datetime1">
              <a:rPr lang="en-US" smtClean="0"/>
              <a:t>5/13/2019</a:t>
            </a:fld>
            <a:endParaRPr lang="en-US"/>
          </a:p>
        </p:txBody>
      </p:sp>
      <p:sp>
        <p:nvSpPr>
          <p:cNvPr id="5" name="Footer Placeholder 4">
            <a:extLst>
              <a:ext uri="{FF2B5EF4-FFF2-40B4-BE49-F238E27FC236}">
                <a16:creationId xmlns:a16="http://schemas.microsoft.com/office/drawing/2014/main" id="{32FE0B5F-6603-4DA1-952B-797354AB0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NC DOA</a:t>
            </a:r>
          </a:p>
        </p:txBody>
      </p:sp>
      <p:sp>
        <p:nvSpPr>
          <p:cNvPr id="6" name="Slide Number Placeholder 5">
            <a:extLst>
              <a:ext uri="{FF2B5EF4-FFF2-40B4-BE49-F238E27FC236}">
                <a16:creationId xmlns:a16="http://schemas.microsoft.com/office/drawing/2014/main" id="{357E9D84-E12E-45BE-BDCC-CE6FEB1AE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4B529-CBE3-405A-BA56-8686EFC72532}" type="slidenum">
              <a:rPr lang="en-US" smtClean="0"/>
              <a:t>‹#›</a:t>
            </a:fld>
            <a:endParaRPr lang="en-US"/>
          </a:p>
        </p:txBody>
      </p:sp>
    </p:spTree>
    <p:extLst>
      <p:ext uri="{BB962C8B-B14F-4D97-AF65-F5344CB8AC3E}">
        <p14:creationId xmlns:p14="http://schemas.microsoft.com/office/powerpoint/2010/main" val="3121899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408D3B-D4BA-40F0-99C1-B2998AE04911}"/>
              </a:ext>
            </a:extLst>
          </p:cNvPr>
          <p:cNvSpPr>
            <a:spLocks noGrp="1"/>
          </p:cNvSpPr>
          <p:nvPr>
            <p:ph type="ctrTitle"/>
          </p:nvPr>
        </p:nvSpPr>
        <p:spPr>
          <a:xfrm>
            <a:off x="5189620" y="1306071"/>
            <a:ext cx="5478379" cy="2663407"/>
          </a:xfrm>
        </p:spPr>
        <p:txBody>
          <a:bodyPr>
            <a:normAutofit/>
          </a:bodyPr>
          <a:lstStyle/>
          <a:p>
            <a:pPr algn="l"/>
            <a:r>
              <a:rPr lang="en-US" sz="4600">
                <a:solidFill>
                  <a:srgbClr val="FFFFFF"/>
                </a:solidFill>
              </a:rPr>
              <a:t>Motor Fleet Management</a:t>
            </a:r>
            <a:br>
              <a:rPr lang="en-US" sz="4600">
                <a:solidFill>
                  <a:srgbClr val="FFFFFF"/>
                </a:solidFill>
              </a:rPr>
            </a:br>
            <a:r>
              <a:rPr lang="en-US" sz="4600">
                <a:solidFill>
                  <a:srgbClr val="FFFFFF"/>
                </a:solidFill>
              </a:rPr>
              <a:t>Department of Administration</a:t>
            </a:r>
          </a:p>
        </p:txBody>
      </p:sp>
      <p:sp>
        <p:nvSpPr>
          <p:cNvPr id="3" name="Subtitle 2">
            <a:extLst>
              <a:ext uri="{FF2B5EF4-FFF2-40B4-BE49-F238E27FC236}">
                <a16:creationId xmlns:a16="http://schemas.microsoft.com/office/drawing/2014/main" id="{061C2B98-CB9C-4CDF-8760-5E0B1AE074A4}"/>
              </a:ext>
            </a:extLst>
          </p:cNvPr>
          <p:cNvSpPr>
            <a:spLocks noGrp="1"/>
          </p:cNvSpPr>
          <p:nvPr>
            <p:ph type="subTitle" idx="1"/>
          </p:nvPr>
        </p:nvSpPr>
        <p:spPr>
          <a:xfrm>
            <a:off x="5189620" y="4106004"/>
            <a:ext cx="5478380" cy="1860883"/>
          </a:xfrm>
        </p:spPr>
        <p:txBody>
          <a:bodyPr>
            <a:normAutofit/>
          </a:bodyPr>
          <a:lstStyle/>
          <a:p>
            <a:pPr algn="l"/>
            <a:r>
              <a:rPr lang="en-US" dirty="0">
                <a:solidFill>
                  <a:srgbClr val="FFFFFF"/>
                </a:solidFill>
              </a:rPr>
              <a:t>Telematics</a:t>
            </a:r>
          </a:p>
          <a:p>
            <a:pPr algn="l"/>
            <a:r>
              <a:rPr lang="en-US" dirty="0">
                <a:solidFill>
                  <a:srgbClr val="FFFFFF"/>
                </a:solidFill>
              </a:rPr>
              <a:t>Mike Gwyn, Data Manager</a:t>
            </a:r>
          </a:p>
          <a:p>
            <a:pPr algn="l"/>
            <a:r>
              <a:rPr lang="en-US" b="1" dirty="0">
                <a:solidFill>
                  <a:srgbClr val="FFFFFF"/>
                </a:solidFill>
              </a:rPr>
              <a:t>Compliance Specialist</a:t>
            </a:r>
          </a:p>
          <a:p>
            <a:pPr algn="l"/>
            <a:r>
              <a:rPr lang="en-US" dirty="0">
                <a:solidFill>
                  <a:srgbClr val="FFFFFF"/>
                </a:solidFill>
              </a:rPr>
              <a:t>(919) 857-4026</a:t>
            </a:r>
          </a:p>
          <a:p>
            <a:pPr algn="l"/>
            <a:endParaRPr lang="en-US" dirty="0">
              <a:solidFill>
                <a:srgbClr val="FFFFFF"/>
              </a:solidFill>
            </a:endParaRPr>
          </a:p>
          <a:p>
            <a:pPr algn="l"/>
            <a:endParaRPr lang="en-US" dirty="0">
              <a:solidFill>
                <a:srgbClr val="FFFFFF"/>
              </a:solidFill>
            </a:endParaRPr>
          </a:p>
          <a:p>
            <a:pPr algn="l"/>
            <a:endParaRPr lang="en-US" dirty="0">
              <a:solidFill>
                <a:srgbClr val="FFFFFF"/>
              </a:solidFill>
            </a:endParaRPr>
          </a:p>
        </p:txBody>
      </p:sp>
      <p:pic>
        <p:nvPicPr>
          <p:cNvPr id="1026" name="Picture 2" descr="cid:image001.jpg@01D26D71.5E3CCA60">
            <a:extLst>
              <a:ext uri="{FF2B5EF4-FFF2-40B4-BE49-F238E27FC236}">
                <a16:creationId xmlns:a16="http://schemas.microsoft.com/office/drawing/2014/main" id="{8C85E52D-B8AC-4376-970E-94D004EA80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1723" y="1248155"/>
            <a:ext cx="3061702" cy="29689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7E8A2BF-E9EF-4010-AC74-5130EF9C8B18}"/>
              </a:ext>
            </a:extLst>
          </p:cNvPr>
          <p:cNvSpPr>
            <a:spLocks noGrp="1"/>
          </p:cNvSpPr>
          <p:nvPr>
            <p:ph type="sldNum" sz="quarter" idx="12"/>
          </p:nvPr>
        </p:nvSpPr>
        <p:spPr/>
        <p:txBody>
          <a:bodyPr/>
          <a:lstStyle/>
          <a:p>
            <a:fld id="{8E84B529-CBE3-405A-BA56-8686EFC72532}" type="slidenum">
              <a:rPr lang="en-US" sz="2800" b="1" smtClean="0">
                <a:solidFill>
                  <a:srgbClr val="FF0000"/>
                </a:solidFill>
                <a:highlight>
                  <a:srgbClr val="FFFF00"/>
                </a:highlight>
              </a:rPr>
              <a:t>1</a:t>
            </a:fld>
            <a:endParaRPr lang="en-US" sz="2800" b="1" dirty="0">
              <a:solidFill>
                <a:srgbClr val="FF0000"/>
              </a:solidFill>
              <a:highlight>
                <a:srgbClr val="FFFF00"/>
              </a:highlight>
            </a:endParaRPr>
          </a:p>
        </p:txBody>
      </p:sp>
    </p:spTree>
    <p:extLst>
      <p:ext uri="{BB962C8B-B14F-4D97-AF65-F5344CB8AC3E}">
        <p14:creationId xmlns:p14="http://schemas.microsoft.com/office/powerpoint/2010/main" val="386707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04D6-4039-415D-8BC4-05B4052FE242}"/>
              </a:ext>
            </a:extLst>
          </p:cNvPr>
          <p:cNvSpPr>
            <a:spLocks noGrp="1"/>
          </p:cNvSpPr>
          <p:nvPr>
            <p:ph type="title"/>
          </p:nvPr>
        </p:nvSpPr>
        <p:spPr>
          <a:xfrm>
            <a:off x="6746628" y="1783959"/>
            <a:ext cx="4645250" cy="2889114"/>
          </a:xfrm>
        </p:spPr>
        <p:txBody>
          <a:bodyPr vert="horz" lIns="91440" tIns="45720" rIns="91440" bIns="45720" rtlCol="0" anchor="b">
            <a:normAutofit fontScale="90000"/>
          </a:bodyPr>
          <a:lstStyle/>
          <a:p>
            <a:br>
              <a:rPr lang="en-US" sz="3800" b="1" dirty="0"/>
            </a:br>
            <a:r>
              <a:rPr lang="en-US" sz="3800" b="1" dirty="0"/>
              <a:t>The GEOTAB Telematics</a:t>
            </a:r>
            <a:br>
              <a:rPr lang="en-US" sz="3800" b="1" dirty="0"/>
            </a:br>
            <a:r>
              <a:rPr lang="en-US" sz="3800" b="1" dirty="0"/>
              <a:t>Device</a:t>
            </a:r>
            <a:br>
              <a:rPr lang="en-US" sz="3800" b="1" dirty="0"/>
            </a:br>
            <a:br>
              <a:rPr lang="en-US" sz="3800" b="1" dirty="0"/>
            </a:br>
            <a:r>
              <a:rPr lang="en-US" sz="3800" b="1" dirty="0"/>
              <a:t>Contract administered by AT&amp;T</a:t>
            </a:r>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person, hand, indoor, holding&#10;&#10;Description generated with very high confidence">
            <a:extLst>
              <a:ext uri="{FF2B5EF4-FFF2-40B4-BE49-F238E27FC236}">
                <a16:creationId xmlns:a16="http://schemas.microsoft.com/office/drawing/2014/main" id="{DDE8ADB9-9DEE-4336-BB45-C59B7671C48A}"/>
              </a:ext>
            </a:extLst>
          </p:cNvPr>
          <p:cNvPicPr>
            <a:picLocks noChangeAspect="1"/>
          </p:cNvPicPr>
          <p:nvPr/>
        </p:nvPicPr>
        <p:blipFill rotWithShape="1">
          <a:blip r:embed="rId2">
            <a:extLst>
              <a:ext uri="{28A0092B-C50C-407E-A947-70E740481C1C}">
                <a14:useLocalDpi xmlns:a14="http://schemas.microsoft.com/office/drawing/2010/main" val="0"/>
              </a:ext>
            </a:extLst>
          </a:blip>
          <a:srcRect t="12478" r="-2" b="2138"/>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Slide Number Placeholder 6">
            <a:extLst>
              <a:ext uri="{FF2B5EF4-FFF2-40B4-BE49-F238E27FC236}">
                <a16:creationId xmlns:a16="http://schemas.microsoft.com/office/drawing/2014/main" id="{5B7CD54E-527C-4FE6-A087-51BB1731F7AE}"/>
              </a:ext>
            </a:extLst>
          </p:cNvPr>
          <p:cNvSpPr>
            <a:spLocks noGrp="1"/>
          </p:cNvSpPr>
          <p:nvPr>
            <p:ph type="sldNum" sz="quarter" idx="12"/>
          </p:nvPr>
        </p:nvSpPr>
        <p:spPr/>
        <p:txBody>
          <a:bodyPr/>
          <a:lstStyle/>
          <a:p>
            <a:fld id="{8E84B529-CBE3-405A-BA56-8686EFC72532}" type="slidenum">
              <a:rPr lang="en-US" sz="2800" b="1" smtClean="0">
                <a:solidFill>
                  <a:srgbClr val="FF0000"/>
                </a:solidFill>
                <a:highlight>
                  <a:srgbClr val="FFFF00"/>
                </a:highlight>
              </a:rPr>
              <a:t>2</a:t>
            </a:fld>
            <a:endParaRPr lang="en-US" sz="2800" b="1" dirty="0">
              <a:solidFill>
                <a:srgbClr val="FF0000"/>
              </a:solidFill>
              <a:highlight>
                <a:srgbClr val="FFFF00"/>
              </a:highlight>
            </a:endParaRPr>
          </a:p>
        </p:txBody>
      </p:sp>
    </p:spTree>
    <p:extLst>
      <p:ext uri="{BB962C8B-B14F-4D97-AF65-F5344CB8AC3E}">
        <p14:creationId xmlns:p14="http://schemas.microsoft.com/office/powerpoint/2010/main" val="28008946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E3F33-2078-43A6-9DE6-A9DC785523DD}"/>
              </a:ext>
            </a:extLst>
          </p:cNvPr>
          <p:cNvSpPr>
            <a:spLocks noGrp="1"/>
          </p:cNvSpPr>
          <p:nvPr>
            <p:ph type="title"/>
          </p:nvPr>
        </p:nvSpPr>
        <p:spPr>
          <a:xfrm>
            <a:off x="838200" y="963507"/>
            <a:ext cx="3494362" cy="4930986"/>
          </a:xfrm>
        </p:spPr>
        <p:txBody>
          <a:bodyPr>
            <a:normAutofit/>
          </a:bodyPr>
          <a:lstStyle/>
          <a:p>
            <a:pPr algn="r"/>
            <a:r>
              <a:rPr lang="en-US" sz="5400" b="1" dirty="0">
                <a:solidFill>
                  <a:schemeClr val="accent1"/>
                </a:solidFill>
              </a:rPr>
              <a:t>Telematics measure</a:t>
            </a:r>
            <a:r>
              <a:rPr lang="en-US" dirty="0">
                <a:solidFill>
                  <a:schemeClr val="accent1"/>
                </a:solidFill>
              </a:rPr>
              <a:t>:</a:t>
            </a:r>
          </a:p>
        </p:txBody>
      </p:sp>
      <p:cxnSp>
        <p:nvCxnSpPr>
          <p:cNvPr id="14"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FE6F75-60CF-482C-AF9F-CCBD01E07F9D}"/>
              </a:ext>
            </a:extLst>
          </p:cNvPr>
          <p:cNvSpPr>
            <a:spLocks noGrp="1"/>
          </p:cNvSpPr>
          <p:nvPr>
            <p:ph sz="half" idx="1"/>
          </p:nvPr>
        </p:nvSpPr>
        <p:spPr>
          <a:xfrm>
            <a:off x="4733970" y="2115820"/>
            <a:ext cx="6250940" cy="2304627"/>
          </a:xfrm>
        </p:spPr>
        <p:txBody>
          <a:bodyPr anchor="b">
            <a:normAutofit/>
          </a:bodyPr>
          <a:lstStyle/>
          <a:p>
            <a:pPr>
              <a:lnSpc>
                <a:spcPct val="150000"/>
              </a:lnSpc>
            </a:pPr>
            <a:endParaRPr lang="en-US" sz="2000" dirty="0">
              <a:highlight>
                <a:srgbClr val="FFFF00"/>
              </a:highlight>
              <a:latin typeface="Arial Black" panose="020B0A04020102020204" pitchFamily="34" charset="0"/>
            </a:endParaRPr>
          </a:p>
          <a:p>
            <a:pPr marL="0" indent="0">
              <a:lnSpc>
                <a:spcPct val="150000"/>
              </a:lnSpc>
              <a:buNone/>
            </a:pPr>
            <a:endParaRPr lang="en-US" sz="2000" dirty="0">
              <a:highlight>
                <a:srgbClr val="FFFF00"/>
              </a:highlight>
              <a:latin typeface="Arial Black" panose="020B0A04020102020204" pitchFamily="34" charset="0"/>
            </a:endParaRPr>
          </a:p>
          <a:p>
            <a:pPr>
              <a:lnSpc>
                <a:spcPct val="150000"/>
              </a:lnSpc>
            </a:pPr>
            <a:endParaRPr lang="en-US" sz="2000" dirty="0">
              <a:highlight>
                <a:srgbClr val="FFFF00"/>
              </a:highlight>
              <a:latin typeface="Arial Black" panose="020B0A04020102020204" pitchFamily="34" charset="0"/>
            </a:endParaRPr>
          </a:p>
          <a:p>
            <a:pPr>
              <a:lnSpc>
                <a:spcPct val="150000"/>
              </a:lnSpc>
            </a:pPr>
            <a:endParaRPr lang="en-US" sz="4200" dirty="0">
              <a:latin typeface="Arial Black" panose="020B0A04020102020204" pitchFamily="34" charset="0"/>
            </a:endParaRPr>
          </a:p>
          <a:p>
            <a:pPr>
              <a:lnSpc>
                <a:spcPct val="150000"/>
              </a:lnSpc>
            </a:pPr>
            <a:endParaRPr lang="en-US" sz="2000" dirty="0">
              <a:highlight>
                <a:srgbClr val="FFFF00"/>
              </a:highlight>
              <a:latin typeface="Arial Black" panose="020B0A04020102020204" pitchFamily="34" charset="0"/>
            </a:endParaRPr>
          </a:p>
          <a:p>
            <a:pPr>
              <a:lnSpc>
                <a:spcPct val="150000"/>
              </a:lnSpc>
            </a:pPr>
            <a:endParaRPr lang="en-US" sz="2000" dirty="0">
              <a:highlight>
                <a:srgbClr val="FFFF00"/>
              </a:highlight>
              <a:latin typeface="Arial Black" panose="020B0A04020102020204" pitchFamily="34" charset="0"/>
            </a:endParaRPr>
          </a:p>
        </p:txBody>
      </p:sp>
      <p:sp>
        <p:nvSpPr>
          <p:cNvPr id="4" name="Content Placeholder 3">
            <a:extLst>
              <a:ext uri="{FF2B5EF4-FFF2-40B4-BE49-F238E27FC236}">
                <a16:creationId xmlns:a16="http://schemas.microsoft.com/office/drawing/2014/main" id="{B9A0F8CC-7DDF-4887-B89C-CF1ABBB3B873}"/>
              </a:ext>
            </a:extLst>
          </p:cNvPr>
          <p:cNvSpPr>
            <a:spLocks noGrp="1"/>
          </p:cNvSpPr>
          <p:nvPr>
            <p:ph sz="half" idx="2"/>
          </p:nvPr>
        </p:nvSpPr>
        <p:spPr>
          <a:xfrm>
            <a:off x="4976030" y="3589866"/>
            <a:ext cx="6250940" cy="2304628"/>
          </a:xfrm>
        </p:spPr>
        <p:txBody>
          <a:bodyPr>
            <a:noAutofit/>
          </a:bodyPr>
          <a:lstStyle/>
          <a:p>
            <a:pPr>
              <a:lnSpc>
                <a:spcPct val="150000"/>
              </a:lnSpc>
            </a:pPr>
            <a:r>
              <a:rPr lang="en-US" sz="1400" dirty="0">
                <a:highlight>
                  <a:srgbClr val="FFFF00"/>
                </a:highlight>
                <a:latin typeface="Arial Black" panose="020B0A04020102020204" pitchFamily="34" charset="0"/>
              </a:rPr>
              <a:t>Vehicle Locations</a:t>
            </a:r>
          </a:p>
          <a:p>
            <a:pPr>
              <a:lnSpc>
                <a:spcPct val="150000"/>
              </a:lnSpc>
            </a:pPr>
            <a:r>
              <a:rPr lang="en-US" sz="1400" dirty="0">
                <a:highlight>
                  <a:srgbClr val="FFFF00"/>
                </a:highlight>
                <a:latin typeface="Arial Black" panose="020B0A04020102020204" pitchFamily="34" charset="0"/>
              </a:rPr>
              <a:t>Distance Traveled</a:t>
            </a:r>
          </a:p>
          <a:p>
            <a:pPr>
              <a:lnSpc>
                <a:spcPct val="150000"/>
              </a:lnSpc>
            </a:pPr>
            <a:r>
              <a:rPr lang="en-US" sz="1400" dirty="0">
                <a:highlight>
                  <a:srgbClr val="FFFF00"/>
                </a:highlight>
                <a:latin typeface="Arial Black" panose="020B0A04020102020204" pitchFamily="34" charset="0"/>
              </a:rPr>
              <a:t>Aggressive Driving Habits</a:t>
            </a:r>
          </a:p>
          <a:p>
            <a:pPr lvl="1">
              <a:lnSpc>
                <a:spcPct val="150000"/>
              </a:lnSpc>
            </a:pPr>
            <a:r>
              <a:rPr lang="en-US" sz="1400" dirty="0">
                <a:highlight>
                  <a:srgbClr val="FFFF00"/>
                </a:highlight>
                <a:latin typeface="Arial Black" panose="020B0A04020102020204" pitchFamily="34" charset="0"/>
              </a:rPr>
              <a:t>Harsh Braking</a:t>
            </a:r>
          </a:p>
          <a:p>
            <a:pPr>
              <a:lnSpc>
                <a:spcPct val="150000"/>
              </a:lnSpc>
            </a:pPr>
            <a:r>
              <a:rPr lang="en-US" sz="1400" dirty="0">
                <a:highlight>
                  <a:srgbClr val="FFFF00"/>
                </a:highlight>
                <a:latin typeface="Arial Black" panose="020B0A04020102020204" pitchFamily="34" charset="0"/>
              </a:rPr>
              <a:t>Speeding Violations</a:t>
            </a:r>
            <a:endParaRPr lang="en-US" sz="1400" dirty="0"/>
          </a:p>
        </p:txBody>
      </p:sp>
      <p:sp>
        <p:nvSpPr>
          <p:cNvPr id="5" name="Rectangle 4">
            <a:extLst>
              <a:ext uri="{FF2B5EF4-FFF2-40B4-BE49-F238E27FC236}">
                <a16:creationId xmlns:a16="http://schemas.microsoft.com/office/drawing/2014/main" id="{5F2C24BB-6AC0-4EC0-8C2B-DD2421FF6373}"/>
              </a:ext>
            </a:extLst>
          </p:cNvPr>
          <p:cNvSpPr/>
          <p:nvPr/>
        </p:nvSpPr>
        <p:spPr>
          <a:xfrm>
            <a:off x="5009940" y="641773"/>
            <a:ext cx="6096000" cy="2352952"/>
          </a:xfrm>
          <a:prstGeom prst="rect">
            <a:avLst/>
          </a:prstGeom>
        </p:spPr>
        <p:txBody>
          <a:bodyPr>
            <a:spAutoFit/>
          </a:bodyPr>
          <a:lstStyle/>
          <a:p>
            <a:pPr>
              <a:lnSpc>
                <a:spcPct val="150000"/>
              </a:lnSpc>
            </a:pPr>
            <a:r>
              <a:rPr lang="en-US" sz="2000" b="1" dirty="0"/>
              <a:t>Telematics</a:t>
            </a:r>
            <a:r>
              <a:rPr lang="en-US" sz="2000" dirty="0"/>
              <a:t> is a method of monitoring a </a:t>
            </a:r>
            <a:r>
              <a:rPr lang="en-US" sz="2000" b="1" dirty="0"/>
              <a:t>vehicle</a:t>
            </a:r>
            <a:r>
              <a:rPr lang="en-US" sz="2000" dirty="0"/>
              <a:t>. By combining a GPS </a:t>
            </a:r>
            <a:r>
              <a:rPr lang="en-US" sz="2000" b="1" dirty="0"/>
              <a:t>system</a:t>
            </a:r>
            <a:r>
              <a:rPr lang="en-US" sz="2000" dirty="0"/>
              <a:t> with on-board diagnostics it's possible to record – and map – exactly where a </a:t>
            </a:r>
            <a:r>
              <a:rPr lang="en-US" sz="2000" b="1" dirty="0"/>
              <a:t>car</a:t>
            </a:r>
            <a:r>
              <a:rPr lang="en-US" sz="2000" dirty="0"/>
              <a:t> is and how fast it's traveling, and cross reference that with how a </a:t>
            </a:r>
            <a:r>
              <a:rPr lang="en-US" sz="2000" b="1" dirty="0"/>
              <a:t>Vehicle</a:t>
            </a:r>
            <a:r>
              <a:rPr lang="en-US" sz="2000" dirty="0"/>
              <a:t> is behaving internally</a:t>
            </a:r>
            <a:r>
              <a:rPr lang="en-US" dirty="0"/>
              <a:t>.</a:t>
            </a:r>
            <a:endParaRPr lang="en-US" dirty="0">
              <a:latin typeface="Arial Black" panose="020B0A04020102020204" pitchFamily="34" charset="0"/>
            </a:endParaRPr>
          </a:p>
        </p:txBody>
      </p:sp>
      <p:sp>
        <p:nvSpPr>
          <p:cNvPr id="8" name="Slide Number Placeholder 7">
            <a:extLst>
              <a:ext uri="{FF2B5EF4-FFF2-40B4-BE49-F238E27FC236}">
                <a16:creationId xmlns:a16="http://schemas.microsoft.com/office/drawing/2014/main" id="{68898576-209F-4FAF-A3D2-9B8E5095E330}"/>
              </a:ext>
            </a:extLst>
          </p:cNvPr>
          <p:cNvSpPr>
            <a:spLocks noGrp="1"/>
          </p:cNvSpPr>
          <p:nvPr>
            <p:ph type="sldNum" sz="quarter" idx="12"/>
          </p:nvPr>
        </p:nvSpPr>
        <p:spPr/>
        <p:txBody>
          <a:bodyPr/>
          <a:lstStyle/>
          <a:p>
            <a:fld id="{8E84B529-CBE3-405A-BA56-8686EFC72532}" type="slidenum">
              <a:rPr lang="en-US" sz="2800" b="1" smtClean="0">
                <a:solidFill>
                  <a:srgbClr val="FF0000"/>
                </a:solidFill>
                <a:highlight>
                  <a:srgbClr val="FFFF00"/>
                </a:highlight>
              </a:rPr>
              <a:t>3</a:t>
            </a:fld>
            <a:endParaRPr lang="en-US" sz="2800" b="1" dirty="0">
              <a:solidFill>
                <a:srgbClr val="FF0000"/>
              </a:solidFill>
              <a:highlight>
                <a:srgbClr val="FFFF00"/>
              </a:highlight>
            </a:endParaRPr>
          </a:p>
        </p:txBody>
      </p:sp>
    </p:spTree>
    <p:extLst>
      <p:ext uri="{BB962C8B-B14F-4D97-AF65-F5344CB8AC3E}">
        <p14:creationId xmlns:p14="http://schemas.microsoft.com/office/powerpoint/2010/main" val="230031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014DB-26F9-418C-9D85-8944F5B5C212}"/>
              </a:ext>
            </a:extLst>
          </p:cNvPr>
          <p:cNvSpPr>
            <a:spLocks noGrp="1"/>
          </p:cNvSpPr>
          <p:nvPr>
            <p:ph type="title"/>
          </p:nvPr>
        </p:nvSpPr>
        <p:spPr>
          <a:xfrm>
            <a:off x="838200" y="316999"/>
            <a:ext cx="10515600" cy="1325563"/>
          </a:xfrm>
        </p:spPr>
        <p:txBody>
          <a:bodyPr/>
          <a:lstStyle/>
          <a:p>
            <a:r>
              <a:rPr lang="en-US" dirty="0"/>
              <a:t>How does Telematics Work?</a:t>
            </a:r>
          </a:p>
        </p:txBody>
      </p:sp>
      <p:sp>
        <p:nvSpPr>
          <p:cNvPr id="3" name="Content Placeholder 2">
            <a:extLst>
              <a:ext uri="{FF2B5EF4-FFF2-40B4-BE49-F238E27FC236}">
                <a16:creationId xmlns:a16="http://schemas.microsoft.com/office/drawing/2014/main" id="{85ECC5CE-B15C-477E-AAE4-5511B17EC42A}"/>
              </a:ext>
            </a:extLst>
          </p:cNvPr>
          <p:cNvSpPr>
            <a:spLocks noGrp="1"/>
          </p:cNvSpPr>
          <p:nvPr>
            <p:ph sz="half" idx="1"/>
          </p:nvPr>
        </p:nvSpPr>
        <p:spPr/>
        <p:txBody>
          <a:bodyPr>
            <a:normAutofit fontScale="70000" lnSpcReduction="20000"/>
          </a:bodyPr>
          <a:lstStyle/>
          <a:p>
            <a:pPr fontAlgn="base"/>
            <a:r>
              <a:rPr lang="en-US" dirty="0"/>
              <a:t>A vast amount of data can be collected via the telematics device and other connected hardware or sensors, such as position, speed, trip distance/time, idling, harsh braking and driving, seat belt, fuel consumption, vehicle faults, battery voltage, and other engine data.</a:t>
            </a:r>
          </a:p>
          <a:p>
            <a:pPr marL="0" indent="0" fontAlgn="base">
              <a:buNone/>
            </a:pPr>
            <a:endParaRPr lang="en-US" dirty="0"/>
          </a:p>
          <a:p>
            <a:pPr fontAlgn="base"/>
            <a:r>
              <a:rPr lang="en-US" dirty="0"/>
              <a:t>In the case of Geotab, this information is stored in the cloud and brought into a fleet management software system, accessible from a desktop computer or a mobile device like a smartphone or tablet. Using the software, users are able to view and export reports and gain business intelligence such as the top 10 drivers with the highest number of speeding incidents or vehicles that are due for scheduled maintenance.</a:t>
            </a:r>
          </a:p>
          <a:p>
            <a:endParaRPr lang="en-US" dirty="0"/>
          </a:p>
        </p:txBody>
      </p:sp>
      <p:sp>
        <p:nvSpPr>
          <p:cNvPr id="4" name="Content Placeholder 3">
            <a:extLst>
              <a:ext uri="{FF2B5EF4-FFF2-40B4-BE49-F238E27FC236}">
                <a16:creationId xmlns:a16="http://schemas.microsoft.com/office/drawing/2014/main" id="{EEC0A9D5-C779-49BB-AB5B-74A299365492}"/>
              </a:ext>
            </a:extLst>
          </p:cNvPr>
          <p:cNvSpPr>
            <a:spLocks noGrp="1"/>
          </p:cNvSpPr>
          <p:nvPr>
            <p:ph sz="half" idx="2"/>
          </p:nvPr>
        </p:nvSpPr>
        <p:spPr/>
        <p:txBody>
          <a:bodyPr>
            <a:normAutofit fontScale="70000" lnSpcReduction="20000"/>
          </a:bodyPr>
          <a:lstStyle/>
          <a:p>
            <a:r>
              <a:rPr lang="en-US" dirty="0"/>
              <a:t>The Benefits:</a:t>
            </a:r>
          </a:p>
          <a:p>
            <a:pPr lvl="1"/>
            <a:r>
              <a:rPr lang="en-US" dirty="0"/>
              <a:t>Increase Efficiency</a:t>
            </a:r>
          </a:p>
          <a:p>
            <a:pPr lvl="1"/>
            <a:r>
              <a:rPr lang="en-US" dirty="0"/>
              <a:t>Improve Safety</a:t>
            </a:r>
          </a:p>
          <a:p>
            <a:pPr lvl="1"/>
            <a:r>
              <a:rPr lang="en-US" dirty="0"/>
              <a:t>Increase Job Satisfaction</a:t>
            </a:r>
          </a:p>
          <a:p>
            <a:pPr lvl="1"/>
            <a:r>
              <a:rPr lang="en-US" dirty="0"/>
              <a:t>Reduce Operating Costs</a:t>
            </a:r>
          </a:p>
          <a:p>
            <a:pPr lvl="1"/>
            <a:endParaRPr lang="en-US" dirty="0"/>
          </a:p>
          <a:p>
            <a:r>
              <a:rPr lang="en-US" dirty="0"/>
              <a:t>How to Modernize Fleet Management</a:t>
            </a:r>
          </a:p>
          <a:p>
            <a:pPr lvl="1"/>
            <a:r>
              <a:rPr lang="en-US" dirty="0"/>
              <a:t>Monitor Safety Habits</a:t>
            </a:r>
          </a:p>
          <a:p>
            <a:pPr lvl="1"/>
            <a:r>
              <a:rPr lang="en-US" dirty="0"/>
              <a:t>Optimize Vehicle Performance</a:t>
            </a:r>
          </a:p>
          <a:p>
            <a:pPr lvl="1"/>
            <a:r>
              <a:rPr lang="en-US" dirty="0"/>
              <a:t>Schedule Alert for Repair Centers</a:t>
            </a:r>
          </a:p>
          <a:p>
            <a:pPr lvl="1"/>
            <a:r>
              <a:rPr lang="en-US" dirty="0"/>
              <a:t>Streamline Compliance</a:t>
            </a:r>
          </a:p>
          <a:p>
            <a:pPr lvl="1"/>
            <a:endParaRPr lang="en-US" dirty="0"/>
          </a:p>
          <a:p>
            <a:r>
              <a:rPr lang="en-US" dirty="0"/>
              <a:t>Located underneath the driver-side dashboard and inserted into the On-Board Diagnostics (OBD) Reader Port.</a:t>
            </a:r>
          </a:p>
          <a:p>
            <a:pPr lvl="1"/>
            <a:endParaRPr lang="en-US" dirty="0"/>
          </a:p>
        </p:txBody>
      </p:sp>
      <p:sp>
        <p:nvSpPr>
          <p:cNvPr id="7" name="Slide Number Placeholder 6">
            <a:extLst>
              <a:ext uri="{FF2B5EF4-FFF2-40B4-BE49-F238E27FC236}">
                <a16:creationId xmlns:a16="http://schemas.microsoft.com/office/drawing/2014/main" id="{69BA9C76-613F-41D8-BA5A-62574F6F450A}"/>
              </a:ext>
            </a:extLst>
          </p:cNvPr>
          <p:cNvSpPr>
            <a:spLocks noGrp="1"/>
          </p:cNvSpPr>
          <p:nvPr>
            <p:ph type="sldNum" sz="quarter" idx="12"/>
          </p:nvPr>
        </p:nvSpPr>
        <p:spPr>
          <a:xfrm>
            <a:off x="8610600" y="6358438"/>
            <a:ext cx="2743200" cy="365125"/>
          </a:xfrm>
        </p:spPr>
        <p:txBody>
          <a:bodyPr/>
          <a:lstStyle/>
          <a:p>
            <a:fld id="{8E84B529-CBE3-405A-BA56-8686EFC72532}" type="slidenum">
              <a:rPr lang="en-US" sz="2800" b="1" smtClean="0">
                <a:solidFill>
                  <a:srgbClr val="FF0000"/>
                </a:solidFill>
                <a:highlight>
                  <a:srgbClr val="FFFF00"/>
                </a:highlight>
              </a:rPr>
              <a:t>4</a:t>
            </a:fld>
            <a:endParaRPr lang="en-US" sz="2800" b="1" dirty="0">
              <a:solidFill>
                <a:srgbClr val="FF0000"/>
              </a:solidFill>
              <a:highlight>
                <a:srgbClr val="FFFF00"/>
              </a:highlight>
            </a:endParaRPr>
          </a:p>
        </p:txBody>
      </p:sp>
    </p:spTree>
    <p:extLst>
      <p:ext uri="{BB962C8B-B14F-4D97-AF65-F5344CB8AC3E}">
        <p14:creationId xmlns:p14="http://schemas.microsoft.com/office/powerpoint/2010/main" val="300285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10B3-0AF0-4BA3-A748-0E09A2889590}"/>
              </a:ext>
            </a:extLst>
          </p:cNvPr>
          <p:cNvSpPr>
            <a:spLocks noGrp="1"/>
          </p:cNvSpPr>
          <p:nvPr>
            <p:ph type="title"/>
          </p:nvPr>
        </p:nvSpPr>
        <p:spPr/>
        <p:txBody>
          <a:bodyPr/>
          <a:lstStyle/>
          <a:p>
            <a:r>
              <a:rPr lang="en-US" dirty="0"/>
              <a:t>Types of Reporting </a:t>
            </a:r>
          </a:p>
        </p:txBody>
      </p:sp>
      <p:sp>
        <p:nvSpPr>
          <p:cNvPr id="3" name="Content Placeholder 2">
            <a:extLst>
              <a:ext uri="{FF2B5EF4-FFF2-40B4-BE49-F238E27FC236}">
                <a16:creationId xmlns:a16="http://schemas.microsoft.com/office/drawing/2014/main" id="{49693990-30F1-4111-8515-73577AB6F0E8}"/>
              </a:ext>
            </a:extLst>
          </p:cNvPr>
          <p:cNvSpPr>
            <a:spLocks noGrp="1"/>
          </p:cNvSpPr>
          <p:nvPr>
            <p:ph sz="half" idx="1"/>
          </p:nvPr>
        </p:nvSpPr>
        <p:spPr/>
        <p:txBody>
          <a:bodyPr/>
          <a:lstStyle/>
          <a:p>
            <a:r>
              <a:rPr lang="en-US" dirty="0"/>
              <a:t>Vehicle Report</a:t>
            </a:r>
          </a:p>
          <a:p>
            <a:pPr lvl="1"/>
            <a:r>
              <a:rPr lang="en-US" dirty="0"/>
              <a:t>Provides a list of vehicles with a device installed as vehicle information including the settings</a:t>
            </a:r>
          </a:p>
          <a:p>
            <a:r>
              <a:rPr lang="en-US" dirty="0"/>
              <a:t>Trips History Report</a:t>
            </a:r>
          </a:p>
          <a:p>
            <a:pPr lvl="1"/>
            <a:r>
              <a:rPr lang="en-US" dirty="0"/>
              <a:t>Historic tracking to examine trip information for a previous date. </a:t>
            </a:r>
          </a:p>
          <a:p>
            <a:pPr lvl="1"/>
            <a:r>
              <a:rPr lang="en-US" dirty="0"/>
              <a:t>Also provides detailed rate of speed committed by driver in a designated speed area.</a:t>
            </a:r>
          </a:p>
          <a:p>
            <a:endParaRPr lang="en-US" dirty="0"/>
          </a:p>
        </p:txBody>
      </p:sp>
      <p:sp>
        <p:nvSpPr>
          <p:cNvPr id="4" name="Content Placeholder 3">
            <a:extLst>
              <a:ext uri="{FF2B5EF4-FFF2-40B4-BE49-F238E27FC236}">
                <a16:creationId xmlns:a16="http://schemas.microsoft.com/office/drawing/2014/main" id="{44704E55-E01D-4B99-8B47-A63248A8D9D0}"/>
              </a:ext>
            </a:extLst>
          </p:cNvPr>
          <p:cNvSpPr>
            <a:spLocks noGrp="1"/>
          </p:cNvSpPr>
          <p:nvPr>
            <p:ph sz="half" idx="2"/>
          </p:nvPr>
        </p:nvSpPr>
        <p:spPr/>
        <p:txBody>
          <a:bodyPr/>
          <a:lstStyle/>
          <a:p>
            <a:r>
              <a:rPr lang="en-US" dirty="0"/>
              <a:t>Trips History Summary Report</a:t>
            </a:r>
          </a:p>
          <a:p>
            <a:pPr lvl="1"/>
            <a:r>
              <a:rPr lang="en-US" dirty="0"/>
              <a:t>Shows the summary trip information of your fleet.</a:t>
            </a:r>
          </a:p>
          <a:p>
            <a:r>
              <a:rPr lang="en-US" dirty="0"/>
              <a:t>Device Install History Report</a:t>
            </a:r>
          </a:p>
          <a:p>
            <a:r>
              <a:rPr lang="en-US" dirty="0"/>
              <a:t>Congregation Report</a:t>
            </a:r>
          </a:p>
          <a:p>
            <a:pPr lvl="1"/>
            <a:r>
              <a:rPr lang="en-US" dirty="0"/>
              <a:t>Determine when more than one vehicle/driver is close proximity to others. ** </a:t>
            </a:r>
            <a:r>
              <a:rPr lang="en-US" b="1" u="sng" dirty="0"/>
              <a:t>Used to measure productivity of fleet.</a:t>
            </a:r>
          </a:p>
        </p:txBody>
      </p:sp>
      <p:sp>
        <p:nvSpPr>
          <p:cNvPr id="7" name="Slide Number Placeholder 6">
            <a:extLst>
              <a:ext uri="{FF2B5EF4-FFF2-40B4-BE49-F238E27FC236}">
                <a16:creationId xmlns:a16="http://schemas.microsoft.com/office/drawing/2014/main" id="{AD134FE7-2967-480C-9708-C132BEAE2156}"/>
              </a:ext>
            </a:extLst>
          </p:cNvPr>
          <p:cNvSpPr>
            <a:spLocks noGrp="1"/>
          </p:cNvSpPr>
          <p:nvPr>
            <p:ph type="sldNum" sz="quarter" idx="12"/>
          </p:nvPr>
        </p:nvSpPr>
        <p:spPr/>
        <p:txBody>
          <a:bodyPr/>
          <a:lstStyle/>
          <a:p>
            <a:fld id="{8E84B529-CBE3-405A-BA56-8686EFC72532}" type="slidenum">
              <a:rPr lang="en-US" sz="2800" b="1" smtClean="0">
                <a:solidFill>
                  <a:srgbClr val="FF0000"/>
                </a:solidFill>
                <a:highlight>
                  <a:srgbClr val="FFFF00"/>
                </a:highlight>
              </a:rPr>
              <a:t>5</a:t>
            </a:fld>
            <a:endParaRPr lang="en-US" sz="2800" b="1" dirty="0">
              <a:solidFill>
                <a:srgbClr val="FF0000"/>
              </a:solidFill>
              <a:highlight>
                <a:srgbClr val="FFFF00"/>
              </a:highlight>
            </a:endParaRPr>
          </a:p>
        </p:txBody>
      </p:sp>
    </p:spTree>
    <p:extLst>
      <p:ext uri="{BB962C8B-B14F-4D97-AF65-F5344CB8AC3E}">
        <p14:creationId xmlns:p14="http://schemas.microsoft.com/office/powerpoint/2010/main" val="296553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26D5-001B-4BF4-B805-91BC27EDCF64}"/>
              </a:ext>
            </a:extLst>
          </p:cNvPr>
          <p:cNvSpPr>
            <a:spLocks noGrp="1"/>
          </p:cNvSpPr>
          <p:nvPr>
            <p:ph type="title"/>
          </p:nvPr>
        </p:nvSpPr>
        <p:spPr/>
        <p:txBody>
          <a:bodyPr/>
          <a:lstStyle/>
          <a:p>
            <a:r>
              <a:rPr lang="en-US" dirty="0"/>
              <a:t>Examples</a:t>
            </a:r>
          </a:p>
        </p:txBody>
      </p:sp>
      <p:pic>
        <p:nvPicPr>
          <p:cNvPr id="4" name="Content Placeholder 3">
            <a:extLst>
              <a:ext uri="{FF2B5EF4-FFF2-40B4-BE49-F238E27FC236}">
                <a16:creationId xmlns:a16="http://schemas.microsoft.com/office/drawing/2014/main" id="{171D792B-DB22-4507-88D6-B3422827243B}"/>
              </a:ext>
            </a:extLst>
          </p:cNvPr>
          <p:cNvPicPr>
            <a:picLocks noGrp="1" noChangeAspect="1"/>
          </p:cNvPicPr>
          <p:nvPr>
            <p:ph idx="1"/>
          </p:nvPr>
        </p:nvPicPr>
        <p:blipFill rotWithShape="1">
          <a:blip r:embed="rId2"/>
          <a:srcRect t="8824" r="-1" b="15481"/>
          <a:stretch/>
        </p:blipFill>
        <p:spPr>
          <a:xfrm>
            <a:off x="2976531" y="1845519"/>
            <a:ext cx="6238937" cy="4311549"/>
          </a:xfrm>
          <a:prstGeom prst="rect">
            <a:avLst/>
          </a:prstGeom>
        </p:spPr>
      </p:pic>
      <p:sp>
        <p:nvSpPr>
          <p:cNvPr id="7" name="Slide Number Placeholder 6">
            <a:extLst>
              <a:ext uri="{FF2B5EF4-FFF2-40B4-BE49-F238E27FC236}">
                <a16:creationId xmlns:a16="http://schemas.microsoft.com/office/drawing/2014/main" id="{732DA458-6617-4889-A873-DA1030A315C6}"/>
              </a:ext>
            </a:extLst>
          </p:cNvPr>
          <p:cNvSpPr>
            <a:spLocks noGrp="1"/>
          </p:cNvSpPr>
          <p:nvPr>
            <p:ph type="sldNum" sz="quarter" idx="12"/>
          </p:nvPr>
        </p:nvSpPr>
        <p:spPr/>
        <p:txBody>
          <a:bodyPr/>
          <a:lstStyle/>
          <a:p>
            <a:fld id="{8E84B529-CBE3-405A-BA56-8686EFC72532}" type="slidenum">
              <a:rPr lang="en-US" sz="2800" b="1" smtClean="0">
                <a:solidFill>
                  <a:srgbClr val="FF0000"/>
                </a:solidFill>
                <a:highlight>
                  <a:srgbClr val="FFFF00"/>
                </a:highlight>
              </a:rPr>
              <a:t>6</a:t>
            </a:fld>
            <a:endParaRPr lang="en-US" sz="2800" b="1" dirty="0">
              <a:solidFill>
                <a:srgbClr val="FF0000"/>
              </a:solidFill>
              <a:highlight>
                <a:srgbClr val="FFFF00"/>
              </a:highlight>
            </a:endParaRPr>
          </a:p>
        </p:txBody>
      </p:sp>
    </p:spTree>
    <p:extLst>
      <p:ext uri="{BB962C8B-B14F-4D97-AF65-F5344CB8AC3E}">
        <p14:creationId xmlns:p14="http://schemas.microsoft.com/office/powerpoint/2010/main" val="404972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13F5-3431-4C76-824D-CB638B39E60B}"/>
              </a:ext>
            </a:extLst>
          </p:cNvPr>
          <p:cNvSpPr>
            <a:spLocks noGrp="1"/>
          </p:cNvSpPr>
          <p:nvPr>
            <p:ph type="title"/>
          </p:nvPr>
        </p:nvSpPr>
        <p:spPr/>
        <p:txBody>
          <a:bodyPr/>
          <a:lstStyle/>
          <a:p>
            <a:r>
              <a:rPr lang="en-US" dirty="0"/>
              <a:t>Example</a:t>
            </a:r>
          </a:p>
        </p:txBody>
      </p:sp>
      <p:pic>
        <p:nvPicPr>
          <p:cNvPr id="5" name="Content Placeholder 4">
            <a:extLst>
              <a:ext uri="{FF2B5EF4-FFF2-40B4-BE49-F238E27FC236}">
                <a16:creationId xmlns:a16="http://schemas.microsoft.com/office/drawing/2014/main" id="{51BCEA2A-AC47-41EC-9A92-89805723B5A0}"/>
              </a:ext>
            </a:extLst>
          </p:cNvPr>
          <p:cNvPicPr>
            <a:picLocks noGrp="1" noChangeAspect="1"/>
          </p:cNvPicPr>
          <p:nvPr>
            <p:ph idx="1"/>
          </p:nvPr>
        </p:nvPicPr>
        <p:blipFill>
          <a:blip r:embed="rId2"/>
          <a:stretch>
            <a:fillRect/>
          </a:stretch>
        </p:blipFill>
        <p:spPr>
          <a:xfrm>
            <a:off x="2538412" y="1896269"/>
            <a:ext cx="7115175" cy="4210050"/>
          </a:xfrm>
          <a:prstGeom prst="rect">
            <a:avLst/>
          </a:prstGeom>
        </p:spPr>
      </p:pic>
      <p:sp>
        <p:nvSpPr>
          <p:cNvPr id="8" name="Slide Number Placeholder 7">
            <a:extLst>
              <a:ext uri="{FF2B5EF4-FFF2-40B4-BE49-F238E27FC236}">
                <a16:creationId xmlns:a16="http://schemas.microsoft.com/office/drawing/2014/main" id="{454D4BC0-5989-466F-82A3-6079FE73DFAA}"/>
              </a:ext>
            </a:extLst>
          </p:cNvPr>
          <p:cNvSpPr>
            <a:spLocks noGrp="1"/>
          </p:cNvSpPr>
          <p:nvPr>
            <p:ph type="sldNum" sz="quarter" idx="12"/>
          </p:nvPr>
        </p:nvSpPr>
        <p:spPr/>
        <p:txBody>
          <a:bodyPr/>
          <a:lstStyle/>
          <a:p>
            <a:fld id="{8E84B529-CBE3-405A-BA56-8686EFC72532}" type="slidenum">
              <a:rPr lang="en-US" sz="2800" b="1" smtClean="0">
                <a:solidFill>
                  <a:srgbClr val="FF0000"/>
                </a:solidFill>
                <a:highlight>
                  <a:srgbClr val="FFFF00"/>
                </a:highlight>
              </a:rPr>
              <a:t>7</a:t>
            </a:fld>
            <a:endParaRPr lang="en-US" sz="2800" b="1" dirty="0">
              <a:solidFill>
                <a:srgbClr val="FF0000"/>
              </a:solidFill>
              <a:highlight>
                <a:srgbClr val="FFFF00"/>
              </a:highlight>
            </a:endParaRPr>
          </a:p>
        </p:txBody>
      </p:sp>
    </p:spTree>
    <p:extLst>
      <p:ext uri="{BB962C8B-B14F-4D97-AF65-F5344CB8AC3E}">
        <p14:creationId xmlns:p14="http://schemas.microsoft.com/office/powerpoint/2010/main" val="110991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16A8-8D43-4090-8575-8D421127A88F}"/>
              </a:ext>
            </a:extLst>
          </p:cNvPr>
          <p:cNvSpPr>
            <a:spLocks noGrp="1"/>
          </p:cNvSpPr>
          <p:nvPr>
            <p:ph type="title"/>
          </p:nvPr>
        </p:nvSpPr>
        <p:spPr/>
        <p:txBody>
          <a:bodyPr/>
          <a:lstStyle/>
          <a:p>
            <a:r>
              <a:rPr lang="en-US" dirty="0"/>
              <a:t>				Contact:</a:t>
            </a:r>
          </a:p>
        </p:txBody>
      </p:sp>
      <p:sp>
        <p:nvSpPr>
          <p:cNvPr id="3" name="Content Placeholder 2">
            <a:extLst>
              <a:ext uri="{FF2B5EF4-FFF2-40B4-BE49-F238E27FC236}">
                <a16:creationId xmlns:a16="http://schemas.microsoft.com/office/drawing/2014/main" id="{F3BF61E1-BB23-48AE-9F30-CD38AF513C48}"/>
              </a:ext>
            </a:extLst>
          </p:cNvPr>
          <p:cNvSpPr>
            <a:spLocks noGrp="1"/>
          </p:cNvSpPr>
          <p:nvPr>
            <p:ph sz="half" idx="1"/>
          </p:nvPr>
        </p:nvSpPr>
        <p:spPr/>
        <p:txBody>
          <a:bodyPr>
            <a:normAutofit/>
          </a:bodyPr>
          <a:lstStyle/>
          <a:p>
            <a:r>
              <a:rPr lang="en-US" sz="4400" dirty="0"/>
              <a:t>Mike Gwyn</a:t>
            </a:r>
          </a:p>
          <a:p>
            <a:pPr marL="0" indent="0">
              <a:buNone/>
            </a:pPr>
            <a:r>
              <a:rPr lang="en-US" dirty="0"/>
              <a:t>	Data Manager</a:t>
            </a:r>
          </a:p>
          <a:p>
            <a:pPr marL="0" indent="0">
              <a:buNone/>
            </a:pPr>
            <a:r>
              <a:rPr lang="en-US" dirty="0"/>
              <a:t>	Compliance Specialist</a:t>
            </a:r>
          </a:p>
          <a:p>
            <a:pPr marL="0" indent="0">
              <a:buNone/>
            </a:pPr>
            <a:endParaRPr lang="en-US" dirty="0"/>
          </a:p>
          <a:p>
            <a:pPr marL="0" indent="0">
              <a:buNone/>
            </a:pPr>
            <a:r>
              <a:rPr lang="en-US" dirty="0"/>
              <a:t>	Motor Fleet Management</a:t>
            </a:r>
          </a:p>
          <a:p>
            <a:pPr marL="0" indent="0">
              <a:buNone/>
            </a:pPr>
            <a:r>
              <a:rPr lang="en-US" dirty="0"/>
              <a:t>	1915 Blue Ridge Road</a:t>
            </a:r>
          </a:p>
          <a:p>
            <a:pPr marL="0" indent="0">
              <a:buNone/>
            </a:pPr>
            <a:r>
              <a:rPr lang="en-US" dirty="0"/>
              <a:t>	Raleigh, North Carolina</a:t>
            </a:r>
          </a:p>
          <a:p>
            <a:pPr marL="0" indent="0">
              <a:buNone/>
            </a:pPr>
            <a:r>
              <a:rPr lang="en-US" dirty="0"/>
              <a:t>	</a:t>
            </a:r>
          </a:p>
        </p:txBody>
      </p:sp>
      <p:sp>
        <p:nvSpPr>
          <p:cNvPr id="4" name="Content Placeholder 3">
            <a:extLst>
              <a:ext uri="{FF2B5EF4-FFF2-40B4-BE49-F238E27FC236}">
                <a16:creationId xmlns:a16="http://schemas.microsoft.com/office/drawing/2014/main" id="{217BC8EB-54A7-475C-A2F7-3B1A7CB9DDB0}"/>
              </a:ext>
            </a:extLst>
          </p:cNvPr>
          <p:cNvSpPr>
            <a:spLocks noGrp="1"/>
          </p:cNvSpPr>
          <p:nvPr>
            <p:ph sz="half" idx="2"/>
          </p:nvPr>
        </p:nvSpPr>
        <p:spPr/>
        <p:txBody>
          <a:bodyPr>
            <a:normAutofit/>
          </a:bodyPr>
          <a:lstStyle/>
          <a:p>
            <a:pPr marL="0" indent="0">
              <a:buNone/>
            </a:pPr>
            <a:r>
              <a:rPr lang="en-US" dirty="0"/>
              <a:t>(919) 857-4026</a:t>
            </a:r>
          </a:p>
          <a:p>
            <a:pPr marL="0" indent="0">
              <a:buNone/>
            </a:pPr>
            <a:r>
              <a:rPr lang="en-US" dirty="0"/>
              <a:t>michael.gwyn@doa.nc.gov</a:t>
            </a:r>
          </a:p>
          <a:p>
            <a:pPr marL="0" indent="0">
              <a:buNone/>
            </a:pPr>
            <a:r>
              <a:rPr lang="en-US" dirty="0"/>
              <a:t>	</a:t>
            </a:r>
          </a:p>
        </p:txBody>
      </p:sp>
      <p:sp>
        <p:nvSpPr>
          <p:cNvPr id="7" name="Slide Number Placeholder 6">
            <a:extLst>
              <a:ext uri="{FF2B5EF4-FFF2-40B4-BE49-F238E27FC236}">
                <a16:creationId xmlns:a16="http://schemas.microsoft.com/office/drawing/2014/main" id="{2663759A-C2AB-48AF-A106-72A1AE035CC2}"/>
              </a:ext>
            </a:extLst>
          </p:cNvPr>
          <p:cNvSpPr>
            <a:spLocks noGrp="1"/>
          </p:cNvSpPr>
          <p:nvPr>
            <p:ph type="sldNum" sz="quarter" idx="12"/>
          </p:nvPr>
        </p:nvSpPr>
        <p:spPr/>
        <p:txBody>
          <a:bodyPr/>
          <a:lstStyle/>
          <a:p>
            <a:fld id="{8E84B529-CBE3-405A-BA56-8686EFC72532}" type="slidenum">
              <a:rPr lang="en-US" sz="2800" b="1" smtClean="0">
                <a:solidFill>
                  <a:srgbClr val="FF0000"/>
                </a:solidFill>
                <a:highlight>
                  <a:srgbClr val="FFFF00"/>
                </a:highlight>
              </a:rPr>
              <a:t>8</a:t>
            </a:fld>
            <a:endParaRPr lang="en-US" sz="2800" b="1" dirty="0">
              <a:solidFill>
                <a:srgbClr val="FF0000"/>
              </a:solidFill>
              <a:highlight>
                <a:srgbClr val="FFFF00"/>
              </a:highlight>
            </a:endParaRPr>
          </a:p>
        </p:txBody>
      </p:sp>
    </p:spTree>
    <p:extLst>
      <p:ext uri="{BB962C8B-B14F-4D97-AF65-F5344CB8AC3E}">
        <p14:creationId xmlns:p14="http://schemas.microsoft.com/office/powerpoint/2010/main" val="3235377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327</Words>
  <Application>Microsoft Office PowerPoint</Application>
  <PresentationFormat>Widescreen</PresentationFormat>
  <Paragraphs>68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Motor Fleet Management Department of Administration</vt:lpstr>
      <vt:lpstr> The GEOTAB Telematics Device  Contract administered by AT&amp;T</vt:lpstr>
      <vt:lpstr>Telematics measure:</vt:lpstr>
      <vt:lpstr>How does Telematics Work?</vt:lpstr>
      <vt:lpstr>Types of Reporting </vt:lpstr>
      <vt:lpstr>Examples</vt:lpstr>
      <vt:lpstr>Example</vt:lpstr>
      <vt:lpstr>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Fleet Management Department of Administration</dc:title>
  <dc:creator>Gwyn, Michael P</dc:creator>
  <cp:lastModifiedBy>Riddle, Robert</cp:lastModifiedBy>
  <cp:revision>7</cp:revision>
  <dcterms:created xsi:type="dcterms:W3CDTF">2019-05-03T19:17:40Z</dcterms:created>
  <dcterms:modified xsi:type="dcterms:W3CDTF">2019-05-13T13:08:24Z</dcterms:modified>
</cp:coreProperties>
</file>