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78" r:id="rId3"/>
    <p:sldId id="279" r:id="rId4"/>
    <p:sldId id="280" r:id="rId5"/>
    <p:sldId id="281" r:id="rId6"/>
    <p:sldId id="285" r:id="rId7"/>
    <p:sldId id="284" r:id="rId8"/>
    <p:sldId id="282" r:id="rId9"/>
    <p:sldId id="2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13449-E4C4-4492-981A-BB840A6EA5D4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3C0EC-D82D-4B1A-AFFF-AAC918A2E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8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0876E-355A-4168-8C9C-904E6D956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67BAD7-5774-4CB4-B71A-2326D3731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F22DC-9473-49BE-B7FC-EFF5689DD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0563-914B-4C26-8604-A6C6D316CA8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B6E8B-A4DA-4C3E-A21A-8BFE18CA2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57C09-8C5E-458C-883D-EC0EF795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3AE4-3B7F-4866-A7FF-9171CA23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5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FDF6B-630D-4F86-A6E4-C3CCC1327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16068A-AE79-4BFE-82F0-BD724B611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12FDF-67C5-42FB-B32D-DA7AB2950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0563-914B-4C26-8604-A6C6D316CA8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B218A-7AFA-4365-B390-EC3E0137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3308D-1BF0-451C-8570-558B83D2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3AE4-3B7F-4866-A7FF-9171CA23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5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E1CD1E-432F-4F32-9C51-C2BDA7B99A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89B15-5094-459E-832B-DC05875F3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FC5DB-DEF4-4DB5-B0B4-8D0E7F486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0563-914B-4C26-8604-A6C6D316CA8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14F03-AFD6-4F74-9679-8023EBC8E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AAC3E-060E-4D82-A751-D652D76A5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3AE4-3B7F-4866-A7FF-9171CA23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47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C3AD-CA28-46CE-9A56-93C145BF2C63}" type="datetime1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Carolina Dept of Administration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D7CA-F3BD-4860-A6A9-65B25CD0E44B}" type="datetime1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Carolina Dept of Administration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25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B137-00B5-454B-B181-DDD3F7DA83F8}" type="datetime1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Carolina Dept of Administration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203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F65B-1A15-4CE1-A465-386C37597E01}" type="datetime1">
              <a:rPr lang="en-US" smtClean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Carolina Dept of Administration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11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6D99-D82D-4785-83BB-3EDF20DE08CA}" type="datetime1">
              <a:rPr lang="en-US" smtClean="0"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Carolina Dept of Administration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80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E93-386B-4104-954F-A1F0216E1D27}" type="datetime1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Carolina Dept of Administration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902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CC2B-17B8-4D91-95F7-8C8E6EEEE59C}" type="datetime1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Carolina Dept of Administration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69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298D-C693-48D8-A575-610DCFC81B9F}" type="datetime1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Carolina Dept of Administration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7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555DA-F11C-4C81-8734-8E190FAD9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C27CD-EB41-4BB4-B2C0-BE07880EA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AEC19-E1D8-4717-AB56-6BBE53D1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0563-914B-4C26-8604-A6C6D316CA8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DB14B-B675-4484-9BBD-253AAC025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884A5-411E-4207-80FD-92F4FBA3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3AE4-3B7F-4866-A7FF-9171CA23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90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9B59-24F9-47E0-918A-1F8AE7AB3395}" type="datetime1">
              <a:rPr lang="en-US" smtClean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Carolina Dept of Administration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29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7616-A0ED-428F-84C1-4EDAD8E130DC}" type="datetime1">
              <a:rPr lang="en-US" smtClean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Carolina Dept of Administration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79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9482-A7AF-452F-A767-DE56A9F5A703}" type="datetime1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Carolina Dept of Administration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84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263A-8283-4E3F-848F-65ED81884EA2}" type="datetime1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Carolina Dept of Administration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972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908-1C5F-475B-A617-D593057ABE3F}" type="datetime1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Carolina Dept of Administration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790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B064-CA04-43D0-BB08-CEDC298E4D9B}" type="datetime1">
              <a:rPr lang="en-US" smtClean="0"/>
              <a:t>5/7/2019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Carolina Dept of Administration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31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FC040-2D6C-496A-8CCD-05509F620B0F}" type="datetime1">
              <a:rPr lang="en-US" smtClean="0"/>
              <a:t>5/7/2019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Carolina Dept of Administration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63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C3A3D-762C-48D3-9633-5E381900B792}" type="datetime1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Carolina Dept of Administration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41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F8D0-3600-4DB5-AE02-4E6CE8924F87}" type="datetime1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Carolina Dept of Administration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5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0F93A-3395-4A92-9E10-59D68FC9D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B8FAC-B1D4-474B-AB0D-ED20C129C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3B73D-75DB-4AED-9215-4FA0F725C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0563-914B-4C26-8604-A6C6D316CA8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6DC36-F6AC-4BAE-B11D-C3A6AD929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8AF1F-0CFD-4D02-93AA-087CC4B13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3AE4-3B7F-4866-A7FF-9171CA23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6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A7248-E8FC-4EFB-9BA3-5836E09DE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8F981-647E-44A5-B2FD-852EF9B6D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769623-66A1-4F20-B7A0-EB3C545BA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3367E-381C-4805-968A-8A8CB7EE7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0563-914B-4C26-8604-A6C6D316CA8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77AF9-B368-45ED-809A-8CAA3807A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72CD8-83D0-4041-ADB7-3F1A6C6A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3AE4-3B7F-4866-A7FF-9171CA23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1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F6CAC-7C70-48B5-A813-F7F9E7E06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3FD27-E147-4B86-BF6E-1A422283A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D7AE9-0A8F-43E7-8651-96F67F82C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812F3F-8A45-4E86-8367-CF60C1FEF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F23914-67F4-4576-A0F5-4DCA2A91C9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0B2C7-BC6B-4135-A895-095C6A9F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0563-914B-4C26-8604-A6C6D316CA8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C65FC1-9C4C-46AD-9A0D-48D085133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057D69-79CB-41A6-BEC3-AB48157EA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3AE4-3B7F-4866-A7FF-9171CA23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3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2995-6FE5-4574-8C6D-50F2FE1A8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643E2A-2C36-445A-9E35-D16667957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0563-914B-4C26-8604-A6C6D316CA8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DD3C7-8723-4D5B-A3E4-788F956F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30F18-1148-4422-B994-58B57EE75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3AE4-3B7F-4866-A7FF-9171CA23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7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85D2E7-17BC-48AA-8ADA-0DD69176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0563-914B-4C26-8604-A6C6D316CA8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E5DCA5-9EDD-4734-957C-8AAB969D9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C1FD5-03EB-48E2-ADA4-E84DCAE6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3AE4-3B7F-4866-A7FF-9171CA23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4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4B137-8FB9-4DA8-B817-F18AEC06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2105A-4C45-485C-9497-BD5FA838A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840B-33ED-4CEF-BE44-2F771F042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B019C-0583-4B31-BA3F-830F44BF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0563-914B-4C26-8604-A6C6D316CA8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7F47E-565E-4E81-8B28-7F689117C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C5D3C-F6C7-49A8-9A25-4789ACA0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3AE4-3B7F-4866-A7FF-9171CA23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4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0DCC-580D-4BCA-AFDE-4DA677B96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11B1E9-D680-414B-8673-8FE9F27399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DDED3-D1F1-4FA9-A4F9-6EA7316AD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B8A28F-E020-4133-884B-DAF4231A7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0563-914B-4C26-8604-A6C6D316CA8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404CC-E909-4D70-B38A-801A3D1D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3332A-B20C-4B53-9C43-27890302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3AE4-3B7F-4866-A7FF-9171CA23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1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135F3-8B20-4503-947B-E35BE0814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CABDA-0638-44CD-A72F-229EB614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1EABC-C47A-4D96-953E-982D4F06A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00563-914B-4C26-8604-A6C6D316CA8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6BFC6-FF7A-4066-B324-C1FBAB690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1EFE7-7E10-43F3-B5C3-21EBE7242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23AE4-3B7F-4866-A7FF-9171CA23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3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260614B-4817-4AED-9E52-A76129E3139B}" type="datetime1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North Carolina Dept of Administration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3968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motorfleetsys.com/MotorFlee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E4A89-CF51-4D4F-B891-377D16F9A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201" y="1447800"/>
            <a:ext cx="9197585" cy="2428628"/>
          </a:xfrm>
        </p:spPr>
        <p:txBody>
          <a:bodyPr/>
          <a:lstStyle/>
          <a:p>
            <a:r>
              <a:rPr lang="en-US" dirty="0"/>
              <a:t>Accounting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2A834-F8C9-4C88-98FF-42243482F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129" y="4113992"/>
            <a:ext cx="8825658" cy="86142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Mileage</a:t>
            </a:r>
            <a:r>
              <a:rPr lang="en-US" sz="2600" dirty="0">
                <a:solidFill>
                  <a:schemeClr val="tx1"/>
                </a:solidFill>
              </a:rPr>
              <a:t> Entry Instructions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46A40-DF07-410B-AFEA-429637E7D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North Carolina Dept of Administration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A69A0-5FEF-4893-A622-98A82B8E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0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232130F-15E5-454D-96BE-017E3CD29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3423"/>
          <a:stretch/>
        </p:blipFill>
        <p:spPr>
          <a:xfrm>
            <a:off x="6093992" y="1266591"/>
            <a:ext cx="5449889" cy="4324814"/>
          </a:xfrm>
          <a:prstGeom prst="rect">
            <a:avLst/>
          </a:prstGeom>
          <a:effectLst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F12046-99AD-43C5-9D17-42D00F76B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7341DD-08D8-427D-8C33-2C18A14E9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66" y="1326396"/>
            <a:ext cx="4797754" cy="3785419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EBEBEB"/>
              </a:solidFill>
            </a:endParaRPr>
          </a:p>
          <a:p>
            <a:r>
              <a:rPr lang="en-US" dirty="0">
                <a:solidFill>
                  <a:srgbClr val="EBEBEB"/>
                </a:solidFill>
              </a:rPr>
              <a:t>Log into the Motor Fleet Management System at:</a:t>
            </a:r>
            <a:br>
              <a:rPr lang="en-US" dirty="0">
                <a:solidFill>
                  <a:srgbClr val="EBEBEB"/>
                </a:solidFill>
              </a:rPr>
            </a:br>
            <a:br>
              <a:rPr lang="en-US" dirty="0">
                <a:solidFill>
                  <a:srgbClr val="EBEBEB"/>
                </a:solidFill>
              </a:rPr>
            </a:br>
            <a:r>
              <a:rPr lang="en-US" dirty="0">
                <a:solidFill>
                  <a:srgbClr val="EBEBEB"/>
                </a:solidFill>
                <a:hlinkClick r:id="rId3"/>
              </a:rPr>
              <a:t>https://www.ncmotorfleetsys.com/MotorFleet/</a:t>
            </a:r>
            <a:endParaRPr lang="en-US" dirty="0">
              <a:solidFill>
                <a:srgbClr val="EBEBEB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41EA01-D8F8-4398-9974-033843A19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4" y="6355080"/>
            <a:ext cx="4206240" cy="304801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North Carolina Dept of Administration </a:t>
            </a:r>
          </a:p>
        </p:txBody>
      </p:sp>
    </p:spTree>
    <p:extLst>
      <p:ext uri="{BB962C8B-B14F-4D97-AF65-F5344CB8AC3E}">
        <p14:creationId xmlns:p14="http://schemas.microsoft.com/office/powerpoint/2010/main" val="223164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Content Placeholder 4">
            <a:extLst>
              <a:ext uri="{FF2B5EF4-FFF2-40B4-BE49-F238E27FC236}">
                <a16:creationId xmlns:a16="http://schemas.microsoft.com/office/drawing/2014/main" id="{604EC852-FC83-428D-80F7-FB521B24C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03" y="1927304"/>
            <a:ext cx="8686134" cy="2261363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8F8EDB-9E01-441A-A95C-587E91878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241" y="4647107"/>
            <a:ext cx="8238459" cy="997914"/>
          </a:xfrm>
        </p:spPr>
        <p:txBody>
          <a:bodyPr>
            <a:normAutofit/>
          </a:bodyPr>
          <a:lstStyle/>
          <a:p>
            <a:r>
              <a:rPr lang="en-US" dirty="0"/>
              <a:t>Under the “Mileage Logs” Drop-down Menu, Select “Report Monthly Mileage”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3C6C81E4-0652-4AEC-94B0-4864F17731D6}"/>
              </a:ext>
            </a:extLst>
          </p:cNvPr>
          <p:cNvSpPr/>
          <p:nvPr/>
        </p:nvSpPr>
        <p:spPr>
          <a:xfrm rot="1690682">
            <a:off x="3931102" y="2121742"/>
            <a:ext cx="228600" cy="3619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0C8B9A-61B0-4B68-A58D-02D1A6C55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North Carolina Dept of Administration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FE854C-DCE3-4DDF-9BD1-1FAF6103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14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4">
            <a:extLst>
              <a:ext uri="{FF2B5EF4-FFF2-40B4-BE49-F238E27FC236}">
                <a16:creationId xmlns:a16="http://schemas.microsoft.com/office/drawing/2014/main" id="{88023811-4000-4522-9245-92647A12C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36" y="384957"/>
            <a:ext cx="8612356" cy="4155461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6A2B39DF-A4EF-46E5-83C9-FEF1E4229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36" y="4719413"/>
            <a:ext cx="9072398" cy="1647883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tx1"/>
                </a:solidFill>
              </a:rPr>
              <a:t>Entering your Vehicle Number will display the Unreported Mileage and the associated Billing Cycle.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tx1"/>
                </a:solidFill>
              </a:rPr>
              <a:t>Click the book under the “Select” column to continue to the mileage entry screen.</a:t>
            </a:r>
          </a:p>
          <a:p>
            <a:pPr marL="0" indent="0">
              <a:buClr>
                <a:schemeClr val="bg1"/>
              </a:buClr>
              <a:buNone/>
            </a:pPr>
            <a:endParaRPr lang="en-US" dirty="0">
              <a:solidFill>
                <a:srgbClr val="0F496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9073C3-3C3A-4B05-9915-871572AFC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North Carolina Dept of Administration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BBE0CF-BB7C-4B82-B610-4DB9CA8C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38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54E65-9CC5-4A5B-8532-05851CEA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9891B-3B8C-4950-9EDA-E48FB8A44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9ADAD-32EF-42F9-8031-CBB106A2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15" y="4828674"/>
            <a:ext cx="8667506" cy="14197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Enter the ending odometer for the vehicle and click “Update”.</a:t>
            </a:r>
          </a:p>
          <a:p>
            <a:r>
              <a:rPr lang="en-US" dirty="0"/>
              <a:t>Vehicle coordinators are permitted to enter up to 9 Days Out of Service. In the event your vehicle is out of service for more than 9 days, you will enter the maximum amount of 9 days and contact Motor Fleet to add additional days.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A90315-C07C-4C9F-B2C0-0DB8DC82D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North Carolina Dept of Administration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EA5187-0CE3-4476-A0CB-46BD0C7FD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80" y="295729"/>
            <a:ext cx="8561745" cy="43468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497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4">
            <a:extLst>
              <a:ext uri="{FF2B5EF4-FFF2-40B4-BE49-F238E27FC236}">
                <a16:creationId xmlns:a16="http://schemas.microsoft.com/office/drawing/2014/main" id="{88023811-4000-4522-9245-92647A12C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36" y="384957"/>
            <a:ext cx="8612356" cy="4155461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6A2B39DF-A4EF-46E5-83C9-FEF1E4229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36" y="4719413"/>
            <a:ext cx="9072398" cy="1647883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tx1"/>
                </a:solidFill>
              </a:rPr>
              <a:t>To review mileage you have already entered, you can select the “Reported” tab. Changes may be made if billing has not occurred (</a:t>
            </a:r>
            <a:r>
              <a:rPr lang="en-US" dirty="0"/>
              <a:t>Billing is done around the 20</a:t>
            </a:r>
            <a:r>
              <a:rPr lang="en-US" baseline="30000" dirty="0"/>
              <a:t>th</a:t>
            </a:r>
            <a:r>
              <a:rPr lang="en-US" dirty="0"/>
              <a:t> of each month.)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tx1"/>
                </a:solidFill>
              </a:rPr>
              <a:t>Select the table under the “Edit” column to proceed.</a:t>
            </a:r>
          </a:p>
          <a:p>
            <a:pPr marL="0" indent="0">
              <a:buClr>
                <a:schemeClr val="bg1"/>
              </a:buClr>
              <a:buNone/>
            </a:pPr>
            <a:endParaRPr lang="en-US" dirty="0">
              <a:solidFill>
                <a:srgbClr val="0F496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9073C3-3C3A-4B05-9915-871572AFC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North Carolina Dept of Administration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BBE0CF-BB7C-4B82-B610-4DB9CA8C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55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63C9060-A07A-4CFA-9318-AC678F464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525" y="789991"/>
            <a:ext cx="7926388" cy="4114800"/>
          </a:xfrm>
        </p:spPr>
      </p:pic>
      <p:sp>
        <p:nvSpPr>
          <p:cNvPr id="11" name="Content Placeholder 31">
            <a:extLst>
              <a:ext uri="{FF2B5EF4-FFF2-40B4-BE49-F238E27FC236}">
                <a16:creationId xmlns:a16="http://schemas.microsoft.com/office/drawing/2014/main" id="{3738F0A7-7059-4B14-B118-D7E8D9B433F2}"/>
              </a:ext>
            </a:extLst>
          </p:cNvPr>
          <p:cNvSpPr txBox="1">
            <a:spLocks/>
          </p:cNvSpPr>
          <p:nvPr/>
        </p:nvSpPr>
        <p:spPr>
          <a:xfrm>
            <a:off x="563273" y="4973706"/>
            <a:ext cx="8688388" cy="1586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Enter the Ending Odometer for the vehicle and click “Submit.”</a:t>
            </a:r>
          </a:p>
          <a:p>
            <a:pPr>
              <a:buClr>
                <a:srgbClr val="1E5155">
                  <a:lumMod val="40000"/>
                  <a:lumOff val="60000"/>
                </a:srgbClr>
              </a:buClr>
            </a:pPr>
            <a:r>
              <a:rPr lang="en-US" dirty="0">
                <a:solidFill>
                  <a:schemeClr val="tx1"/>
                </a:solidFill>
              </a:rPr>
              <a:t>You may also edit agency budget information on this screen.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7949DC-A220-41F8-A765-9648AC5E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North Carolina Dept of Administration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57CEA5-7AD5-481C-8436-DFBA9FDB2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246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4DB24-BC6F-4C6E-9346-0987CC96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Carolina Dept of Administration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8DDB0-194B-48EC-B037-B79B657BF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CE1D6C0-9780-4103-8E3D-2FCF5BF85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16" y="1351076"/>
            <a:ext cx="9404723" cy="1400530"/>
          </a:xfrm>
        </p:spPr>
        <p:txBody>
          <a:bodyPr/>
          <a:lstStyle/>
          <a:p>
            <a:r>
              <a:rPr lang="en-US" dirty="0"/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413519081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8396</TotalTime>
  <Words>242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 3</vt:lpstr>
      <vt:lpstr>Office Theme</vt:lpstr>
      <vt:lpstr>Ion</vt:lpstr>
      <vt:lpstr>Accounting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&amp;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Accounting</dc:title>
  <dc:creator>Brauner, William</dc:creator>
  <cp:lastModifiedBy>Riddle, Robert</cp:lastModifiedBy>
  <cp:revision>3</cp:revision>
  <dcterms:created xsi:type="dcterms:W3CDTF">2019-05-07T16:53:43Z</dcterms:created>
  <dcterms:modified xsi:type="dcterms:W3CDTF">2019-05-13T13:06:07Z</dcterms:modified>
</cp:coreProperties>
</file>