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8" r:id="rId4"/>
    <p:sldId id="260" r:id="rId5"/>
    <p:sldId id="261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59" r:id="rId17"/>
    <p:sldId id="262" r:id="rId18"/>
    <p:sldId id="300" r:id="rId19"/>
    <p:sldId id="273" r:id="rId20"/>
    <p:sldId id="264" r:id="rId21"/>
    <p:sldId id="265" r:id="rId22"/>
    <p:sldId id="266" r:id="rId23"/>
    <p:sldId id="268" r:id="rId24"/>
    <p:sldId id="269" r:id="rId25"/>
    <p:sldId id="270" r:id="rId26"/>
    <p:sldId id="277" r:id="rId27"/>
    <p:sldId id="271" r:id="rId28"/>
    <p:sldId id="275" r:id="rId29"/>
    <p:sldId id="272" r:id="rId30"/>
    <p:sldId id="257" r:id="rId31"/>
  </p:sldIdLst>
  <p:sldSz cx="12192000" cy="6858000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mailto:Doa.pchelpdesk@doa.nc.gov" TargetMode="External"/><Relationship Id="rId2" Type="http://schemas.openxmlformats.org/officeDocument/2006/relationships/hyperlink" Target="mailto:Huboffice.doa@doa.nc.gov" TargetMode="External"/><Relationship Id="rId1" Type="http://schemas.openxmlformats.org/officeDocument/2006/relationships/hyperlink" Target="mailto:vendor@nc.gov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mailto:Huboffice.doa@doa.nc.gov" TargetMode="External"/><Relationship Id="rId2" Type="http://schemas.openxmlformats.org/officeDocument/2006/relationships/hyperlink" Target="mailto:Doa.pchelpdesk@doa.nc.gov" TargetMode="External"/><Relationship Id="rId1" Type="http://schemas.openxmlformats.org/officeDocument/2006/relationships/hyperlink" Target="mailto:vendor@nc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72E93-C756-4AC1-9776-7FC873553731}" type="doc">
      <dgm:prSet loTypeId="urn:microsoft.com/office/officeart/2005/8/layout/lProcess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5FEDBC-78AC-4708-A7A1-293960A423C8}">
      <dgm:prSet/>
      <dgm:spPr/>
      <dgm:t>
        <a:bodyPr/>
        <a:lstStyle/>
        <a:p>
          <a:r>
            <a:rPr lang="en-US" b="1" i="1"/>
            <a:t>LeaAnne Hahnel</a:t>
          </a:r>
          <a:endParaRPr lang="en-US"/>
        </a:p>
      </dgm:t>
    </dgm:pt>
    <dgm:pt modelId="{696D40A4-7D8B-4B6A-9D20-2B8E79787B86}" type="parTrans" cxnId="{29403F50-0E42-4FD3-B850-7BE387DC59A7}">
      <dgm:prSet/>
      <dgm:spPr/>
      <dgm:t>
        <a:bodyPr/>
        <a:lstStyle/>
        <a:p>
          <a:endParaRPr lang="en-US"/>
        </a:p>
      </dgm:t>
    </dgm:pt>
    <dgm:pt modelId="{DC74877E-E03E-4EEC-AF8E-3D4876261E8E}" type="sibTrans" cxnId="{29403F50-0E42-4FD3-B850-7BE387DC59A7}">
      <dgm:prSet/>
      <dgm:spPr/>
      <dgm:t>
        <a:bodyPr/>
        <a:lstStyle/>
        <a:p>
          <a:endParaRPr lang="en-US"/>
        </a:p>
      </dgm:t>
    </dgm:pt>
    <dgm:pt modelId="{571C2119-34FD-4C65-980B-1F786C11B574}">
      <dgm:prSet/>
      <dgm:spPr/>
      <dgm:t>
        <a:bodyPr/>
        <a:lstStyle/>
        <a:p>
          <a:r>
            <a:rPr lang="en-US"/>
            <a:t>Interscope Business Systems Analyst</a:t>
          </a:r>
        </a:p>
      </dgm:t>
    </dgm:pt>
    <dgm:pt modelId="{AA3ADA21-523E-47AE-94D7-BF1540BEE50D}" type="parTrans" cxnId="{09DE2E4C-1A2F-4FAC-9197-3E7EB41841AF}">
      <dgm:prSet/>
      <dgm:spPr/>
      <dgm:t>
        <a:bodyPr/>
        <a:lstStyle/>
        <a:p>
          <a:endParaRPr lang="en-US"/>
        </a:p>
      </dgm:t>
    </dgm:pt>
    <dgm:pt modelId="{684FA853-2687-4E1C-B2E6-B6F05DEFA2D0}" type="sibTrans" cxnId="{09DE2E4C-1A2F-4FAC-9197-3E7EB41841AF}">
      <dgm:prSet/>
      <dgm:spPr/>
      <dgm:t>
        <a:bodyPr/>
        <a:lstStyle/>
        <a:p>
          <a:endParaRPr lang="en-US"/>
        </a:p>
      </dgm:t>
    </dgm:pt>
    <dgm:pt modelId="{1275EA50-752E-4275-BC4B-1BFDA46D69CA}">
      <dgm:prSet/>
      <dgm:spPr/>
      <dgm:t>
        <a:bodyPr/>
        <a:lstStyle/>
        <a:p>
          <a:r>
            <a:rPr lang="en-US"/>
            <a:t>State Construction Office</a:t>
          </a:r>
        </a:p>
      </dgm:t>
    </dgm:pt>
    <dgm:pt modelId="{DC6D74D6-CC1B-4FB4-BC6F-5E5237AC29CF}" type="parTrans" cxnId="{2B2EA19F-4E14-4EED-85DD-FBFF2CA650CC}">
      <dgm:prSet/>
      <dgm:spPr/>
      <dgm:t>
        <a:bodyPr/>
        <a:lstStyle/>
        <a:p>
          <a:endParaRPr lang="en-US"/>
        </a:p>
      </dgm:t>
    </dgm:pt>
    <dgm:pt modelId="{014F5B5B-8278-4C49-9081-08F35D67F2C6}" type="sibTrans" cxnId="{2B2EA19F-4E14-4EED-85DD-FBFF2CA650CC}">
      <dgm:prSet/>
      <dgm:spPr/>
      <dgm:t>
        <a:bodyPr/>
        <a:lstStyle/>
        <a:p>
          <a:endParaRPr lang="en-US"/>
        </a:p>
      </dgm:t>
    </dgm:pt>
    <dgm:pt modelId="{CA0B6769-123B-47E6-9076-4C25D05F2589}">
      <dgm:prSet/>
      <dgm:spPr/>
      <dgm:t>
        <a:bodyPr/>
        <a:lstStyle/>
        <a:p>
          <a:r>
            <a:rPr lang="en-US"/>
            <a:t>NC Department of Administration</a:t>
          </a:r>
        </a:p>
      </dgm:t>
    </dgm:pt>
    <dgm:pt modelId="{177A33CF-E546-40F0-89FC-1F58FAE28B15}" type="parTrans" cxnId="{05AFEB1B-0E2D-4664-9422-C1D0D417E059}">
      <dgm:prSet/>
      <dgm:spPr/>
      <dgm:t>
        <a:bodyPr/>
        <a:lstStyle/>
        <a:p>
          <a:endParaRPr lang="en-US"/>
        </a:p>
      </dgm:t>
    </dgm:pt>
    <dgm:pt modelId="{D9528A71-7180-40DF-A70D-C49AAADFDD21}" type="sibTrans" cxnId="{05AFEB1B-0E2D-4664-9422-C1D0D417E059}">
      <dgm:prSet/>
      <dgm:spPr/>
      <dgm:t>
        <a:bodyPr/>
        <a:lstStyle/>
        <a:p>
          <a:endParaRPr lang="en-US"/>
        </a:p>
      </dgm:t>
    </dgm:pt>
    <dgm:pt modelId="{48AD985C-67D7-4DED-A7FF-F6E46EDDD2F2}">
      <dgm:prSet/>
      <dgm:spPr/>
      <dgm:t>
        <a:bodyPr/>
        <a:lstStyle/>
        <a:p>
          <a:r>
            <a:rPr lang="en-US" b="1" i="1"/>
            <a:t>Miriam Tripp</a:t>
          </a:r>
          <a:endParaRPr lang="en-US"/>
        </a:p>
      </dgm:t>
    </dgm:pt>
    <dgm:pt modelId="{B217F8ED-0F6F-4FD7-A99E-8521DB9CE304}" type="parTrans" cxnId="{50A76A93-2AA5-452C-9654-DC1D536C77C7}">
      <dgm:prSet/>
      <dgm:spPr/>
      <dgm:t>
        <a:bodyPr/>
        <a:lstStyle/>
        <a:p>
          <a:endParaRPr lang="en-US"/>
        </a:p>
      </dgm:t>
    </dgm:pt>
    <dgm:pt modelId="{C4E23711-0370-4794-A0F8-501AFF387F6F}" type="sibTrans" cxnId="{50A76A93-2AA5-452C-9654-DC1D536C77C7}">
      <dgm:prSet/>
      <dgm:spPr/>
      <dgm:t>
        <a:bodyPr/>
        <a:lstStyle/>
        <a:p>
          <a:endParaRPr lang="en-US"/>
        </a:p>
      </dgm:t>
    </dgm:pt>
    <dgm:pt modelId="{028D4A73-EA68-4AA0-901A-8763BB44AFD3}">
      <dgm:prSet/>
      <dgm:spPr/>
      <dgm:t>
        <a:bodyPr/>
        <a:lstStyle/>
        <a:p>
          <a:r>
            <a:rPr lang="en-US"/>
            <a:t>Special Projects Officer</a:t>
          </a:r>
        </a:p>
      </dgm:t>
    </dgm:pt>
    <dgm:pt modelId="{56A54120-B0BD-4BE8-9424-63B33BC0FECB}" type="parTrans" cxnId="{DD3F5BB7-E80A-4AF6-AA07-8327803509D7}">
      <dgm:prSet/>
      <dgm:spPr/>
      <dgm:t>
        <a:bodyPr/>
        <a:lstStyle/>
        <a:p>
          <a:endParaRPr lang="en-US"/>
        </a:p>
      </dgm:t>
    </dgm:pt>
    <dgm:pt modelId="{677587B9-EF20-424E-854C-9AC4A131DB88}" type="sibTrans" cxnId="{DD3F5BB7-E80A-4AF6-AA07-8327803509D7}">
      <dgm:prSet/>
      <dgm:spPr/>
      <dgm:t>
        <a:bodyPr/>
        <a:lstStyle/>
        <a:p>
          <a:endParaRPr lang="en-US"/>
        </a:p>
      </dgm:t>
    </dgm:pt>
    <dgm:pt modelId="{601AD976-A394-4FFB-A135-AFD37179C945}">
      <dgm:prSet/>
      <dgm:spPr/>
      <dgm:t>
        <a:bodyPr/>
        <a:lstStyle/>
        <a:p>
          <a:r>
            <a:rPr lang="en-US"/>
            <a:t>UNC-General Administration</a:t>
          </a:r>
        </a:p>
      </dgm:t>
    </dgm:pt>
    <dgm:pt modelId="{250B4584-6667-4CC6-BB8C-6B7A800BFA55}" type="parTrans" cxnId="{BDAEA23F-EBAC-40EB-BC21-11191F602C47}">
      <dgm:prSet/>
      <dgm:spPr/>
      <dgm:t>
        <a:bodyPr/>
        <a:lstStyle/>
        <a:p>
          <a:endParaRPr lang="en-US"/>
        </a:p>
      </dgm:t>
    </dgm:pt>
    <dgm:pt modelId="{54DDD5F1-9A27-46CC-9DFE-189F201AE10E}" type="sibTrans" cxnId="{BDAEA23F-EBAC-40EB-BC21-11191F602C47}">
      <dgm:prSet/>
      <dgm:spPr/>
      <dgm:t>
        <a:bodyPr/>
        <a:lstStyle/>
        <a:p>
          <a:endParaRPr lang="en-US"/>
        </a:p>
      </dgm:t>
    </dgm:pt>
    <dgm:pt modelId="{7F58AAD9-3808-4112-AB91-0133E8C08CB3}">
      <dgm:prSet/>
      <dgm:spPr/>
      <dgm:t>
        <a:bodyPr/>
        <a:lstStyle/>
        <a:p>
          <a:r>
            <a:rPr lang="en-US" b="1" i="1"/>
            <a:t>Dorrine Fokes </a:t>
          </a:r>
          <a:endParaRPr lang="en-US"/>
        </a:p>
      </dgm:t>
    </dgm:pt>
    <dgm:pt modelId="{34E6DC4E-F746-40DB-AA24-9149A91F9AE0}" type="parTrans" cxnId="{2F5DD7BF-ACC0-4579-B9AC-06A4BC3F63A5}">
      <dgm:prSet/>
      <dgm:spPr/>
      <dgm:t>
        <a:bodyPr/>
        <a:lstStyle/>
        <a:p>
          <a:endParaRPr lang="en-US"/>
        </a:p>
      </dgm:t>
    </dgm:pt>
    <dgm:pt modelId="{F37A4FDF-D8C3-40AF-BC09-B79189090947}" type="sibTrans" cxnId="{2F5DD7BF-ACC0-4579-B9AC-06A4BC3F63A5}">
      <dgm:prSet/>
      <dgm:spPr/>
      <dgm:t>
        <a:bodyPr/>
        <a:lstStyle/>
        <a:p>
          <a:endParaRPr lang="en-US"/>
        </a:p>
      </dgm:t>
    </dgm:pt>
    <dgm:pt modelId="{7AA91B14-951F-442E-8A3F-3BD1166A2B10}">
      <dgm:prSet/>
      <dgm:spPr/>
      <dgm:t>
        <a:bodyPr/>
        <a:lstStyle/>
        <a:p>
          <a:r>
            <a:rPr lang="en-US"/>
            <a:t>Associate Director, Facility Services</a:t>
          </a:r>
          <a:br>
            <a:rPr lang="en-US"/>
          </a:br>
          <a:r>
            <a:rPr lang="en-US"/>
            <a:t>Business Finance and Operations</a:t>
          </a:r>
        </a:p>
      </dgm:t>
    </dgm:pt>
    <dgm:pt modelId="{70C7AD0E-B109-41C5-84D2-AE0476B7C5F9}" type="parTrans" cxnId="{49E16A50-3686-459A-8FD2-10F6A575DE66}">
      <dgm:prSet/>
      <dgm:spPr/>
      <dgm:t>
        <a:bodyPr/>
        <a:lstStyle/>
        <a:p>
          <a:endParaRPr lang="en-US"/>
        </a:p>
      </dgm:t>
    </dgm:pt>
    <dgm:pt modelId="{C7ACDEFE-01FA-49EF-B984-610044E7EE0A}" type="sibTrans" cxnId="{49E16A50-3686-459A-8FD2-10F6A575DE66}">
      <dgm:prSet/>
      <dgm:spPr/>
      <dgm:t>
        <a:bodyPr/>
        <a:lstStyle/>
        <a:p>
          <a:endParaRPr lang="en-US"/>
        </a:p>
      </dgm:t>
    </dgm:pt>
    <dgm:pt modelId="{61D246EE-FB73-4A27-BCE5-07EB522554CF}">
      <dgm:prSet/>
      <dgm:spPr/>
      <dgm:t>
        <a:bodyPr/>
        <a:lstStyle/>
        <a:p>
          <a:r>
            <a:rPr lang="en-US"/>
            <a:t>NC Community Colleges</a:t>
          </a:r>
        </a:p>
      </dgm:t>
    </dgm:pt>
    <dgm:pt modelId="{EA31AF2B-6DA0-43D1-AE3A-4E041186C615}" type="parTrans" cxnId="{5D573868-9606-475B-A0A0-8D92EC894209}">
      <dgm:prSet/>
      <dgm:spPr/>
      <dgm:t>
        <a:bodyPr/>
        <a:lstStyle/>
        <a:p>
          <a:endParaRPr lang="en-US"/>
        </a:p>
      </dgm:t>
    </dgm:pt>
    <dgm:pt modelId="{D0812D73-3B5D-4BBB-A6B4-106149F36916}" type="sibTrans" cxnId="{5D573868-9606-475B-A0A0-8D92EC894209}">
      <dgm:prSet/>
      <dgm:spPr/>
      <dgm:t>
        <a:bodyPr/>
        <a:lstStyle/>
        <a:p>
          <a:endParaRPr lang="en-US"/>
        </a:p>
      </dgm:t>
    </dgm:pt>
    <dgm:pt modelId="{E7FBA358-0D4C-4213-882A-8B6DD2678BB8}">
      <dgm:prSet/>
      <dgm:spPr/>
      <dgm:t>
        <a:bodyPr/>
        <a:lstStyle/>
        <a:p>
          <a:r>
            <a:rPr lang="en-US" b="1" i="1"/>
            <a:t>Latif Kaid, P.E</a:t>
          </a:r>
          <a:r>
            <a:rPr lang="en-US"/>
            <a:t>.</a:t>
          </a:r>
        </a:p>
      </dgm:t>
    </dgm:pt>
    <dgm:pt modelId="{95EFD570-4E01-439B-9567-B76BBA5DE84C}" type="parTrans" cxnId="{50CEDFBE-C07A-4150-834C-52C3DFFF21A2}">
      <dgm:prSet/>
      <dgm:spPr/>
      <dgm:t>
        <a:bodyPr/>
        <a:lstStyle/>
        <a:p>
          <a:endParaRPr lang="en-US"/>
        </a:p>
      </dgm:t>
    </dgm:pt>
    <dgm:pt modelId="{D4122207-83A4-45D7-AE2B-F77FEE6EFDD5}" type="sibTrans" cxnId="{50CEDFBE-C07A-4150-834C-52C3DFFF21A2}">
      <dgm:prSet/>
      <dgm:spPr/>
      <dgm:t>
        <a:bodyPr/>
        <a:lstStyle/>
        <a:p>
          <a:endParaRPr lang="en-US"/>
        </a:p>
      </dgm:t>
    </dgm:pt>
    <dgm:pt modelId="{DCA1C200-1268-479F-B69A-0DDA44319F77}">
      <dgm:prSet/>
      <dgm:spPr/>
      <dgm:t>
        <a:bodyPr/>
        <a:lstStyle/>
        <a:p>
          <a:r>
            <a:rPr lang="en-US"/>
            <a:t>Assistant Director</a:t>
          </a:r>
        </a:p>
      </dgm:t>
    </dgm:pt>
    <dgm:pt modelId="{FFEB1CF7-8386-4B84-970A-C063BDA097F9}" type="parTrans" cxnId="{BB61EAC0-069E-4E1A-865B-C111D475CE7D}">
      <dgm:prSet/>
      <dgm:spPr/>
      <dgm:t>
        <a:bodyPr/>
        <a:lstStyle/>
        <a:p>
          <a:endParaRPr lang="en-US"/>
        </a:p>
      </dgm:t>
    </dgm:pt>
    <dgm:pt modelId="{4B0583FF-201A-459A-A7AA-AA7BC9514A78}" type="sibTrans" cxnId="{BB61EAC0-069E-4E1A-865B-C111D475CE7D}">
      <dgm:prSet/>
      <dgm:spPr/>
      <dgm:t>
        <a:bodyPr/>
        <a:lstStyle/>
        <a:p>
          <a:endParaRPr lang="en-US"/>
        </a:p>
      </dgm:t>
    </dgm:pt>
    <dgm:pt modelId="{041700B3-864A-46DE-88F5-48EE1DE287A9}">
      <dgm:prSet/>
      <dgm:spPr/>
      <dgm:t>
        <a:bodyPr/>
        <a:lstStyle/>
        <a:p>
          <a:r>
            <a:rPr lang="en-US"/>
            <a:t>State Construction Office</a:t>
          </a:r>
          <a:endParaRPr lang="en-US" dirty="0"/>
        </a:p>
      </dgm:t>
    </dgm:pt>
    <dgm:pt modelId="{B2EFB8A9-CDC9-4233-8434-F8E48F7BE1DF}" type="parTrans" cxnId="{00D4ECD0-2D23-47A1-9143-8783D33954FB}">
      <dgm:prSet/>
      <dgm:spPr/>
      <dgm:t>
        <a:bodyPr/>
        <a:lstStyle/>
        <a:p>
          <a:endParaRPr lang="en-US"/>
        </a:p>
      </dgm:t>
    </dgm:pt>
    <dgm:pt modelId="{7104104C-A1C4-4273-9587-F2344E86A8FA}" type="sibTrans" cxnId="{00D4ECD0-2D23-47A1-9143-8783D33954FB}">
      <dgm:prSet/>
      <dgm:spPr/>
      <dgm:t>
        <a:bodyPr/>
        <a:lstStyle/>
        <a:p>
          <a:endParaRPr lang="en-US"/>
        </a:p>
      </dgm:t>
    </dgm:pt>
    <dgm:pt modelId="{A9015DD0-DE81-4684-9244-D5A14918D22B}">
      <dgm:prSet/>
      <dgm:spPr/>
      <dgm:t>
        <a:bodyPr/>
        <a:lstStyle/>
        <a:p>
          <a:r>
            <a:rPr lang="en-US"/>
            <a:t>NC Department of Administration</a:t>
          </a:r>
          <a:endParaRPr lang="en-US" dirty="0"/>
        </a:p>
      </dgm:t>
    </dgm:pt>
    <dgm:pt modelId="{26F976C9-0B9C-47B1-A8B1-82D0EE4133D0}" type="parTrans" cxnId="{BEC6854D-E860-4C56-AB89-A4C2819FC5F7}">
      <dgm:prSet/>
      <dgm:spPr/>
      <dgm:t>
        <a:bodyPr/>
        <a:lstStyle/>
        <a:p>
          <a:endParaRPr lang="en-US"/>
        </a:p>
      </dgm:t>
    </dgm:pt>
    <dgm:pt modelId="{C2E168C4-D5F1-4843-A020-BA8A1A41C2B1}" type="sibTrans" cxnId="{BEC6854D-E860-4C56-AB89-A4C2819FC5F7}">
      <dgm:prSet/>
      <dgm:spPr/>
      <dgm:t>
        <a:bodyPr/>
        <a:lstStyle/>
        <a:p>
          <a:endParaRPr lang="en-US"/>
        </a:p>
      </dgm:t>
    </dgm:pt>
    <dgm:pt modelId="{B9E66CF2-96F8-4FEC-82D0-312D6DCED73E}" type="pres">
      <dgm:prSet presAssocID="{AC872E93-C756-4AC1-9776-7FC873553731}" presName="theList" presStyleCnt="0">
        <dgm:presLayoutVars>
          <dgm:dir/>
          <dgm:animLvl val="lvl"/>
          <dgm:resizeHandles val="exact"/>
        </dgm:presLayoutVars>
      </dgm:prSet>
      <dgm:spPr/>
    </dgm:pt>
    <dgm:pt modelId="{D12AC319-B2E5-4909-A571-442895660A20}" type="pres">
      <dgm:prSet presAssocID="{155FEDBC-78AC-4708-A7A1-293960A423C8}" presName="compNode" presStyleCnt="0"/>
      <dgm:spPr/>
    </dgm:pt>
    <dgm:pt modelId="{9B3BD6CF-2CAC-46C3-BCE5-805CD62A3417}" type="pres">
      <dgm:prSet presAssocID="{155FEDBC-78AC-4708-A7A1-293960A423C8}" presName="aNode" presStyleLbl="bgShp" presStyleIdx="0" presStyleCnt="4" custLinFactNeighborX="-4948" custLinFactNeighborY="1294"/>
      <dgm:spPr/>
    </dgm:pt>
    <dgm:pt modelId="{F3070B50-9D50-424F-8799-3FBDA55E7B26}" type="pres">
      <dgm:prSet presAssocID="{155FEDBC-78AC-4708-A7A1-293960A423C8}" presName="textNode" presStyleLbl="bgShp" presStyleIdx="0" presStyleCnt="4"/>
      <dgm:spPr/>
    </dgm:pt>
    <dgm:pt modelId="{A7279467-7058-4A44-A58A-BF4CEA0C2906}" type="pres">
      <dgm:prSet presAssocID="{155FEDBC-78AC-4708-A7A1-293960A423C8}" presName="compChildNode" presStyleCnt="0"/>
      <dgm:spPr/>
    </dgm:pt>
    <dgm:pt modelId="{BC8F45F3-78DA-4DD1-A9ED-26D30AAAE5B3}" type="pres">
      <dgm:prSet presAssocID="{155FEDBC-78AC-4708-A7A1-293960A423C8}" presName="theInnerList" presStyleCnt="0"/>
      <dgm:spPr/>
    </dgm:pt>
    <dgm:pt modelId="{31FD8BC6-0214-49FC-97F4-74500C1CEA6C}" type="pres">
      <dgm:prSet presAssocID="{571C2119-34FD-4C65-980B-1F786C11B574}" presName="childNode" presStyleLbl="node1" presStyleIdx="0" presStyleCnt="10">
        <dgm:presLayoutVars>
          <dgm:bulletEnabled val="1"/>
        </dgm:presLayoutVars>
      </dgm:prSet>
      <dgm:spPr/>
    </dgm:pt>
    <dgm:pt modelId="{728437B6-F0F0-41CF-A4D6-EEF996015358}" type="pres">
      <dgm:prSet presAssocID="{571C2119-34FD-4C65-980B-1F786C11B574}" presName="aSpace2" presStyleCnt="0"/>
      <dgm:spPr/>
    </dgm:pt>
    <dgm:pt modelId="{2F0F55A0-939B-49EA-B4E4-D4B2CE5736E4}" type="pres">
      <dgm:prSet presAssocID="{1275EA50-752E-4275-BC4B-1BFDA46D69CA}" presName="childNode" presStyleLbl="node1" presStyleIdx="1" presStyleCnt="10">
        <dgm:presLayoutVars>
          <dgm:bulletEnabled val="1"/>
        </dgm:presLayoutVars>
      </dgm:prSet>
      <dgm:spPr/>
    </dgm:pt>
    <dgm:pt modelId="{77A2D1DF-B3D0-4B0C-AACE-9EB4DC5A1B5C}" type="pres">
      <dgm:prSet presAssocID="{1275EA50-752E-4275-BC4B-1BFDA46D69CA}" presName="aSpace2" presStyleCnt="0"/>
      <dgm:spPr/>
    </dgm:pt>
    <dgm:pt modelId="{83889DF5-8393-4D23-A3C3-7AE38FE58858}" type="pres">
      <dgm:prSet presAssocID="{CA0B6769-123B-47E6-9076-4C25D05F2589}" presName="childNode" presStyleLbl="node1" presStyleIdx="2" presStyleCnt="10">
        <dgm:presLayoutVars>
          <dgm:bulletEnabled val="1"/>
        </dgm:presLayoutVars>
      </dgm:prSet>
      <dgm:spPr/>
    </dgm:pt>
    <dgm:pt modelId="{122921E7-1A46-4C51-A2C2-4DA7D876F657}" type="pres">
      <dgm:prSet presAssocID="{155FEDBC-78AC-4708-A7A1-293960A423C8}" presName="aSpace" presStyleCnt="0"/>
      <dgm:spPr/>
    </dgm:pt>
    <dgm:pt modelId="{27D1D108-F013-41E7-9341-FA3A49F5925E}" type="pres">
      <dgm:prSet presAssocID="{48AD985C-67D7-4DED-A7FF-F6E46EDDD2F2}" presName="compNode" presStyleCnt="0"/>
      <dgm:spPr/>
    </dgm:pt>
    <dgm:pt modelId="{87151715-4621-456E-AAA6-640A4FB3C5B4}" type="pres">
      <dgm:prSet presAssocID="{48AD985C-67D7-4DED-A7FF-F6E46EDDD2F2}" presName="aNode" presStyleLbl="bgShp" presStyleIdx="1" presStyleCnt="4"/>
      <dgm:spPr/>
    </dgm:pt>
    <dgm:pt modelId="{62DF42FC-44F8-4A98-9310-534373220C8A}" type="pres">
      <dgm:prSet presAssocID="{48AD985C-67D7-4DED-A7FF-F6E46EDDD2F2}" presName="textNode" presStyleLbl="bgShp" presStyleIdx="1" presStyleCnt="4"/>
      <dgm:spPr/>
    </dgm:pt>
    <dgm:pt modelId="{E9C1E736-D40D-4DFF-807C-07A7D37335F6}" type="pres">
      <dgm:prSet presAssocID="{48AD985C-67D7-4DED-A7FF-F6E46EDDD2F2}" presName="compChildNode" presStyleCnt="0"/>
      <dgm:spPr/>
    </dgm:pt>
    <dgm:pt modelId="{A75E9D3E-3972-4C49-AFA2-81275EE7F8F0}" type="pres">
      <dgm:prSet presAssocID="{48AD985C-67D7-4DED-A7FF-F6E46EDDD2F2}" presName="theInnerList" presStyleCnt="0"/>
      <dgm:spPr/>
    </dgm:pt>
    <dgm:pt modelId="{436BE77F-67D1-4CE5-9CE6-47527574B173}" type="pres">
      <dgm:prSet presAssocID="{028D4A73-EA68-4AA0-901A-8763BB44AFD3}" presName="childNode" presStyleLbl="node1" presStyleIdx="3" presStyleCnt="10">
        <dgm:presLayoutVars>
          <dgm:bulletEnabled val="1"/>
        </dgm:presLayoutVars>
      </dgm:prSet>
      <dgm:spPr/>
    </dgm:pt>
    <dgm:pt modelId="{C73D0161-03FC-43CC-99B8-AAB92FFA69E5}" type="pres">
      <dgm:prSet presAssocID="{028D4A73-EA68-4AA0-901A-8763BB44AFD3}" presName="aSpace2" presStyleCnt="0"/>
      <dgm:spPr/>
    </dgm:pt>
    <dgm:pt modelId="{F33340DC-1647-4056-AFB8-3C7B6E0863D8}" type="pres">
      <dgm:prSet presAssocID="{601AD976-A394-4FFB-A135-AFD37179C945}" presName="childNode" presStyleLbl="node1" presStyleIdx="4" presStyleCnt="10">
        <dgm:presLayoutVars>
          <dgm:bulletEnabled val="1"/>
        </dgm:presLayoutVars>
      </dgm:prSet>
      <dgm:spPr/>
    </dgm:pt>
    <dgm:pt modelId="{C221C77D-351E-44D8-9DF0-91AC4EFA0A9F}" type="pres">
      <dgm:prSet presAssocID="{48AD985C-67D7-4DED-A7FF-F6E46EDDD2F2}" presName="aSpace" presStyleCnt="0"/>
      <dgm:spPr/>
    </dgm:pt>
    <dgm:pt modelId="{F799833C-C91C-4758-BEAB-26DEB44A4F83}" type="pres">
      <dgm:prSet presAssocID="{7F58AAD9-3808-4112-AB91-0133E8C08CB3}" presName="compNode" presStyleCnt="0"/>
      <dgm:spPr/>
    </dgm:pt>
    <dgm:pt modelId="{C205F311-566F-4467-807A-7AF453A8973F}" type="pres">
      <dgm:prSet presAssocID="{7F58AAD9-3808-4112-AB91-0133E8C08CB3}" presName="aNode" presStyleLbl="bgShp" presStyleIdx="2" presStyleCnt="4"/>
      <dgm:spPr/>
    </dgm:pt>
    <dgm:pt modelId="{2BFCD0E7-4E9A-4186-BA28-9A8EA25B039E}" type="pres">
      <dgm:prSet presAssocID="{7F58AAD9-3808-4112-AB91-0133E8C08CB3}" presName="textNode" presStyleLbl="bgShp" presStyleIdx="2" presStyleCnt="4"/>
      <dgm:spPr/>
    </dgm:pt>
    <dgm:pt modelId="{07E4211F-653C-4FC9-9446-E540328C5AC0}" type="pres">
      <dgm:prSet presAssocID="{7F58AAD9-3808-4112-AB91-0133E8C08CB3}" presName="compChildNode" presStyleCnt="0"/>
      <dgm:spPr/>
    </dgm:pt>
    <dgm:pt modelId="{C89DC4D0-8B2A-40FF-8D38-ADE91F79B2E2}" type="pres">
      <dgm:prSet presAssocID="{7F58AAD9-3808-4112-AB91-0133E8C08CB3}" presName="theInnerList" presStyleCnt="0"/>
      <dgm:spPr/>
    </dgm:pt>
    <dgm:pt modelId="{37C2A4F6-0BDE-4FE5-B1E5-03AC8AE155DE}" type="pres">
      <dgm:prSet presAssocID="{7AA91B14-951F-442E-8A3F-3BD1166A2B10}" presName="childNode" presStyleLbl="node1" presStyleIdx="5" presStyleCnt="10">
        <dgm:presLayoutVars>
          <dgm:bulletEnabled val="1"/>
        </dgm:presLayoutVars>
      </dgm:prSet>
      <dgm:spPr/>
    </dgm:pt>
    <dgm:pt modelId="{82264DCF-BE08-4F7E-B4FC-309E5A775DED}" type="pres">
      <dgm:prSet presAssocID="{7AA91B14-951F-442E-8A3F-3BD1166A2B10}" presName="aSpace2" presStyleCnt="0"/>
      <dgm:spPr/>
    </dgm:pt>
    <dgm:pt modelId="{B64C53FA-7EBA-4BF5-8DD2-06BD64718A59}" type="pres">
      <dgm:prSet presAssocID="{61D246EE-FB73-4A27-BCE5-07EB522554CF}" presName="childNode" presStyleLbl="node1" presStyleIdx="6" presStyleCnt="10">
        <dgm:presLayoutVars>
          <dgm:bulletEnabled val="1"/>
        </dgm:presLayoutVars>
      </dgm:prSet>
      <dgm:spPr/>
    </dgm:pt>
    <dgm:pt modelId="{EC4C9F83-A416-410C-A52B-D64C35C35CA1}" type="pres">
      <dgm:prSet presAssocID="{7F58AAD9-3808-4112-AB91-0133E8C08CB3}" presName="aSpace" presStyleCnt="0"/>
      <dgm:spPr/>
    </dgm:pt>
    <dgm:pt modelId="{9E2D1852-747D-457C-AE34-1D4D02575411}" type="pres">
      <dgm:prSet presAssocID="{E7FBA358-0D4C-4213-882A-8B6DD2678BB8}" presName="compNode" presStyleCnt="0"/>
      <dgm:spPr/>
    </dgm:pt>
    <dgm:pt modelId="{4243E9CF-BE82-4D5E-A26F-F31B7C6708D2}" type="pres">
      <dgm:prSet presAssocID="{E7FBA358-0D4C-4213-882A-8B6DD2678BB8}" presName="aNode" presStyleLbl="bgShp" presStyleIdx="3" presStyleCnt="4"/>
      <dgm:spPr/>
    </dgm:pt>
    <dgm:pt modelId="{0173C466-68B4-4E8C-8A5D-B1F46BB11E2F}" type="pres">
      <dgm:prSet presAssocID="{E7FBA358-0D4C-4213-882A-8B6DD2678BB8}" presName="textNode" presStyleLbl="bgShp" presStyleIdx="3" presStyleCnt="4"/>
      <dgm:spPr/>
    </dgm:pt>
    <dgm:pt modelId="{40F92863-FDFC-473B-AC20-EB368836321E}" type="pres">
      <dgm:prSet presAssocID="{E7FBA358-0D4C-4213-882A-8B6DD2678BB8}" presName="compChildNode" presStyleCnt="0"/>
      <dgm:spPr/>
    </dgm:pt>
    <dgm:pt modelId="{DC52E1B3-FF87-4CF4-ABE2-3864534FF613}" type="pres">
      <dgm:prSet presAssocID="{E7FBA358-0D4C-4213-882A-8B6DD2678BB8}" presName="theInnerList" presStyleCnt="0"/>
      <dgm:spPr/>
    </dgm:pt>
    <dgm:pt modelId="{9D89F1A6-04A7-4976-9B65-D0197913FD3A}" type="pres">
      <dgm:prSet presAssocID="{DCA1C200-1268-479F-B69A-0DDA44319F77}" presName="childNode" presStyleLbl="node1" presStyleIdx="7" presStyleCnt="10">
        <dgm:presLayoutVars>
          <dgm:bulletEnabled val="1"/>
        </dgm:presLayoutVars>
      </dgm:prSet>
      <dgm:spPr/>
    </dgm:pt>
    <dgm:pt modelId="{FED20597-FD66-47C0-A99C-D8802DDD9E12}" type="pres">
      <dgm:prSet presAssocID="{DCA1C200-1268-479F-B69A-0DDA44319F77}" presName="aSpace2" presStyleCnt="0"/>
      <dgm:spPr/>
    </dgm:pt>
    <dgm:pt modelId="{E3DA4232-7791-44D7-9F71-FCED71396486}" type="pres">
      <dgm:prSet presAssocID="{041700B3-864A-46DE-88F5-48EE1DE287A9}" presName="childNode" presStyleLbl="node1" presStyleIdx="8" presStyleCnt="10">
        <dgm:presLayoutVars>
          <dgm:bulletEnabled val="1"/>
        </dgm:presLayoutVars>
      </dgm:prSet>
      <dgm:spPr/>
    </dgm:pt>
    <dgm:pt modelId="{354AE866-13DA-401C-8C4E-3F32A072D5D7}" type="pres">
      <dgm:prSet presAssocID="{041700B3-864A-46DE-88F5-48EE1DE287A9}" presName="aSpace2" presStyleCnt="0"/>
      <dgm:spPr/>
    </dgm:pt>
    <dgm:pt modelId="{76E8B3C9-36FC-4541-BF82-E8D61606CDBC}" type="pres">
      <dgm:prSet presAssocID="{A9015DD0-DE81-4684-9244-D5A14918D22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BB81D340-FD08-45EC-BC92-82C9340A0F87}" type="presOf" srcId="{7AA91B14-951F-442E-8A3F-3BD1166A2B10}" destId="{37C2A4F6-0BDE-4FE5-B1E5-03AC8AE155DE}" srcOrd="0" destOrd="0" presId="urn:microsoft.com/office/officeart/2005/8/layout/lProcess2"/>
    <dgm:cxn modelId="{336B0C23-5B79-4EE7-9B5C-EE9B50721273}" type="presOf" srcId="{041700B3-864A-46DE-88F5-48EE1DE287A9}" destId="{E3DA4232-7791-44D7-9F71-FCED71396486}" srcOrd="0" destOrd="0" presId="urn:microsoft.com/office/officeart/2005/8/layout/lProcess2"/>
    <dgm:cxn modelId="{8B089DFB-204C-48D8-ADDA-409956439D1F}" type="presOf" srcId="{7F58AAD9-3808-4112-AB91-0133E8C08CB3}" destId="{2BFCD0E7-4E9A-4186-BA28-9A8EA25B039E}" srcOrd="1" destOrd="0" presId="urn:microsoft.com/office/officeart/2005/8/layout/lProcess2"/>
    <dgm:cxn modelId="{C08DE183-B098-4EBF-9592-533C1D9672B5}" type="presOf" srcId="{48AD985C-67D7-4DED-A7FF-F6E46EDDD2F2}" destId="{62DF42FC-44F8-4A98-9310-534373220C8A}" srcOrd="1" destOrd="0" presId="urn:microsoft.com/office/officeart/2005/8/layout/lProcess2"/>
    <dgm:cxn modelId="{50A76A93-2AA5-452C-9654-DC1D536C77C7}" srcId="{AC872E93-C756-4AC1-9776-7FC873553731}" destId="{48AD985C-67D7-4DED-A7FF-F6E46EDDD2F2}" srcOrd="1" destOrd="0" parTransId="{B217F8ED-0F6F-4FD7-A99E-8521DB9CE304}" sibTransId="{C4E23711-0370-4794-A0F8-501AFF387F6F}"/>
    <dgm:cxn modelId="{A5B69EBB-3CDE-48E9-A604-7609A0396FBB}" type="presOf" srcId="{7F58AAD9-3808-4112-AB91-0133E8C08CB3}" destId="{C205F311-566F-4467-807A-7AF453A8973F}" srcOrd="0" destOrd="0" presId="urn:microsoft.com/office/officeart/2005/8/layout/lProcess2"/>
    <dgm:cxn modelId="{5D83421E-D990-4200-BEAF-050C019EF8F4}" type="presOf" srcId="{61D246EE-FB73-4A27-BCE5-07EB522554CF}" destId="{B64C53FA-7EBA-4BF5-8DD2-06BD64718A59}" srcOrd="0" destOrd="0" presId="urn:microsoft.com/office/officeart/2005/8/layout/lProcess2"/>
    <dgm:cxn modelId="{6175CAE4-9401-4757-9A14-59891C398112}" type="presOf" srcId="{E7FBA358-0D4C-4213-882A-8B6DD2678BB8}" destId="{0173C466-68B4-4E8C-8A5D-B1F46BB11E2F}" srcOrd="1" destOrd="0" presId="urn:microsoft.com/office/officeart/2005/8/layout/lProcess2"/>
    <dgm:cxn modelId="{22646F05-870E-4256-A588-B96C5BE0C1BA}" type="presOf" srcId="{A9015DD0-DE81-4684-9244-D5A14918D22B}" destId="{76E8B3C9-36FC-4541-BF82-E8D61606CDBC}" srcOrd="0" destOrd="0" presId="urn:microsoft.com/office/officeart/2005/8/layout/lProcess2"/>
    <dgm:cxn modelId="{9DE4D79B-092C-4295-BCEF-9297C96F3A15}" type="presOf" srcId="{571C2119-34FD-4C65-980B-1F786C11B574}" destId="{31FD8BC6-0214-49FC-97F4-74500C1CEA6C}" srcOrd="0" destOrd="0" presId="urn:microsoft.com/office/officeart/2005/8/layout/lProcess2"/>
    <dgm:cxn modelId="{DFC07EBB-EF52-439E-9690-A1FCC5C45871}" type="presOf" srcId="{155FEDBC-78AC-4708-A7A1-293960A423C8}" destId="{9B3BD6CF-2CAC-46C3-BCE5-805CD62A3417}" srcOrd="0" destOrd="0" presId="urn:microsoft.com/office/officeart/2005/8/layout/lProcess2"/>
    <dgm:cxn modelId="{9501F44F-946C-4788-B69A-749318F56E20}" type="presOf" srcId="{48AD985C-67D7-4DED-A7FF-F6E46EDDD2F2}" destId="{87151715-4621-456E-AAA6-640A4FB3C5B4}" srcOrd="0" destOrd="0" presId="urn:microsoft.com/office/officeart/2005/8/layout/lProcess2"/>
    <dgm:cxn modelId="{BEC6854D-E860-4C56-AB89-A4C2819FC5F7}" srcId="{E7FBA358-0D4C-4213-882A-8B6DD2678BB8}" destId="{A9015DD0-DE81-4684-9244-D5A14918D22B}" srcOrd="2" destOrd="0" parTransId="{26F976C9-0B9C-47B1-A8B1-82D0EE4133D0}" sibTransId="{C2E168C4-D5F1-4843-A020-BA8A1A41C2B1}"/>
    <dgm:cxn modelId="{62351F0A-BB7F-4881-A35A-900601FA1765}" type="presOf" srcId="{601AD976-A394-4FFB-A135-AFD37179C945}" destId="{F33340DC-1647-4056-AFB8-3C7B6E0863D8}" srcOrd="0" destOrd="0" presId="urn:microsoft.com/office/officeart/2005/8/layout/lProcess2"/>
    <dgm:cxn modelId="{50CEDFBE-C07A-4150-834C-52C3DFFF21A2}" srcId="{AC872E93-C756-4AC1-9776-7FC873553731}" destId="{E7FBA358-0D4C-4213-882A-8B6DD2678BB8}" srcOrd="3" destOrd="0" parTransId="{95EFD570-4E01-439B-9567-B76BBA5DE84C}" sibTransId="{D4122207-83A4-45D7-AE2B-F77FEE6EFDD5}"/>
    <dgm:cxn modelId="{AA2E3875-AD0C-426B-BCDD-99287A63E563}" type="presOf" srcId="{E7FBA358-0D4C-4213-882A-8B6DD2678BB8}" destId="{4243E9CF-BE82-4D5E-A26F-F31B7C6708D2}" srcOrd="0" destOrd="0" presId="urn:microsoft.com/office/officeart/2005/8/layout/lProcess2"/>
    <dgm:cxn modelId="{09DE2E4C-1A2F-4FAC-9197-3E7EB41841AF}" srcId="{155FEDBC-78AC-4708-A7A1-293960A423C8}" destId="{571C2119-34FD-4C65-980B-1F786C11B574}" srcOrd="0" destOrd="0" parTransId="{AA3ADA21-523E-47AE-94D7-BF1540BEE50D}" sibTransId="{684FA853-2687-4E1C-B2E6-B6F05DEFA2D0}"/>
    <dgm:cxn modelId="{6FC82719-5C47-4747-B5B6-EA96476FE1D3}" type="presOf" srcId="{1275EA50-752E-4275-BC4B-1BFDA46D69CA}" destId="{2F0F55A0-939B-49EA-B4E4-D4B2CE5736E4}" srcOrd="0" destOrd="0" presId="urn:microsoft.com/office/officeart/2005/8/layout/lProcess2"/>
    <dgm:cxn modelId="{29403F50-0E42-4FD3-B850-7BE387DC59A7}" srcId="{AC872E93-C756-4AC1-9776-7FC873553731}" destId="{155FEDBC-78AC-4708-A7A1-293960A423C8}" srcOrd="0" destOrd="0" parTransId="{696D40A4-7D8B-4B6A-9D20-2B8E79787B86}" sibTransId="{DC74877E-E03E-4EEC-AF8E-3D4876261E8E}"/>
    <dgm:cxn modelId="{BDAEA23F-EBAC-40EB-BC21-11191F602C47}" srcId="{48AD985C-67D7-4DED-A7FF-F6E46EDDD2F2}" destId="{601AD976-A394-4FFB-A135-AFD37179C945}" srcOrd="1" destOrd="0" parTransId="{250B4584-6667-4CC6-BB8C-6B7A800BFA55}" sibTransId="{54DDD5F1-9A27-46CC-9DFE-189F201AE10E}"/>
    <dgm:cxn modelId="{5D573868-9606-475B-A0A0-8D92EC894209}" srcId="{7F58AAD9-3808-4112-AB91-0133E8C08CB3}" destId="{61D246EE-FB73-4A27-BCE5-07EB522554CF}" srcOrd="1" destOrd="0" parTransId="{EA31AF2B-6DA0-43D1-AE3A-4E041186C615}" sibTransId="{D0812D73-3B5D-4BBB-A6B4-106149F36916}"/>
    <dgm:cxn modelId="{05AFEB1B-0E2D-4664-9422-C1D0D417E059}" srcId="{155FEDBC-78AC-4708-A7A1-293960A423C8}" destId="{CA0B6769-123B-47E6-9076-4C25D05F2589}" srcOrd="2" destOrd="0" parTransId="{177A33CF-E546-40F0-89FC-1F58FAE28B15}" sibTransId="{D9528A71-7180-40DF-A70D-C49AAADFDD21}"/>
    <dgm:cxn modelId="{794C679F-371C-4EC2-A75F-B8733247B24D}" type="presOf" srcId="{AC872E93-C756-4AC1-9776-7FC873553731}" destId="{B9E66CF2-96F8-4FEC-82D0-312D6DCED73E}" srcOrd="0" destOrd="0" presId="urn:microsoft.com/office/officeart/2005/8/layout/lProcess2"/>
    <dgm:cxn modelId="{00D4ECD0-2D23-47A1-9143-8783D33954FB}" srcId="{E7FBA358-0D4C-4213-882A-8B6DD2678BB8}" destId="{041700B3-864A-46DE-88F5-48EE1DE287A9}" srcOrd="1" destOrd="0" parTransId="{B2EFB8A9-CDC9-4233-8434-F8E48F7BE1DF}" sibTransId="{7104104C-A1C4-4273-9587-F2344E86A8FA}"/>
    <dgm:cxn modelId="{8667DFCF-6ABC-4A87-8FA7-663FE693B765}" type="presOf" srcId="{028D4A73-EA68-4AA0-901A-8763BB44AFD3}" destId="{436BE77F-67D1-4CE5-9CE6-47527574B173}" srcOrd="0" destOrd="0" presId="urn:microsoft.com/office/officeart/2005/8/layout/lProcess2"/>
    <dgm:cxn modelId="{BB61EAC0-069E-4E1A-865B-C111D475CE7D}" srcId="{E7FBA358-0D4C-4213-882A-8B6DD2678BB8}" destId="{DCA1C200-1268-479F-B69A-0DDA44319F77}" srcOrd="0" destOrd="0" parTransId="{FFEB1CF7-8386-4B84-970A-C063BDA097F9}" sibTransId="{4B0583FF-201A-459A-A7AA-AA7BC9514A78}"/>
    <dgm:cxn modelId="{2F5DD7BF-ACC0-4579-B9AC-06A4BC3F63A5}" srcId="{AC872E93-C756-4AC1-9776-7FC873553731}" destId="{7F58AAD9-3808-4112-AB91-0133E8C08CB3}" srcOrd="2" destOrd="0" parTransId="{34E6DC4E-F746-40DB-AA24-9149A91F9AE0}" sibTransId="{F37A4FDF-D8C3-40AF-BC09-B79189090947}"/>
    <dgm:cxn modelId="{49E16A50-3686-459A-8FD2-10F6A575DE66}" srcId="{7F58AAD9-3808-4112-AB91-0133E8C08CB3}" destId="{7AA91B14-951F-442E-8A3F-3BD1166A2B10}" srcOrd="0" destOrd="0" parTransId="{70C7AD0E-B109-41C5-84D2-AE0476B7C5F9}" sibTransId="{C7ACDEFE-01FA-49EF-B984-610044E7EE0A}"/>
    <dgm:cxn modelId="{2B2EA19F-4E14-4EED-85DD-FBFF2CA650CC}" srcId="{155FEDBC-78AC-4708-A7A1-293960A423C8}" destId="{1275EA50-752E-4275-BC4B-1BFDA46D69CA}" srcOrd="1" destOrd="0" parTransId="{DC6D74D6-CC1B-4FB4-BC6F-5E5237AC29CF}" sibTransId="{014F5B5B-8278-4C49-9081-08F35D67F2C6}"/>
    <dgm:cxn modelId="{885B7D44-9EE5-4C70-A0EF-A5106BC98C18}" type="presOf" srcId="{155FEDBC-78AC-4708-A7A1-293960A423C8}" destId="{F3070B50-9D50-424F-8799-3FBDA55E7B26}" srcOrd="1" destOrd="0" presId="urn:microsoft.com/office/officeart/2005/8/layout/lProcess2"/>
    <dgm:cxn modelId="{B1D65E15-E952-4856-9868-B115A0E0910F}" type="presOf" srcId="{DCA1C200-1268-479F-B69A-0DDA44319F77}" destId="{9D89F1A6-04A7-4976-9B65-D0197913FD3A}" srcOrd="0" destOrd="0" presId="urn:microsoft.com/office/officeart/2005/8/layout/lProcess2"/>
    <dgm:cxn modelId="{36BB385A-C269-4DFF-A495-39780CE49B29}" type="presOf" srcId="{CA0B6769-123B-47E6-9076-4C25D05F2589}" destId="{83889DF5-8393-4D23-A3C3-7AE38FE58858}" srcOrd="0" destOrd="0" presId="urn:microsoft.com/office/officeart/2005/8/layout/lProcess2"/>
    <dgm:cxn modelId="{DD3F5BB7-E80A-4AF6-AA07-8327803509D7}" srcId="{48AD985C-67D7-4DED-A7FF-F6E46EDDD2F2}" destId="{028D4A73-EA68-4AA0-901A-8763BB44AFD3}" srcOrd="0" destOrd="0" parTransId="{56A54120-B0BD-4BE8-9424-63B33BC0FECB}" sibTransId="{677587B9-EF20-424E-854C-9AC4A131DB88}"/>
    <dgm:cxn modelId="{D24277C1-FD10-4CA9-B287-9CE0AFF24627}" type="presParOf" srcId="{B9E66CF2-96F8-4FEC-82D0-312D6DCED73E}" destId="{D12AC319-B2E5-4909-A571-442895660A20}" srcOrd="0" destOrd="0" presId="urn:microsoft.com/office/officeart/2005/8/layout/lProcess2"/>
    <dgm:cxn modelId="{2721DF2E-79AC-4BD5-8CB5-B384BA4621C0}" type="presParOf" srcId="{D12AC319-B2E5-4909-A571-442895660A20}" destId="{9B3BD6CF-2CAC-46C3-BCE5-805CD62A3417}" srcOrd="0" destOrd="0" presId="urn:microsoft.com/office/officeart/2005/8/layout/lProcess2"/>
    <dgm:cxn modelId="{3835A95B-B9E0-4C0B-9A27-0FE5AA9BD208}" type="presParOf" srcId="{D12AC319-B2E5-4909-A571-442895660A20}" destId="{F3070B50-9D50-424F-8799-3FBDA55E7B26}" srcOrd="1" destOrd="0" presId="urn:microsoft.com/office/officeart/2005/8/layout/lProcess2"/>
    <dgm:cxn modelId="{82A24F1D-A4D9-49CB-8EF6-466820348C88}" type="presParOf" srcId="{D12AC319-B2E5-4909-A571-442895660A20}" destId="{A7279467-7058-4A44-A58A-BF4CEA0C2906}" srcOrd="2" destOrd="0" presId="urn:microsoft.com/office/officeart/2005/8/layout/lProcess2"/>
    <dgm:cxn modelId="{1546E726-44D2-40F5-A414-97365370FC67}" type="presParOf" srcId="{A7279467-7058-4A44-A58A-BF4CEA0C2906}" destId="{BC8F45F3-78DA-4DD1-A9ED-26D30AAAE5B3}" srcOrd="0" destOrd="0" presId="urn:microsoft.com/office/officeart/2005/8/layout/lProcess2"/>
    <dgm:cxn modelId="{45BBFA36-8DB3-431B-BFB6-D4471809A0B9}" type="presParOf" srcId="{BC8F45F3-78DA-4DD1-A9ED-26D30AAAE5B3}" destId="{31FD8BC6-0214-49FC-97F4-74500C1CEA6C}" srcOrd="0" destOrd="0" presId="urn:microsoft.com/office/officeart/2005/8/layout/lProcess2"/>
    <dgm:cxn modelId="{36DB80E6-F469-4ACF-A4AD-6CD2089A4C48}" type="presParOf" srcId="{BC8F45F3-78DA-4DD1-A9ED-26D30AAAE5B3}" destId="{728437B6-F0F0-41CF-A4D6-EEF996015358}" srcOrd="1" destOrd="0" presId="urn:microsoft.com/office/officeart/2005/8/layout/lProcess2"/>
    <dgm:cxn modelId="{D9091AEF-71DD-4E81-B8EA-7F1F2DB624C3}" type="presParOf" srcId="{BC8F45F3-78DA-4DD1-A9ED-26D30AAAE5B3}" destId="{2F0F55A0-939B-49EA-B4E4-D4B2CE5736E4}" srcOrd="2" destOrd="0" presId="urn:microsoft.com/office/officeart/2005/8/layout/lProcess2"/>
    <dgm:cxn modelId="{137870E0-E453-4CF1-8CC3-EFE89E16B48B}" type="presParOf" srcId="{BC8F45F3-78DA-4DD1-A9ED-26D30AAAE5B3}" destId="{77A2D1DF-B3D0-4B0C-AACE-9EB4DC5A1B5C}" srcOrd="3" destOrd="0" presId="urn:microsoft.com/office/officeart/2005/8/layout/lProcess2"/>
    <dgm:cxn modelId="{79C686DE-42A3-40CC-ABAD-7585A3F80C1A}" type="presParOf" srcId="{BC8F45F3-78DA-4DD1-A9ED-26D30AAAE5B3}" destId="{83889DF5-8393-4D23-A3C3-7AE38FE58858}" srcOrd="4" destOrd="0" presId="urn:microsoft.com/office/officeart/2005/8/layout/lProcess2"/>
    <dgm:cxn modelId="{897215CE-0780-440A-BECD-86CB7F377A8A}" type="presParOf" srcId="{B9E66CF2-96F8-4FEC-82D0-312D6DCED73E}" destId="{122921E7-1A46-4C51-A2C2-4DA7D876F657}" srcOrd="1" destOrd="0" presId="urn:microsoft.com/office/officeart/2005/8/layout/lProcess2"/>
    <dgm:cxn modelId="{177A1E99-A390-43CD-9B79-66181C597DBB}" type="presParOf" srcId="{B9E66CF2-96F8-4FEC-82D0-312D6DCED73E}" destId="{27D1D108-F013-41E7-9341-FA3A49F5925E}" srcOrd="2" destOrd="0" presId="urn:microsoft.com/office/officeart/2005/8/layout/lProcess2"/>
    <dgm:cxn modelId="{74F3BCD7-2C52-4353-A94F-8AC380404A4C}" type="presParOf" srcId="{27D1D108-F013-41E7-9341-FA3A49F5925E}" destId="{87151715-4621-456E-AAA6-640A4FB3C5B4}" srcOrd="0" destOrd="0" presId="urn:microsoft.com/office/officeart/2005/8/layout/lProcess2"/>
    <dgm:cxn modelId="{F5CDF79C-3177-4950-B9C6-C5C2D7545D37}" type="presParOf" srcId="{27D1D108-F013-41E7-9341-FA3A49F5925E}" destId="{62DF42FC-44F8-4A98-9310-534373220C8A}" srcOrd="1" destOrd="0" presId="urn:microsoft.com/office/officeart/2005/8/layout/lProcess2"/>
    <dgm:cxn modelId="{1BC1943F-655B-44A4-BA60-09C1CC370615}" type="presParOf" srcId="{27D1D108-F013-41E7-9341-FA3A49F5925E}" destId="{E9C1E736-D40D-4DFF-807C-07A7D37335F6}" srcOrd="2" destOrd="0" presId="urn:microsoft.com/office/officeart/2005/8/layout/lProcess2"/>
    <dgm:cxn modelId="{F892C30C-734B-4E53-9AA1-F3394D99ADF8}" type="presParOf" srcId="{E9C1E736-D40D-4DFF-807C-07A7D37335F6}" destId="{A75E9D3E-3972-4C49-AFA2-81275EE7F8F0}" srcOrd="0" destOrd="0" presId="urn:microsoft.com/office/officeart/2005/8/layout/lProcess2"/>
    <dgm:cxn modelId="{758B3BDA-5FB9-44EC-BED9-C43935D145C3}" type="presParOf" srcId="{A75E9D3E-3972-4C49-AFA2-81275EE7F8F0}" destId="{436BE77F-67D1-4CE5-9CE6-47527574B173}" srcOrd="0" destOrd="0" presId="urn:microsoft.com/office/officeart/2005/8/layout/lProcess2"/>
    <dgm:cxn modelId="{435BE439-A58D-45F4-A118-1A7762A1F184}" type="presParOf" srcId="{A75E9D3E-3972-4C49-AFA2-81275EE7F8F0}" destId="{C73D0161-03FC-43CC-99B8-AAB92FFA69E5}" srcOrd="1" destOrd="0" presId="urn:microsoft.com/office/officeart/2005/8/layout/lProcess2"/>
    <dgm:cxn modelId="{25331A6D-D690-45F2-BC3E-D75D04C0C69E}" type="presParOf" srcId="{A75E9D3E-3972-4C49-AFA2-81275EE7F8F0}" destId="{F33340DC-1647-4056-AFB8-3C7B6E0863D8}" srcOrd="2" destOrd="0" presId="urn:microsoft.com/office/officeart/2005/8/layout/lProcess2"/>
    <dgm:cxn modelId="{4548A99E-D45A-4465-AEB7-5E03DBDD3A0B}" type="presParOf" srcId="{B9E66CF2-96F8-4FEC-82D0-312D6DCED73E}" destId="{C221C77D-351E-44D8-9DF0-91AC4EFA0A9F}" srcOrd="3" destOrd="0" presId="urn:microsoft.com/office/officeart/2005/8/layout/lProcess2"/>
    <dgm:cxn modelId="{D97408FB-2D46-4DEE-9622-E844D3757750}" type="presParOf" srcId="{B9E66CF2-96F8-4FEC-82D0-312D6DCED73E}" destId="{F799833C-C91C-4758-BEAB-26DEB44A4F83}" srcOrd="4" destOrd="0" presId="urn:microsoft.com/office/officeart/2005/8/layout/lProcess2"/>
    <dgm:cxn modelId="{EA9E1739-AD1E-4303-966F-B63D7816E0DC}" type="presParOf" srcId="{F799833C-C91C-4758-BEAB-26DEB44A4F83}" destId="{C205F311-566F-4467-807A-7AF453A8973F}" srcOrd="0" destOrd="0" presId="urn:microsoft.com/office/officeart/2005/8/layout/lProcess2"/>
    <dgm:cxn modelId="{02131418-8358-48BA-A11D-9B1FC75765CE}" type="presParOf" srcId="{F799833C-C91C-4758-BEAB-26DEB44A4F83}" destId="{2BFCD0E7-4E9A-4186-BA28-9A8EA25B039E}" srcOrd="1" destOrd="0" presId="urn:microsoft.com/office/officeart/2005/8/layout/lProcess2"/>
    <dgm:cxn modelId="{67251CBD-1CB0-4709-A74E-E1F820D205B7}" type="presParOf" srcId="{F799833C-C91C-4758-BEAB-26DEB44A4F83}" destId="{07E4211F-653C-4FC9-9446-E540328C5AC0}" srcOrd="2" destOrd="0" presId="urn:microsoft.com/office/officeart/2005/8/layout/lProcess2"/>
    <dgm:cxn modelId="{C374BEF1-D59D-444E-9041-386B8EF1ABE6}" type="presParOf" srcId="{07E4211F-653C-4FC9-9446-E540328C5AC0}" destId="{C89DC4D0-8B2A-40FF-8D38-ADE91F79B2E2}" srcOrd="0" destOrd="0" presId="urn:microsoft.com/office/officeart/2005/8/layout/lProcess2"/>
    <dgm:cxn modelId="{1F231171-97C3-4C10-93D3-78C1821DF0DF}" type="presParOf" srcId="{C89DC4D0-8B2A-40FF-8D38-ADE91F79B2E2}" destId="{37C2A4F6-0BDE-4FE5-B1E5-03AC8AE155DE}" srcOrd="0" destOrd="0" presId="urn:microsoft.com/office/officeart/2005/8/layout/lProcess2"/>
    <dgm:cxn modelId="{3F3A2695-973A-4D2D-92FD-E3E1A596DFAA}" type="presParOf" srcId="{C89DC4D0-8B2A-40FF-8D38-ADE91F79B2E2}" destId="{82264DCF-BE08-4F7E-B4FC-309E5A775DED}" srcOrd="1" destOrd="0" presId="urn:microsoft.com/office/officeart/2005/8/layout/lProcess2"/>
    <dgm:cxn modelId="{787A14AD-EC2F-4E7F-96F8-A692C5C3B60A}" type="presParOf" srcId="{C89DC4D0-8B2A-40FF-8D38-ADE91F79B2E2}" destId="{B64C53FA-7EBA-4BF5-8DD2-06BD64718A59}" srcOrd="2" destOrd="0" presId="urn:microsoft.com/office/officeart/2005/8/layout/lProcess2"/>
    <dgm:cxn modelId="{2980F031-FFE3-4218-A35B-473C21096FE8}" type="presParOf" srcId="{B9E66CF2-96F8-4FEC-82D0-312D6DCED73E}" destId="{EC4C9F83-A416-410C-A52B-D64C35C35CA1}" srcOrd="5" destOrd="0" presId="urn:microsoft.com/office/officeart/2005/8/layout/lProcess2"/>
    <dgm:cxn modelId="{2C8AA43A-A377-4762-9240-4A2082652E41}" type="presParOf" srcId="{B9E66CF2-96F8-4FEC-82D0-312D6DCED73E}" destId="{9E2D1852-747D-457C-AE34-1D4D02575411}" srcOrd="6" destOrd="0" presId="urn:microsoft.com/office/officeart/2005/8/layout/lProcess2"/>
    <dgm:cxn modelId="{B44F6A1B-0FFE-4BF3-96A1-E913BE6F5963}" type="presParOf" srcId="{9E2D1852-747D-457C-AE34-1D4D02575411}" destId="{4243E9CF-BE82-4D5E-A26F-F31B7C6708D2}" srcOrd="0" destOrd="0" presId="urn:microsoft.com/office/officeart/2005/8/layout/lProcess2"/>
    <dgm:cxn modelId="{D56BC42F-3D69-4417-8AE8-71D59E82EB29}" type="presParOf" srcId="{9E2D1852-747D-457C-AE34-1D4D02575411}" destId="{0173C466-68B4-4E8C-8A5D-B1F46BB11E2F}" srcOrd="1" destOrd="0" presId="urn:microsoft.com/office/officeart/2005/8/layout/lProcess2"/>
    <dgm:cxn modelId="{E29533C0-6A2B-4853-8C1B-B9CEA036C79C}" type="presParOf" srcId="{9E2D1852-747D-457C-AE34-1D4D02575411}" destId="{40F92863-FDFC-473B-AC20-EB368836321E}" srcOrd="2" destOrd="0" presId="urn:microsoft.com/office/officeart/2005/8/layout/lProcess2"/>
    <dgm:cxn modelId="{3621D7A8-7D43-4AD1-92D1-26BCCE241118}" type="presParOf" srcId="{40F92863-FDFC-473B-AC20-EB368836321E}" destId="{DC52E1B3-FF87-4CF4-ABE2-3864534FF613}" srcOrd="0" destOrd="0" presId="urn:microsoft.com/office/officeart/2005/8/layout/lProcess2"/>
    <dgm:cxn modelId="{A6034913-456E-4AE3-A39B-18EE53955639}" type="presParOf" srcId="{DC52E1B3-FF87-4CF4-ABE2-3864534FF613}" destId="{9D89F1A6-04A7-4976-9B65-D0197913FD3A}" srcOrd="0" destOrd="0" presId="urn:microsoft.com/office/officeart/2005/8/layout/lProcess2"/>
    <dgm:cxn modelId="{9285A54E-2FD5-4BE3-A7C5-E2C21920FC18}" type="presParOf" srcId="{DC52E1B3-FF87-4CF4-ABE2-3864534FF613}" destId="{FED20597-FD66-47C0-A99C-D8802DDD9E12}" srcOrd="1" destOrd="0" presId="urn:microsoft.com/office/officeart/2005/8/layout/lProcess2"/>
    <dgm:cxn modelId="{E89B108A-E2CB-4165-8461-A5A5B4538144}" type="presParOf" srcId="{DC52E1B3-FF87-4CF4-ABE2-3864534FF613}" destId="{E3DA4232-7791-44D7-9F71-FCED71396486}" srcOrd="2" destOrd="0" presId="urn:microsoft.com/office/officeart/2005/8/layout/lProcess2"/>
    <dgm:cxn modelId="{E4EB81A8-8883-4F29-983C-A364ED1CDE4B}" type="presParOf" srcId="{DC52E1B3-FF87-4CF4-ABE2-3864534FF613}" destId="{354AE866-13DA-401C-8C4E-3F32A072D5D7}" srcOrd="3" destOrd="0" presId="urn:microsoft.com/office/officeart/2005/8/layout/lProcess2"/>
    <dgm:cxn modelId="{91A16A90-934D-4842-956A-63A960600AFD}" type="presParOf" srcId="{DC52E1B3-FF87-4CF4-ABE2-3864534FF613}" destId="{76E8B3C9-36FC-4541-BF82-E8D61606CD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C0F9A9-4DAC-4862-A4DD-5D477D8D65C1}" type="doc">
      <dgm:prSet loTypeId="urn:microsoft.com/office/officeart/2005/8/layout/hList6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5DD947-E7E6-4013-93E4-46DA7299A70D}">
      <dgm:prSet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IPS</a:t>
          </a:r>
        </a:p>
      </dgm:t>
    </dgm:pt>
    <dgm:pt modelId="{0409CB94-F0C5-4E97-BB55-E944A8BC5AF1}" type="parTrans" cxnId="{DE26ECB5-C1ED-4325-AED4-9A75AB4B1661}">
      <dgm:prSet/>
      <dgm:spPr/>
      <dgm:t>
        <a:bodyPr/>
        <a:lstStyle/>
        <a:p>
          <a:endParaRPr lang="en-US"/>
        </a:p>
      </dgm:t>
    </dgm:pt>
    <dgm:pt modelId="{DFBED4A1-3614-4C75-9A33-16CBAC2A29F0}" type="sibTrans" cxnId="{DE26ECB5-C1ED-4325-AED4-9A75AB4B1661}">
      <dgm:prSet/>
      <dgm:spPr/>
      <dgm:t>
        <a:bodyPr/>
        <a:lstStyle/>
        <a:p>
          <a:endParaRPr lang="en-US"/>
        </a:p>
      </dgm:t>
    </dgm:pt>
    <dgm:pt modelId="{2F2F7784-AD7C-415A-A492-1ED0266A9FD8}">
      <dgm:prSet/>
      <dgm:spPr/>
      <dgm:t>
        <a:bodyPr/>
        <a:lstStyle/>
        <a:p>
          <a:r>
            <a:rPr lang="en-US"/>
            <a:t>Interactive Purchasing System</a:t>
          </a:r>
        </a:p>
      </dgm:t>
    </dgm:pt>
    <dgm:pt modelId="{931CDA50-D056-4696-A4E4-E95D3EDB23CB}" type="parTrans" cxnId="{10CCD9B7-6D31-4E4D-A9D5-6EC8974A5C81}">
      <dgm:prSet/>
      <dgm:spPr/>
      <dgm:t>
        <a:bodyPr/>
        <a:lstStyle/>
        <a:p>
          <a:endParaRPr lang="en-US"/>
        </a:p>
      </dgm:t>
    </dgm:pt>
    <dgm:pt modelId="{3C71D375-9CF0-4A6D-B8D6-3501220E6B7D}" type="sibTrans" cxnId="{10CCD9B7-6D31-4E4D-A9D5-6EC8974A5C81}">
      <dgm:prSet/>
      <dgm:spPr/>
      <dgm:t>
        <a:bodyPr/>
        <a:lstStyle/>
        <a:p>
          <a:endParaRPr lang="en-US"/>
        </a:p>
      </dgm:t>
    </dgm:pt>
    <dgm:pt modelId="{B893489E-BDF3-435C-8D4E-E9B52ECC85C6}">
      <dgm:prSet/>
      <dgm:spPr/>
      <dgm:t>
        <a:bodyPr/>
        <a:lstStyle/>
        <a:p>
          <a:r>
            <a:rPr lang="en-US"/>
            <a:t>Must be registered in IPS to be in Interscope</a:t>
          </a:r>
        </a:p>
      </dgm:t>
    </dgm:pt>
    <dgm:pt modelId="{09939AB9-F81E-4C77-BE7B-D3FE427CB4E3}" type="parTrans" cxnId="{2B45A369-5BD5-4760-947A-897BC25104A5}">
      <dgm:prSet/>
      <dgm:spPr/>
      <dgm:t>
        <a:bodyPr/>
        <a:lstStyle/>
        <a:p>
          <a:endParaRPr lang="en-US"/>
        </a:p>
      </dgm:t>
    </dgm:pt>
    <dgm:pt modelId="{904FA06C-35EF-4FFB-AF37-DDB848C6B2A6}" type="sibTrans" cxnId="{2B45A369-5BD5-4760-947A-897BC25104A5}">
      <dgm:prSet/>
      <dgm:spPr/>
      <dgm:t>
        <a:bodyPr/>
        <a:lstStyle/>
        <a:p>
          <a:endParaRPr lang="en-US"/>
        </a:p>
      </dgm:t>
    </dgm:pt>
    <dgm:pt modelId="{7F55305A-E4F6-4C58-887B-A851226EC864}">
      <dgm:prSet/>
      <dgm:spPr/>
      <dgm:t>
        <a:bodyPr/>
        <a:lstStyle/>
        <a:p>
          <a:r>
            <a:rPr lang="en-US"/>
            <a:t>Free email notifications for bidding opportunities</a:t>
          </a:r>
        </a:p>
      </dgm:t>
    </dgm:pt>
    <dgm:pt modelId="{2399ADF3-7215-4A3F-A348-6175C3C8A9F8}" type="parTrans" cxnId="{189DB40A-9DD7-4F97-B68A-18DD492C00C3}">
      <dgm:prSet/>
      <dgm:spPr/>
      <dgm:t>
        <a:bodyPr/>
        <a:lstStyle/>
        <a:p>
          <a:endParaRPr lang="en-US"/>
        </a:p>
      </dgm:t>
    </dgm:pt>
    <dgm:pt modelId="{10BD9ECA-DE46-4145-880C-B0BF909C539A}" type="sibTrans" cxnId="{189DB40A-9DD7-4F97-B68A-18DD492C00C3}">
      <dgm:prSet/>
      <dgm:spPr/>
      <dgm:t>
        <a:bodyPr/>
        <a:lstStyle/>
        <a:p>
          <a:endParaRPr lang="en-US"/>
        </a:p>
      </dgm:t>
    </dgm:pt>
    <dgm:pt modelId="{492B6CF2-6CB9-4442-9597-CA46431871B0}">
      <dgm:prSet/>
      <dgm:spPr/>
      <dgm:t>
        <a:bodyPr/>
        <a:lstStyle/>
        <a:p>
          <a:r>
            <a:rPr lang="en-US"/>
            <a:t>IPS advertises solicitations from</a:t>
          </a:r>
        </a:p>
      </dgm:t>
    </dgm:pt>
    <dgm:pt modelId="{729BEF47-2C95-4C4D-BFC0-771C064023C3}" type="parTrans" cxnId="{C060429D-B316-4ED4-BE81-BC686B26A950}">
      <dgm:prSet/>
      <dgm:spPr/>
      <dgm:t>
        <a:bodyPr/>
        <a:lstStyle/>
        <a:p>
          <a:endParaRPr lang="en-US"/>
        </a:p>
      </dgm:t>
    </dgm:pt>
    <dgm:pt modelId="{1F0731F5-B4F8-4450-850D-933833A65B39}" type="sibTrans" cxnId="{C060429D-B316-4ED4-BE81-BC686B26A950}">
      <dgm:prSet/>
      <dgm:spPr/>
      <dgm:t>
        <a:bodyPr/>
        <a:lstStyle/>
        <a:p>
          <a:endParaRPr lang="en-US"/>
        </a:p>
      </dgm:t>
    </dgm:pt>
    <dgm:pt modelId="{05661E23-7AE3-47E5-AF61-D9136AC25C9D}">
      <dgm:prSet/>
      <dgm:spPr/>
      <dgm:t>
        <a:bodyPr/>
        <a:lstStyle/>
        <a:p>
          <a:r>
            <a:rPr lang="en-US"/>
            <a:t>all state agencies</a:t>
          </a:r>
        </a:p>
      </dgm:t>
    </dgm:pt>
    <dgm:pt modelId="{B21DDAEA-4A55-446B-8673-5FD9452EE85A}" type="parTrans" cxnId="{71FAB542-98A8-4F04-8C27-596E0F94EE4C}">
      <dgm:prSet/>
      <dgm:spPr/>
      <dgm:t>
        <a:bodyPr/>
        <a:lstStyle/>
        <a:p>
          <a:endParaRPr lang="en-US"/>
        </a:p>
      </dgm:t>
    </dgm:pt>
    <dgm:pt modelId="{02DB8379-A4E8-4E3C-B111-677E9DBFFC33}" type="sibTrans" cxnId="{71FAB542-98A8-4F04-8C27-596E0F94EE4C}">
      <dgm:prSet/>
      <dgm:spPr/>
      <dgm:t>
        <a:bodyPr/>
        <a:lstStyle/>
        <a:p>
          <a:endParaRPr lang="en-US"/>
        </a:p>
      </dgm:t>
    </dgm:pt>
    <dgm:pt modelId="{5F14BEC0-CA62-47FA-BA46-E6235FAE7B40}">
      <dgm:prSet/>
      <dgm:spPr/>
      <dgm:t>
        <a:bodyPr/>
        <a:lstStyle/>
        <a:p>
          <a:r>
            <a:rPr lang="en-US"/>
            <a:t>Community colleges</a:t>
          </a:r>
        </a:p>
      </dgm:t>
    </dgm:pt>
    <dgm:pt modelId="{08D52A55-0F81-4A1E-9407-082B686EEEAE}" type="parTrans" cxnId="{D77A4BE6-13F5-4640-99E4-8A171CF67968}">
      <dgm:prSet/>
      <dgm:spPr/>
      <dgm:t>
        <a:bodyPr/>
        <a:lstStyle/>
        <a:p>
          <a:endParaRPr lang="en-US"/>
        </a:p>
      </dgm:t>
    </dgm:pt>
    <dgm:pt modelId="{D7792C58-C5CF-4088-B582-E4E9AC972B69}" type="sibTrans" cxnId="{D77A4BE6-13F5-4640-99E4-8A171CF67968}">
      <dgm:prSet/>
      <dgm:spPr/>
      <dgm:t>
        <a:bodyPr/>
        <a:lstStyle/>
        <a:p>
          <a:endParaRPr lang="en-US"/>
        </a:p>
      </dgm:t>
    </dgm:pt>
    <dgm:pt modelId="{1C38BCE3-5F9F-442C-8056-6A7304DB52E8}">
      <dgm:prSet/>
      <dgm:spPr/>
      <dgm:t>
        <a:bodyPr/>
        <a:lstStyle/>
        <a:p>
          <a:r>
            <a:rPr lang="en-US"/>
            <a:t>Universities</a:t>
          </a:r>
        </a:p>
      </dgm:t>
    </dgm:pt>
    <dgm:pt modelId="{B974F25B-C49C-4E85-906E-540BBEECC721}" type="parTrans" cxnId="{9ABAD274-E201-4045-B628-9A3416B80006}">
      <dgm:prSet/>
      <dgm:spPr/>
      <dgm:t>
        <a:bodyPr/>
        <a:lstStyle/>
        <a:p>
          <a:endParaRPr lang="en-US"/>
        </a:p>
      </dgm:t>
    </dgm:pt>
    <dgm:pt modelId="{0647C431-97B2-4781-8EEF-BB88FF7186B2}" type="sibTrans" cxnId="{9ABAD274-E201-4045-B628-9A3416B80006}">
      <dgm:prSet/>
      <dgm:spPr/>
      <dgm:t>
        <a:bodyPr/>
        <a:lstStyle/>
        <a:p>
          <a:endParaRPr lang="en-US"/>
        </a:p>
      </dgm:t>
    </dgm:pt>
    <dgm:pt modelId="{76FD2D86-1EE2-40FB-AD13-407FFB2F9D03}">
      <dgm:prSet/>
      <dgm:spPr/>
      <dgm:t>
        <a:bodyPr/>
        <a:lstStyle/>
        <a:p>
          <a:r>
            <a:rPr lang="en-US"/>
            <a:t>Public schools</a:t>
          </a:r>
        </a:p>
      </dgm:t>
    </dgm:pt>
    <dgm:pt modelId="{EE42CF0F-7FA1-4770-9065-0A7C40016C14}" type="parTrans" cxnId="{5E5597BD-1928-4171-9799-6107C106877C}">
      <dgm:prSet/>
      <dgm:spPr/>
      <dgm:t>
        <a:bodyPr/>
        <a:lstStyle/>
        <a:p>
          <a:endParaRPr lang="en-US"/>
        </a:p>
      </dgm:t>
    </dgm:pt>
    <dgm:pt modelId="{42575E89-5BD1-4D11-8F76-3A3DC8E66A48}" type="sibTrans" cxnId="{5E5597BD-1928-4171-9799-6107C106877C}">
      <dgm:prSet/>
      <dgm:spPr/>
      <dgm:t>
        <a:bodyPr/>
        <a:lstStyle/>
        <a:p>
          <a:endParaRPr lang="en-US"/>
        </a:p>
      </dgm:t>
    </dgm:pt>
    <dgm:pt modelId="{7F89C4C5-F29D-41CE-94CC-B26D9F9AC7B4}">
      <dgm:prSet/>
      <dgm:spPr/>
      <dgm:t>
        <a:bodyPr/>
        <a:lstStyle/>
        <a:p>
          <a:r>
            <a:rPr lang="en-US"/>
            <a:t>Some local governments</a:t>
          </a:r>
        </a:p>
      </dgm:t>
    </dgm:pt>
    <dgm:pt modelId="{BEF8ED21-92B4-4E5E-AC30-403697E5A4DB}" type="parTrans" cxnId="{D3404507-8167-4AD3-8060-CFB626EE544F}">
      <dgm:prSet/>
      <dgm:spPr/>
      <dgm:t>
        <a:bodyPr/>
        <a:lstStyle/>
        <a:p>
          <a:endParaRPr lang="en-US"/>
        </a:p>
      </dgm:t>
    </dgm:pt>
    <dgm:pt modelId="{78CBC0B7-F4EB-471F-840B-6CC2DCA4AB20}" type="sibTrans" cxnId="{D3404507-8167-4AD3-8060-CFB626EE544F}">
      <dgm:prSet/>
      <dgm:spPr/>
      <dgm:t>
        <a:bodyPr/>
        <a:lstStyle/>
        <a:p>
          <a:endParaRPr lang="en-US"/>
        </a:p>
      </dgm:t>
    </dgm:pt>
    <dgm:pt modelId="{55285299-2901-4079-8B43-3BF8A433476A}" type="pres">
      <dgm:prSet presAssocID="{0DC0F9A9-4DAC-4862-A4DD-5D477D8D65C1}" presName="Name0" presStyleCnt="0">
        <dgm:presLayoutVars>
          <dgm:dir/>
          <dgm:resizeHandles val="exact"/>
        </dgm:presLayoutVars>
      </dgm:prSet>
      <dgm:spPr/>
    </dgm:pt>
    <dgm:pt modelId="{921238E5-AABE-477E-9FEC-110B9826FC5D}" type="pres">
      <dgm:prSet presAssocID="{9A5DD947-E7E6-4013-93E4-46DA7299A70D}" presName="node" presStyleLbl="node1" presStyleIdx="0" presStyleCnt="4">
        <dgm:presLayoutVars>
          <dgm:bulletEnabled val="1"/>
        </dgm:presLayoutVars>
      </dgm:prSet>
      <dgm:spPr/>
    </dgm:pt>
    <dgm:pt modelId="{527EA1F8-1B5E-4E88-9111-33D5913CDAE9}" type="pres">
      <dgm:prSet presAssocID="{DFBED4A1-3614-4C75-9A33-16CBAC2A29F0}" presName="sibTrans" presStyleCnt="0"/>
      <dgm:spPr/>
    </dgm:pt>
    <dgm:pt modelId="{39D3D8F0-9697-4CE7-BBAE-0356C0D2C4D3}" type="pres">
      <dgm:prSet presAssocID="{B893489E-BDF3-435C-8D4E-E9B52ECC85C6}" presName="node" presStyleLbl="node1" presStyleIdx="1" presStyleCnt="4">
        <dgm:presLayoutVars>
          <dgm:bulletEnabled val="1"/>
        </dgm:presLayoutVars>
      </dgm:prSet>
      <dgm:spPr/>
    </dgm:pt>
    <dgm:pt modelId="{BC2B3753-59A5-485A-AA09-BD0B0FB1F51F}" type="pres">
      <dgm:prSet presAssocID="{904FA06C-35EF-4FFB-AF37-DDB848C6B2A6}" presName="sibTrans" presStyleCnt="0"/>
      <dgm:spPr/>
    </dgm:pt>
    <dgm:pt modelId="{9795412D-CAD9-4A5C-B9C4-CA93B06D0921}" type="pres">
      <dgm:prSet presAssocID="{7F55305A-E4F6-4C58-887B-A851226EC864}" presName="node" presStyleLbl="node1" presStyleIdx="2" presStyleCnt="4">
        <dgm:presLayoutVars>
          <dgm:bulletEnabled val="1"/>
        </dgm:presLayoutVars>
      </dgm:prSet>
      <dgm:spPr/>
    </dgm:pt>
    <dgm:pt modelId="{55E2BBA6-FFED-489A-AA68-8951A0607C3A}" type="pres">
      <dgm:prSet presAssocID="{10BD9ECA-DE46-4145-880C-B0BF909C539A}" presName="sibTrans" presStyleCnt="0"/>
      <dgm:spPr/>
    </dgm:pt>
    <dgm:pt modelId="{BCAD59F7-BF6E-45A6-83E7-D149A97E3E72}" type="pres">
      <dgm:prSet presAssocID="{492B6CF2-6CB9-4442-9597-CA46431871B0}" presName="node" presStyleLbl="node1" presStyleIdx="3" presStyleCnt="4">
        <dgm:presLayoutVars>
          <dgm:bulletEnabled val="1"/>
        </dgm:presLayoutVars>
      </dgm:prSet>
      <dgm:spPr/>
    </dgm:pt>
  </dgm:ptLst>
  <dgm:cxnLst>
    <dgm:cxn modelId="{189DB40A-9DD7-4F97-B68A-18DD492C00C3}" srcId="{0DC0F9A9-4DAC-4862-A4DD-5D477D8D65C1}" destId="{7F55305A-E4F6-4C58-887B-A851226EC864}" srcOrd="2" destOrd="0" parTransId="{2399ADF3-7215-4A3F-A348-6175C3C8A9F8}" sibTransId="{10BD9ECA-DE46-4145-880C-B0BF909C539A}"/>
    <dgm:cxn modelId="{5695CE50-305E-497C-9263-0751BD56AC65}" type="presOf" srcId="{76FD2D86-1EE2-40FB-AD13-407FFB2F9D03}" destId="{BCAD59F7-BF6E-45A6-83E7-D149A97E3E72}" srcOrd="0" destOrd="4" presId="urn:microsoft.com/office/officeart/2005/8/layout/hList6"/>
    <dgm:cxn modelId="{10CCD9B7-6D31-4E4D-A9D5-6EC8974A5C81}" srcId="{9A5DD947-E7E6-4013-93E4-46DA7299A70D}" destId="{2F2F7784-AD7C-415A-A492-1ED0266A9FD8}" srcOrd="0" destOrd="0" parTransId="{931CDA50-D056-4696-A4E4-E95D3EDB23CB}" sibTransId="{3C71D375-9CF0-4A6D-B8D6-3501220E6B7D}"/>
    <dgm:cxn modelId="{D77A4BE6-13F5-4640-99E4-8A171CF67968}" srcId="{492B6CF2-6CB9-4442-9597-CA46431871B0}" destId="{5F14BEC0-CA62-47FA-BA46-E6235FAE7B40}" srcOrd="1" destOrd="0" parTransId="{08D52A55-0F81-4A1E-9407-082B686EEEAE}" sibTransId="{D7792C58-C5CF-4088-B582-E4E9AC972B69}"/>
    <dgm:cxn modelId="{04E38F18-4B76-4493-9D3A-4F242CDBC55F}" type="presOf" srcId="{0DC0F9A9-4DAC-4862-A4DD-5D477D8D65C1}" destId="{55285299-2901-4079-8B43-3BF8A433476A}" srcOrd="0" destOrd="0" presId="urn:microsoft.com/office/officeart/2005/8/layout/hList6"/>
    <dgm:cxn modelId="{2B45A369-5BD5-4760-947A-897BC25104A5}" srcId="{0DC0F9A9-4DAC-4862-A4DD-5D477D8D65C1}" destId="{B893489E-BDF3-435C-8D4E-E9B52ECC85C6}" srcOrd="1" destOrd="0" parTransId="{09939AB9-F81E-4C77-BE7B-D3FE427CB4E3}" sibTransId="{904FA06C-35EF-4FFB-AF37-DDB848C6B2A6}"/>
    <dgm:cxn modelId="{71FAB542-98A8-4F04-8C27-596E0F94EE4C}" srcId="{492B6CF2-6CB9-4442-9597-CA46431871B0}" destId="{05661E23-7AE3-47E5-AF61-D9136AC25C9D}" srcOrd="0" destOrd="0" parTransId="{B21DDAEA-4A55-446B-8673-5FD9452EE85A}" sibTransId="{02DB8379-A4E8-4E3C-B111-677E9DBFFC33}"/>
    <dgm:cxn modelId="{AF2D9F32-B4FD-4D6D-B82C-658C710F1541}" type="presOf" srcId="{9A5DD947-E7E6-4013-93E4-46DA7299A70D}" destId="{921238E5-AABE-477E-9FEC-110B9826FC5D}" srcOrd="0" destOrd="0" presId="urn:microsoft.com/office/officeart/2005/8/layout/hList6"/>
    <dgm:cxn modelId="{DE26ECB5-C1ED-4325-AED4-9A75AB4B1661}" srcId="{0DC0F9A9-4DAC-4862-A4DD-5D477D8D65C1}" destId="{9A5DD947-E7E6-4013-93E4-46DA7299A70D}" srcOrd="0" destOrd="0" parTransId="{0409CB94-F0C5-4E97-BB55-E944A8BC5AF1}" sibTransId="{DFBED4A1-3614-4C75-9A33-16CBAC2A29F0}"/>
    <dgm:cxn modelId="{7278B757-E99D-46C5-8BE7-707D2F61AC31}" type="presOf" srcId="{2F2F7784-AD7C-415A-A492-1ED0266A9FD8}" destId="{921238E5-AABE-477E-9FEC-110B9826FC5D}" srcOrd="0" destOrd="1" presId="urn:microsoft.com/office/officeart/2005/8/layout/hList6"/>
    <dgm:cxn modelId="{9ABAD274-E201-4045-B628-9A3416B80006}" srcId="{492B6CF2-6CB9-4442-9597-CA46431871B0}" destId="{1C38BCE3-5F9F-442C-8056-6A7304DB52E8}" srcOrd="2" destOrd="0" parTransId="{B974F25B-C49C-4E85-906E-540BBEECC721}" sibTransId="{0647C431-97B2-4781-8EEF-BB88FF7186B2}"/>
    <dgm:cxn modelId="{D3404507-8167-4AD3-8060-CFB626EE544F}" srcId="{492B6CF2-6CB9-4442-9597-CA46431871B0}" destId="{7F89C4C5-F29D-41CE-94CC-B26D9F9AC7B4}" srcOrd="4" destOrd="0" parTransId="{BEF8ED21-92B4-4E5E-AC30-403697E5A4DB}" sibTransId="{78CBC0B7-F4EB-471F-840B-6CC2DCA4AB20}"/>
    <dgm:cxn modelId="{ECB7E6E6-8380-4B1F-A975-0FDDF257D508}" type="presOf" srcId="{5F14BEC0-CA62-47FA-BA46-E6235FAE7B40}" destId="{BCAD59F7-BF6E-45A6-83E7-D149A97E3E72}" srcOrd="0" destOrd="2" presId="urn:microsoft.com/office/officeart/2005/8/layout/hList6"/>
    <dgm:cxn modelId="{C060429D-B316-4ED4-BE81-BC686B26A950}" srcId="{0DC0F9A9-4DAC-4862-A4DD-5D477D8D65C1}" destId="{492B6CF2-6CB9-4442-9597-CA46431871B0}" srcOrd="3" destOrd="0" parTransId="{729BEF47-2C95-4C4D-BFC0-771C064023C3}" sibTransId="{1F0731F5-B4F8-4450-850D-933833A65B39}"/>
    <dgm:cxn modelId="{5E5597BD-1928-4171-9799-6107C106877C}" srcId="{492B6CF2-6CB9-4442-9597-CA46431871B0}" destId="{76FD2D86-1EE2-40FB-AD13-407FFB2F9D03}" srcOrd="3" destOrd="0" parTransId="{EE42CF0F-7FA1-4770-9065-0A7C40016C14}" sibTransId="{42575E89-5BD1-4D11-8F76-3A3DC8E66A48}"/>
    <dgm:cxn modelId="{12951663-3C0D-4CE3-BFFA-85087395D6A8}" type="presOf" srcId="{7F89C4C5-F29D-41CE-94CC-B26D9F9AC7B4}" destId="{BCAD59F7-BF6E-45A6-83E7-D149A97E3E72}" srcOrd="0" destOrd="5" presId="urn:microsoft.com/office/officeart/2005/8/layout/hList6"/>
    <dgm:cxn modelId="{27AF4E13-807D-40CA-ACC7-DC293787B938}" type="presOf" srcId="{1C38BCE3-5F9F-442C-8056-6A7304DB52E8}" destId="{BCAD59F7-BF6E-45A6-83E7-D149A97E3E72}" srcOrd="0" destOrd="3" presId="urn:microsoft.com/office/officeart/2005/8/layout/hList6"/>
    <dgm:cxn modelId="{85D027B2-30AE-479D-B0C2-784565FD2CAD}" type="presOf" srcId="{492B6CF2-6CB9-4442-9597-CA46431871B0}" destId="{BCAD59F7-BF6E-45A6-83E7-D149A97E3E72}" srcOrd="0" destOrd="0" presId="urn:microsoft.com/office/officeart/2005/8/layout/hList6"/>
    <dgm:cxn modelId="{E97D8652-413C-4EC0-98DF-27578C64FBF6}" type="presOf" srcId="{05661E23-7AE3-47E5-AF61-D9136AC25C9D}" destId="{BCAD59F7-BF6E-45A6-83E7-D149A97E3E72}" srcOrd="0" destOrd="1" presId="urn:microsoft.com/office/officeart/2005/8/layout/hList6"/>
    <dgm:cxn modelId="{5FD1020D-69EA-4960-99DF-79A695A46CF2}" type="presOf" srcId="{7F55305A-E4F6-4C58-887B-A851226EC864}" destId="{9795412D-CAD9-4A5C-B9C4-CA93B06D0921}" srcOrd="0" destOrd="0" presId="urn:microsoft.com/office/officeart/2005/8/layout/hList6"/>
    <dgm:cxn modelId="{BF3C8B67-A5C4-4217-996F-03D3DD19E0F1}" type="presOf" srcId="{B893489E-BDF3-435C-8D4E-E9B52ECC85C6}" destId="{39D3D8F0-9697-4CE7-BBAE-0356C0D2C4D3}" srcOrd="0" destOrd="0" presId="urn:microsoft.com/office/officeart/2005/8/layout/hList6"/>
    <dgm:cxn modelId="{DDF0EA96-005D-4769-969C-8F06BA2C5D2A}" type="presParOf" srcId="{55285299-2901-4079-8B43-3BF8A433476A}" destId="{921238E5-AABE-477E-9FEC-110B9826FC5D}" srcOrd="0" destOrd="0" presId="urn:microsoft.com/office/officeart/2005/8/layout/hList6"/>
    <dgm:cxn modelId="{664183C9-A0FF-4E95-A3E9-7DE8D0C956EE}" type="presParOf" srcId="{55285299-2901-4079-8B43-3BF8A433476A}" destId="{527EA1F8-1B5E-4E88-9111-33D5913CDAE9}" srcOrd="1" destOrd="0" presId="urn:microsoft.com/office/officeart/2005/8/layout/hList6"/>
    <dgm:cxn modelId="{2AC29295-9F40-4CDE-BDEE-5D9FDD00E463}" type="presParOf" srcId="{55285299-2901-4079-8B43-3BF8A433476A}" destId="{39D3D8F0-9697-4CE7-BBAE-0356C0D2C4D3}" srcOrd="2" destOrd="0" presId="urn:microsoft.com/office/officeart/2005/8/layout/hList6"/>
    <dgm:cxn modelId="{F7AE5F25-0264-4797-9022-18E750F34CC1}" type="presParOf" srcId="{55285299-2901-4079-8B43-3BF8A433476A}" destId="{BC2B3753-59A5-485A-AA09-BD0B0FB1F51F}" srcOrd="3" destOrd="0" presId="urn:microsoft.com/office/officeart/2005/8/layout/hList6"/>
    <dgm:cxn modelId="{5B32A9FF-C262-4D40-B770-CE7A39D5C19E}" type="presParOf" srcId="{55285299-2901-4079-8B43-3BF8A433476A}" destId="{9795412D-CAD9-4A5C-B9C4-CA93B06D0921}" srcOrd="4" destOrd="0" presId="urn:microsoft.com/office/officeart/2005/8/layout/hList6"/>
    <dgm:cxn modelId="{7A41117E-19C0-4D4B-B718-8657F8460D52}" type="presParOf" srcId="{55285299-2901-4079-8B43-3BF8A433476A}" destId="{55E2BBA6-FFED-489A-AA68-8951A0607C3A}" srcOrd="5" destOrd="0" presId="urn:microsoft.com/office/officeart/2005/8/layout/hList6"/>
    <dgm:cxn modelId="{BB50B259-C03E-4E27-BB34-BDEEF60760BF}" type="presParOf" srcId="{55285299-2901-4079-8B43-3BF8A433476A}" destId="{BCAD59F7-BF6E-45A6-83E7-D149A97E3E7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6502ED-BFDD-496D-8E70-9BA0BA52A831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936AFEF-BABB-47F4-BC9C-2581AFC9478B}">
      <dgm:prSet custT="1"/>
      <dgm:spPr/>
      <dgm:t>
        <a:bodyPr/>
        <a:lstStyle/>
        <a:p>
          <a:r>
            <a:rPr lang="en-US" sz="2400" b="1" dirty="0">
              <a:latin typeface="+mj-lt"/>
            </a:rPr>
            <a:t>Interscope was originally created in 1999 for the State Construction Office to internally track Capital Projects</a:t>
          </a:r>
        </a:p>
      </dgm:t>
    </dgm:pt>
    <dgm:pt modelId="{635BCF7B-66ED-4CF8-B238-D126C62E2595}" type="parTrans" cxnId="{C1E51295-166C-4806-8AFB-FE848FF937F0}">
      <dgm:prSet/>
      <dgm:spPr/>
      <dgm:t>
        <a:bodyPr/>
        <a:lstStyle/>
        <a:p>
          <a:endParaRPr lang="en-US"/>
        </a:p>
      </dgm:t>
    </dgm:pt>
    <dgm:pt modelId="{057A9ECB-E081-49DA-B4BE-EC1F83A2968C}" type="sibTrans" cxnId="{C1E51295-166C-4806-8AFB-FE848FF937F0}">
      <dgm:prSet/>
      <dgm:spPr/>
      <dgm:t>
        <a:bodyPr/>
        <a:lstStyle/>
        <a:p>
          <a:endParaRPr lang="en-US"/>
        </a:p>
      </dgm:t>
    </dgm:pt>
    <dgm:pt modelId="{19498E45-A467-4A44-A87E-19F98EDA1364}" type="pres">
      <dgm:prSet presAssocID="{036502ED-BFDD-496D-8E70-9BA0BA52A8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5E3803-1E55-4DA0-863C-9DD00B624994}" type="pres">
      <dgm:prSet presAssocID="{D936AFEF-BABB-47F4-BC9C-2581AFC9478B}" presName="gear1" presStyleLbl="node1" presStyleIdx="0" presStyleCnt="1" custScaleX="138879" custScaleY="135205">
        <dgm:presLayoutVars>
          <dgm:chMax val="1"/>
          <dgm:bulletEnabled val="1"/>
        </dgm:presLayoutVars>
      </dgm:prSet>
      <dgm:spPr/>
    </dgm:pt>
    <dgm:pt modelId="{1C18EF05-191E-46A7-9CA2-82B0CFCEA714}" type="pres">
      <dgm:prSet presAssocID="{D936AFEF-BABB-47F4-BC9C-2581AFC9478B}" presName="gear1srcNode" presStyleLbl="node1" presStyleIdx="0" presStyleCnt="1"/>
      <dgm:spPr/>
    </dgm:pt>
    <dgm:pt modelId="{1F7C22BA-65E9-4842-9215-22CE1FB88D9F}" type="pres">
      <dgm:prSet presAssocID="{D936AFEF-BABB-47F4-BC9C-2581AFC9478B}" presName="gear1dstNode" presStyleLbl="node1" presStyleIdx="0" presStyleCnt="1"/>
      <dgm:spPr/>
    </dgm:pt>
    <dgm:pt modelId="{8F2FBBBE-A34B-48D8-8AFF-2CEA320A0316}" type="pres">
      <dgm:prSet presAssocID="{057A9ECB-E081-49DA-B4BE-EC1F83A2968C}" presName="connector1" presStyleLbl="sibTrans2D1" presStyleIdx="0" presStyleCnt="1" custAng="318508" custScaleX="128480" custScaleY="111268" custLinFactNeighborX="13433" custLinFactNeighborY="-2019"/>
      <dgm:spPr/>
    </dgm:pt>
  </dgm:ptLst>
  <dgm:cxnLst>
    <dgm:cxn modelId="{64E31FC5-216B-4202-80AA-11294E56B2AA}" type="presOf" srcId="{D936AFEF-BABB-47F4-BC9C-2581AFC9478B}" destId="{1C18EF05-191E-46A7-9CA2-82B0CFCEA714}" srcOrd="1" destOrd="0" presId="urn:microsoft.com/office/officeart/2005/8/layout/gear1"/>
    <dgm:cxn modelId="{B3C1B603-4D5B-431F-A591-7E3F96EAB67F}" type="presOf" srcId="{057A9ECB-E081-49DA-B4BE-EC1F83A2968C}" destId="{8F2FBBBE-A34B-48D8-8AFF-2CEA320A0316}" srcOrd="0" destOrd="0" presId="urn:microsoft.com/office/officeart/2005/8/layout/gear1"/>
    <dgm:cxn modelId="{85835D52-333C-40AB-8128-194449DE3768}" type="presOf" srcId="{D936AFEF-BABB-47F4-BC9C-2581AFC9478B}" destId="{7D5E3803-1E55-4DA0-863C-9DD00B624994}" srcOrd="0" destOrd="0" presId="urn:microsoft.com/office/officeart/2005/8/layout/gear1"/>
    <dgm:cxn modelId="{C1E51295-166C-4806-8AFB-FE848FF937F0}" srcId="{036502ED-BFDD-496D-8E70-9BA0BA52A831}" destId="{D936AFEF-BABB-47F4-BC9C-2581AFC9478B}" srcOrd="0" destOrd="0" parTransId="{635BCF7B-66ED-4CF8-B238-D126C62E2595}" sibTransId="{057A9ECB-E081-49DA-B4BE-EC1F83A2968C}"/>
    <dgm:cxn modelId="{0B818CB0-B392-4485-81C1-90B2B807EFDB}" type="presOf" srcId="{D936AFEF-BABB-47F4-BC9C-2581AFC9478B}" destId="{1F7C22BA-65E9-4842-9215-22CE1FB88D9F}" srcOrd="2" destOrd="0" presId="urn:microsoft.com/office/officeart/2005/8/layout/gear1"/>
    <dgm:cxn modelId="{3754FEE6-126E-4E99-8B8B-2E9BCFDD63B6}" type="presOf" srcId="{036502ED-BFDD-496D-8E70-9BA0BA52A831}" destId="{19498E45-A467-4A44-A87E-19F98EDA1364}" srcOrd="0" destOrd="0" presId="urn:microsoft.com/office/officeart/2005/8/layout/gear1"/>
    <dgm:cxn modelId="{D4937FC8-A121-467C-94DD-9316938F55BB}" type="presParOf" srcId="{19498E45-A467-4A44-A87E-19F98EDA1364}" destId="{7D5E3803-1E55-4DA0-863C-9DD00B624994}" srcOrd="0" destOrd="0" presId="urn:microsoft.com/office/officeart/2005/8/layout/gear1"/>
    <dgm:cxn modelId="{9D202148-F0FB-493C-8782-F52BD6C70890}" type="presParOf" srcId="{19498E45-A467-4A44-A87E-19F98EDA1364}" destId="{1C18EF05-191E-46A7-9CA2-82B0CFCEA714}" srcOrd="1" destOrd="0" presId="urn:microsoft.com/office/officeart/2005/8/layout/gear1"/>
    <dgm:cxn modelId="{DD040A1B-CE3B-4FE3-BC66-DE5AF5880A89}" type="presParOf" srcId="{19498E45-A467-4A44-A87E-19F98EDA1364}" destId="{1F7C22BA-65E9-4842-9215-22CE1FB88D9F}" srcOrd="2" destOrd="0" presId="urn:microsoft.com/office/officeart/2005/8/layout/gear1"/>
    <dgm:cxn modelId="{0055549B-F2A8-49D6-B399-C66B586A677A}" type="presParOf" srcId="{19498E45-A467-4A44-A87E-19F98EDA1364}" destId="{8F2FBBBE-A34B-48D8-8AFF-2CEA320A0316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91336A-071A-46B4-ABC3-DF04B83A0DDE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B2AE2B1-6C32-462C-8E3D-EB8B14AF5358}">
      <dgm:prSet/>
      <dgm:spPr/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</a:rPr>
            <a:t>In 2012, the decision was made to create a state-wide Capital Project System that would be used by the </a:t>
          </a:r>
        </a:p>
      </dgm:t>
    </dgm:pt>
    <dgm:pt modelId="{F5219BFA-3AA6-4E07-ABEF-3B8E5FB27A40}" type="parTrans" cxnId="{B542439D-668E-4DC1-BA92-55D335EA397B}">
      <dgm:prSet/>
      <dgm:spPr/>
      <dgm:t>
        <a:bodyPr/>
        <a:lstStyle/>
        <a:p>
          <a:endParaRPr lang="en-US"/>
        </a:p>
      </dgm:t>
    </dgm:pt>
    <dgm:pt modelId="{19F30796-777E-41B6-9423-E10944804A8F}" type="sibTrans" cxnId="{B542439D-668E-4DC1-BA92-55D335EA397B}">
      <dgm:prSet/>
      <dgm:spPr/>
      <dgm:t>
        <a:bodyPr/>
        <a:lstStyle/>
        <a:p>
          <a:endParaRPr lang="en-US"/>
        </a:p>
      </dgm:t>
    </dgm:pt>
    <dgm:pt modelId="{EF37FC2D-9CDE-475B-8732-89A801D5AC8C}">
      <dgm:prSet/>
      <dgm:spPr/>
      <dgm:t>
        <a:bodyPr/>
        <a:lstStyle/>
        <a:p>
          <a:r>
            <a:rPr lang="en-US"/>
            <a:t>Community College System, the University System, and all State Agencies.</a:t>
          </a:r>
        </a:p>
      </dgm:t>
    </dgm:pt>
    <dgm:pt modelId="{50E63255-C256-409C-AECA-7808EBCA7850}" type="parTrans" cxnId="{25750646-E1E0-468A-9B12-72B487C20357}">
      <dgm:prSet/>
      <dgm:spPr/>
      <dgm:t>
        <a:bodyPr/>
        <a:lstStyle/>
        <a:p>
          <a:endParaRPr lang="en-US"/>
        </a:p>
      </dgm:t>
    </dgm:pt>
    <dgm:pt modelId="{1F335768-629B-40CD-A345-0C7071DA7414}" type="sibTrans" cxnId="{25750646-E1E0-468A-9B12-72B487C20357}">
      <dgm:prSet/>
      <dgm:spPr/>
      <dgm:t>
        <a:bodyPr/>
        <a:lstStyle/>
        <a:p>
          <a:endParaRPr lang="en-US"/>
        </a:p>
      </dgm:t>
    </dgm:pt>
    <dgm:pt modelId="{563A7372-CD0C-449C-980F-079DB4AA8AA8}" type="pres">
      <dgm:prSet presAssocID="{1791336A-071A-46B4-ABC3-DF04B83A0DDE}" presName="CompostProcess" presStyleCnt="0">
        <dgm:presLayoutVars>
          <dgm:dir/>
          <dgm:resizeHandles val="exact"/>
        </dgm:presLayoutVars>
      </dgm:prSet>
      <dgm:spPr/>
    </dgm:pt>
    <dgm:pt modelId="{61807CFA-CECB-40E0-ABB0-0076B74294CC}" type="pres">
      <dgm:prSet presAssocID="{1791336A-071A-46B4-ABC3-DF04B83A0DDE}" presName="arrow" presStyleLbl="bgShp" presStyleIdx="0" presStyleCnt="1"/>
      <dgm:spPr/>
    </dgm:pt>
    <dgm:pt modelId="{091B7F59-5793-4B31-A900-281E615FB807}" type="pres">
      <dgm:prSet presAssocID="{1791336A-071A-46B4-ABC3-DF04B83A0DDE}" presName="linearProcess" presStyleCnt="0"/>
      <dgm:spPr/>
    </dgm:pt>
    <dgm:pt modelId="{E332E11B-F80B-466E-8F13-C0C260F0AE1C}" type="pres">
      <dgm:prSet presAssocID="{2B2AE2B1-6C32-462C-8E3D-EB8B14AF5358}" presName="textNode" presStyleLbl="node1" presStyleIdx="0" presStyleCnt="2">
        <dgm:presLayoutVars>
          <dgm:bulletEnabled val="1"/>
        </dgm:presLayoutVars>
      </dgm:prSet>
      <dgm:spPr/>
    </dgm:pt>
    <dgm:pt modelId="{C57E1B64-390F-4697-8848-ED19E0C4F595}" type="pres">
      <dgm:prSet presAssocID="{19F30796-777E-41B6-9423-E10944804A8F}" presName="sibTrans" presStyleCnt="0"/>
      <dgm:spPr/>
    </dgm:pt>
    <dgm:pt modelId="{96D51E2D-4664-443C-9F85-CF2916FF79C2}" type="pres">
      <dgm:prSet presAssocID="{EF37FC2D-9CDE-475B-8732-89A801D5AC8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5750646-E1E0-468A-9B12-72B487C20357}" srcId="{1791336A-071A-46B4-ABC3-DF04B83A0DDE}" destId="{EF37FC2D-9CDE-475B-8732-89A801D5AC8C}" srcOrd="1" destOrd="0" parTransId="{50E63255-C256-409C-AECA-7808EBCA7850}" sibTransId="{1F335768-629B-40CD-A345-0C7071DA7414}"/>
    <dgm:cxn modelId="{67EB0748-9FBF-4A0E-967D-E97D40E0068E}" type="presOf" srcId="{1791336A-071A-46B4-ABC3-DF04B83A0DDE}" destId="{563A7372-CD0C-449C-980F-079DB4AA8AA8}" srcOrd="0" destOrd="0" presId="urn:microsoft.com/office/officeart/2005/8/layout/hProcess9"/>
    <dgm:cxn modelId="{B542439D-668E-4DC1-BA92-55D335EA397B}" srcId="{1791336A-071A-46B4-ABC3-DF04B83A0DDE}" destId="{2B2AE2B1-6C32-462C-8E3D-EB8B14AF5358}" srcOrd="0" destOrd="0" parTransId="{F5219BFA-3AA6-4E07-ABEF-3B8E5FB27A40}" sibTransId="{19F30796-777E-41B6-9423-E10944804A8F}"/>
    <dgm:cxn modelId="{AE8F4A6D-D363-4F2E-927A-20E2DE5B4F41}" type="presOf" srcId="{EF37FC2D-9CDE-475B-8732-89A801D5AC8C}" destId="{96D51E2D-4664-443C-9F85-CF2916FF79C2}" srcOrd="0" destOrd="0" presId="urn:microsoft.com/office/officeart/2005/8/layout/hProcess9"/>
    <dgm:cxn modelId="{0D33C256-2008-47E9-8BC4-F8F3D2252C92}" type="presOf" srcId="{2B2AE2B1-6C32-462C-8E3D-EB8B14AF5358}" destId="{E332E11B-F80B-466E-8F13-C0C260F0AE1C}" srcOrd="0" destOrd="0" presId="urn:microsoft.com/office/officeart/2005/8/layout/hProcess9"/>
    <dgm:cxn modelId="{F5F9B21A-17E1-4B24-B3EE-D044AD54F4AD}" type="presParOf" srcId="{563A7372-CD0C-449C-980F-079DB4AA8AA8}" destId="{61807CFA-CECB-40E0-ABB0-0076B74294CC}" srcOrd="0" destOrd="0" presId="urn:microsoft.com/office/officeart/2005/8/layout/hProcess9"/>
    <dgm:cxn modelId="{12162D67-64C7-4976-AE4A-64F2910A4FEC}" type="presParOf" srcId="{563A7372-CD0C-449C-980F-079DB4AA8AA8}" destId="{091B7F59-5793-4B31-A900-281E615FB807}" srcOrd="1" destOrd="0" presId="urn:microsoft.com/office/officeart/2005/8/layout/hProcess9"/>
    <dgm:cxn modelId="{1586DB2D-98BB-41AA-9DC0-D33D67F45398}" type="presParOf" srcId="{091B7F59-5793-4B31-A900-281E615FB807}" destId="{E332E11B-F80B-466E-8F13-C0C260F0AE1C}" srcOrd="0" destOrd="0" presId="urn:microsoft.com/office/officeart/2005/8/layout/hProcess9"/>
    <dgm:cxn modelId="{94066788-6DD3-4175-A097-3650CCEA6B2F}" type="presParOf" srcId="{091B7F59-5793-4B31-A900-281E615FB807}" destId="{C57E1B64-390F-4697-8848-ED19E0C4F595}" srcOrd="1" destOrd="0" presId="urn:microsoft.com/office/officeart/2005/8/layout/hProcess9"/>
    <dgm:cxn modelId="{9F8576C5-ED00-43C7-8D48-77A648E5F66C}" type="presParOf" srcId="{091B7F59-5793-4B31-A900-281E615FB807}" destId="{96D51E2D-4664-443C-9F85-CF2916FF79C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DCC2AE-EA78-4AEC-9E05-B0F2057B317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2D34F-A0B3-4240-A054-6AC8A7057102}">
      <dgm:prSet custT="1"/>
      <dgm:spPr/>
      <dgm:t>
        <a:bodyPr/>
        <a:lstStyle/>
        <a:p>
          <a:r>
            <a:rPr lang="en-US" sz="2000" dirty="0"/>
            <a:t>Interscope </a:t>
          </a:r>
        </a:p>
      </dgm:t>
    </dgm:pt>
    <dgm:pt modelId="{C8821FA8-E147-44D9-80DF-E9A0F3A520B3}" type="parTrans" cxnId="{09BEF6C5-A237-46B8-B026-322A01EC90E0}">
      <dgm:prSet/>
      <dgm:spPr/>
      <dgm:t>
        <a:bodyPr/>
        <a:lstStyle/>
        <a:p>
          <a:endParaRPr lang="en-US"/>
        </a:p>
      </dgm:t>
    </dgm:pt>
    <dgm:pt modelId="{EC2C078C-443A-43BB-8FCE-AE8CCB44380B}" type="sibTrans" cxnId="{09BEF6C5-A237-46B8-B026-322A01EC90E0}">
      <dgm:prSet/>
      <dgm:spPr/>
      <dgm:t>
        <a:bodyPr/>
        <a:lstStyle/>
        <a:p>
          <a:endParaRPr lang="en-US"/>
        </a:p>
      </dgm:t>
    </dgm:pt>
    <dgm:pt modelId="{BE35EAA9-9A66-4F55-8F35-7D1BF9F5283B}">
      <dgm:prSet custT="1"/>
      <dgm:spPr/>
      <dgm:t>
        <a:bodyPr/>
        <a:lstStyle/>
        <a:p>
          <a:r>
            <a:rPr lang="en-US" sz="2400" dirty="0" err="1"/>
            <a:t>Capstat</a:t>
          </a:r>
          <a:endParaRPr lang="en-US" sz="2400" dirty="0"/>
        </a:p>
      </dgm:t>
    </dgm:pt>
    <dgm:pt modelId="{3B86DC8E-5148-4370-8AB6-1BF8B949F223}" type="parTrans" cxnId="{2448BFE2-4A6C-4941-874A-5AD7C54E8678}">
      <dgm:prSet/>
      <dgm:spPr/>
      <dgm:t>
        <a:bodyPr/>
        <a:lstStyle/>
        <a:p>
          <a:endParaRPr lang="en-US"/>
        </a:p>
      </dgm:t>
    </dgm:pt>
    <dgm:pt modelId="{913AFC45-B509-46AD-A266-82F742AD072C}" type="sibTrans" cxnId="{2448BFE2-4A6C-4941-874A-5AD7C54E8678}">
      <dgm:prSet/>
      <dgm:spPr/>
      <dgm:t>
        <a:bodyPr/>
        <a:lstStyle/>
        <a:p>
          <a:endParaRPr lang="en-US"/>
        </a:p>
      </dgm:t>
    </dgm:pt>
    <dgm:pt modelId="{19FF5A32-0DE6-4C02-A3C0-1DA998257DE0}">
      <dgm:prSet/>
      <dgm:spPr/>
      <dgm:t>
        <a:bodyPr/>
        <a:lstStyle/>
        <a:p>
          <a:r>
            <a:rPr lang="en-US" dirty="0"/>
            <a:t>HUBSCO</a:t>
          </a:r>
        </a:p>
      </dgm:t>
    </dgm:pt>
    <dgm:pt modelId="{BC756BC9-DA24-46EF-AE77-148FA4F35C5F}" type="parTrans" cxnId="{D9557B49-8B2C-4189-805E-7BAF5E8D9CFD}">
      <dgm:prSet/>
      <dgm:spPr/>
      <dgm:t>
        <a:bodyPr/>
        <a:lstStyle/>
        <a:p>
          <a:endParaRPr lang="en-US"/>
        </a:p>
      </dgm:t>
    </dgm:pt>
    <dgm:pt modelId="{F48F13FE-B002-44BB-8B5F-CE37FE830ED8}" type="sibTrans" cxnId="{D9557B49-8B2C-4189-805E-7BAF5E8D9CFD}">
      <dgm:prSet/>
      <dgm:spPr/>
      <dgm:t>
        <a:bodyPr/>
        <a:lstStyle/>
        <a:p>
          <a:endParaRPr lang="en-US"/>
        </a:p>
      </dgm:t>
    </dgm:pt>
    <dgm:pt modelId="{544D7073-8269-4B5A-8D16-4471CB652569}">
      <dgm:prSet/>
      <dgm:spPr/>
      <dgm:t>
        <a:bodyPr/>
        <a:lstStyle/>
        <a:p>
          <a:r>
            <a:rPr lang="en-US" dirty="0"/>
            <a:t>Interscope+</a:t>
          </a:r>
        </a:p>
      </dgm:t>
    </dgm:pt>
    <dgm:pt modelId="{5B836629-733E-4F17-BB90-71887699F20C}" type="parTrans" cxnId="{72DDEE6F-E2F6-4A5B-BCAB-DD81FE3C8D61}">
      <dgm:prSet/>
      <dgm:spPr/>
      <dgm:t>
        <a:bodyPr/>
        <a:lstStyle/>
        <a:p>
          <a:endParaRPr lang="en-US"/>
        </a:p>
      </dgm:t>
    </dgm:pt>
    <dgm:pt modelId="{76A5D6EF-AF70-499D-B8BF-67236E4B78E6}" type="sibTrans" cxnId="{72DDEE6F-E2F6-4A5B-BCAB-DD81FE3C8D61}">
      <dgm:prSet/>
      <dgm:spPr/>
      <dgm:t>
        <a:bodyPr/>
        <a:lstStyle/>
        <a:p>
          <a:endParaRPr lang="en-US"/>
        </a:p>
      </dgm:t>
    </dgm:pt>
    <dgm:pt modelId="{1E30CC5B-D935-4F9E-96E0-8D4207CFC148}" type="pres">
      <dgm:prSet presAssocID="{57DCC2AE-EA78-4AEC-9E05-B0F2057B317F}" presName="Name0" presStyleCnt="0">
        <dgm:presLayoutVars>
          <dgm:dir/>
          <dgm:resizeHandles val="exact"/>
        </dgm:presLayoutVars>
      </dgm:prSet>
      <dgm:spPr/>
    </dgm:pt>
    <dgm:pt modelId="{6333B6E5-AA63-44C9-9891-7DD2B7D3641A}" type="pres">
      <dgm:prSet presAssocID="{57DCC2AE-EA78-4AEC-9E05-B0F2057B317F}" presName="vNodes" presStyleCnt="0"/>
      <dgm:spPr/>
    </dgm:pt>
    <dgm:pt modelId="{FC559957-95FE-4FC1-9796-28CA6DA08D83}" type="pres">
      <dgm:prSet presAssocID="{8602D34F-A0B3-4240-A054-6AC8A7057102}" presName="node" presStyleLbl="node1" presStyleIdx="0" presStyleCnt="4" custScaleX="445665" custScaleY="338782">
        <dgm:presLayoutVars>
          <dgm:bulletEnabled val="1"/>
        </dgm:presLayoutVars>
      </dgm:prSet>
      <dgm:spPr/>
    </dgm:pt>
    <dgm:pt modelId="{B9B45573-9732-4667-A0A6-2348DA35BBFA}" type="pres">
      <dgm:prSet presAssocID="{EC2C078C-443A-43BB-8FCE-AE8CCB44380B}" presName="spacerT" presStyleCnt="0"/>
      <dgm:spPr/>
    </dgm:pt>
    <dgm:pt modelId="{AF6D19FF-0961-47F5-BC39-58CEA3CB8FA4}" type="pres">
      <dgm:prSet presAssocID="{EC2C078C-443A-43BB-8FCE-AE8CCB44380B}" presName="sibTrans" presStyleLbl="sibTrans2D1" presStyleIdx="0" presStyleCnt="3"/>
      <dgm:spPr/>
    </dgm:pt>
    <dgm:pt modelId="{BF7537D5-0CD0-4F3D-B2E1-DA695915DA04}" type="pres">
      <dgm:prSet presAssocID="{EC2C078C-443A-43BB-8FCE-AE8CCB44380B}" presName="spacerB" presStyleCnt="0"/>
      <dgm:spPr/>
    </dgm:pt>
    <dgm:pt modelId="{1BA400CB-949B-49FB-8BA6-A7CA18FF2EDF}" type="pres">
      <dgm:prSet presAssocID="{BE35EAA9-9A66-4F55-8F35-7D1BF9F5283B}" presName="node" presStyleLbl="node1" presStyleIdx="1" presStyleCnt="4" custScaleX="423595" custScaleY="317671">
        <dgm:presLayoutVars>
          <dgm:bulletEnabled val="1"/>
        </dgm:presLayoutVars>
      </dgm:prSet>
      <dgm:spPr/>
    </dgm:pt>
    <dgm:pt modelId="{B50CE5A9-B047-4F3D-A120-A34FEACB2107}" type="pres">
      <dgm:prSet presAssocID="{913AFC45-B509-46AD-A266-82F742AD072C}" presName="spacerT" presStyleCnt="0"/>
      <dgm:spPr/>
    </dgm:pt>
    <dgm:pt modelId="{6A293C52-2A34-40B4-85D1-972E61D95711}" type="pres">
      <dgm:prSet presAssocID="{913AFC45-B509-46AD-A266-82F742AD072C}" presName="sibTrans" presStyleLbl="sibTrans2D1" presStyleIdx="1" presStyleCnt="3"/>
      <dgm:spPr/>
    </dgm:pt>
    <dgm:pt modelId="{03E8E66E-9A1B-4EA6-B1FD-8BF90434E628}" type="pres">
      <dgm:prSet presAssocID="{913AFC45-B509-46AD-A266-82F742AD072C}" presName="spacerB" presStyleCnt="0"/>
      <dgm:spPr/>
    </dgm:pt>
    <dgm:pt modelId="{60E0D122-6BED-432C-8FAD-F5B4E941D405}" type="pres">
      <dgm:prSet presAssocID="{19FF5A32-0DE6-4C02-A3C0-1DA998257DE0}" presName="node" presStyleLbl="node1" presStyleIdx="2" presStyleCnt="4" custScaleX="448919" custScaleY="276571">
        <dgm:presLayoutVars>
          <dgm:bulletEnabled val="1"/>
        </dgm:presLayoutVars>
      </dgm:prSet>
      <dgm:spPr/>
    </dgm:pt>
    <dgm:pt modelId="{67DCB76F-1B7C-4E16-9337-7FBF47C165F7}" type="pres">
      <dgm:prSet presAssocID="{57DCC2AE-EA78-4AEC-9E05-B0F2057B317F}" presName="sibTransLast" presStyleLbl="sibTrans2D1" presStyleIdx="2" presStyleCnt="3" custScaleX="168496" custScaleY="255406"/>
      <dgm:spPr/>
    </dgm:pt>
    <dgm:pt modelId="{3E649FF2-79CF-4437-B069-1F5EEA55BDC4}" type="pres">
      <dgm:prSet presAssocID="{57DCC2AE-EA78-4AEC-9E05-B0F2057B317F}" presName="connectorText" presStyleLbl="sibTrans2D1" presStyleIdx="2" presStyleCnt="3"/>
      <dgm:spPr/>
    </dgm:pt>
    <dgm:pt modelId="{DC7929B6-98F6-483A-92EE-28B149AAAEA5}" type="pres">
      <dgm:prSet presAssocID="{57DCC2AE-EA78-4AEC-9E05-B0F2057B317F}" presName="lastNode" presStyleLbl="node1" presStyleIdx="3" presStyleCnt="4" custScaleX="307272" custScaleY="280598" custLinFactX="92137" custLinFactNeighborX="100000" custLinFactNeighborY="1942">
        <dgm:presLayoutVars>
          <dgm:bulletEnabled val="1"/>
        </dgm:presLayoutVars>
      </dgm:prSet>
      <dgm:spPr/>
    </dgm:pt>
  </dgm:ptLst>
  <dgm:cxnLst>
    <dgm:cxn modelId="{0915E7ED-AE16-495C-BD61-85D54B8FA3F8}" type="presOf" srcId="{EC2C078C-443A-43BB-8FCE-AE8CCB44380B}" destId="{AF6D19FF-0961-47F5-BC39-58CEA3CB8FA4}" srcOrd="0" destOrd="0" presId="urn:microsoft.com/office/officeart/2005/8/layout/equation2"/>
    <dgm:cxn modelId="{09BEF6C5-A237-46B8-B026-322A01EC90E0}" srcId="{57DCC2AE-EA78-4AEC-9E05-B0F2057B317F}" destId="{8602D34F-A0B3-4240-A054-6AC8A7057102}" srcOrd="0" destOrd="0" parTransId="{C8821FA8-E147-44D9-80DF-E9A0F3A520B3}" sibTransId="{EC2C078C-443A-43BB-8FCE-AE8CCB44380B}"/>
    <dgm:cxn modelId="{AD108457-8D2E-420A-B089-FB3F514FC89A}" type="presOf" srcId="{57DCC2AE-EA78-4AEC-9E05-B0F2057B317F}" destId="{1E30CC5B-D935-4F9E-96E0-8D4207CFC148}" srcOrd="0" destOrd="0" presId="urn:microsoft.com/office/officeart/2005/8/layout/equation2"/>
    <dgm:cxn modelId="{D4344480-1E9C-44DF-A54C-CA564CC4EAC2}" type="presOf" srcId="{544D7073-8269-4B5A-8D16-4471CB652569}" destId="{DC7929B6-98F6-483A-92EE-28B149AAAEA5}" srcOrd="0" destOrd="0" presId="urn:microsoft.com/office/officeart/2005/8/layout/equation2"/>
    <dgm:cxn modelId="{5E059232-DE6A-4CC0-91AE-1035C7200E1B}" type="presOf" srcId="{19FF5A32-0DE6-4C02-A3C0-1DA998257DE0}" destId="{60E0D122-6BED-432C-8FAD-F5B4E941D405}" srcOrd="0" destOrd="0" presId="urn:microsoft.com/office/officeart/2005/8/layout/equation2"/>
    <dgm:cxn modelId="{2448BFE2-4A6C-4941-874A-5AD7C54E8678}" srcId="{57DCC2AE-EA78-4AEC-9E05-B0F2057B317F}" destId="{BE35EAA9-9A66-4F55-8F35-7D1BF9F5283B}" srcOrd="1" destOrd="0" parTransId="{3B86DC8E-5148-4370-8AB6-1BF8B949F223}" sibTransId="{913AFC45-B509-46AD-A266-82F742AD072C}"/>
    <dgm:cxn modelId="{ACFE2395-5BE5-4EB8-AB1D-9EF5C6B41964}" type="presOf" srcId="{F48F13FE-B002-44BB-8B5F-CE37FE830ED8}" destId="{67DCB76F-1B7C-4E16-9337-7FBF47C165F7}" srcOrd="0" destOrd="0" presId="urn:microsoft.com/office/officeart/2005/8/layout/equation2"/>
    <dgm:cxn modelId="{D9557B49-8B2C-4189-805E-7BAF5E8D9CFD}" srcId="{57DCC2AE-EA78-4AEC-9E05-B0F2057B317F}" destId="{19FF5A32-0DE6-4C02-A3C0-1DA998257DE0}" srcOrd="2" destOrd="0" parTransId="{BC756BC9-DA24-46EF-AE77-148FA4F35C5F}" sibTransId="{F48F13FE-B002-44BB-8B5F-CE37FE830ED8}"/>
    <dgm:cxn modelId="{6F252CCD-4FC2-4FB3-89FE-938271947280}" type="presOf" srcId="{8602D34F-A0B3-4240-A054-6AC8A7057102}" destId="{FC559957-95FE-4FC1-9796-28CA6DA08D83}" srcOrd="0" destOrd="0" presId="urn:microsoft.com/office/officeart/2005/8/layout/equation2"/>
    <dgm:cxn modelId="{97982C45-785F-4FC9-94BB-B890E62D30F0}" type="presOf" srcId="{BE35EAA9-9A66-4F55-8F35-7D1BF9F5283B}" destId="{1BA400CB-949B-49FB-8BA6-A7CA18FF2EDF}" srcOrd="0" destOrd="0" presId="urn:microsoft.com/office/officeart/2005/8/layout/equation2"/>
    <dgm:cxn modelId="{23E1BA2C-C724-4D82-822C-E8D3E7DFBB6D}" type="presOf" srcId="{913AFC45-B509-46AD-A266-82F742AD072C}" destId="{6A293C52-2A34-40B4-85D1-972E61D95711}" srcOrd="0" destOrd="0" presId="urn:microsoft.com/office/officeart/2005/8/layout/equation2"/>
    <dgm:cxn modelId="{72DDEE6F-E2F6-4A5B-BCAB-DD81FE3C8D61}" srcId="{57DCC2AE-EA78-4AEC-9E05-B0F2057B317F}" destId="{544D7073-8269-4B5A-8D16-4471CB652569}" srcOrd="3" destOrd="0" parTransId="{5B836629-733E-4F17-BB90-71887699F20C}" sibTransId="{76A5D6EF-AF70-499D-B8BF-67236E4B78E6}"/>
    <dgm:cxn modelId="{B3DEE308-061F-4523-B800-B447979569A1}" type="presOf" srcId="{F48F13FE-B002-44BB-8B5F-CE37FE830ED8}" destId="{3E649FF2-79CF-4437-B069-1F5EEA55BDC4}" srcOrd="1" destOrd="0" presId="urn:microsoft.com/office/officeart/2005/8/layout/equation2"/>
    <dgm:cxn modelId="{21CE5F5A-61C5-4A3C-ABD1-BD61F9909BBF}" type="presParOf" srcId="{1E30CC5B-D935-4F9E-96E0-8D4207CFC148}" destId="{6333B6E5-AA63-44C9-9891-7DD2B7D3641A}" srcOrd="0" destOrd="0" presId="urn:microsoft.com/office/officeart/2005/8/layout/equation2"/>
    <dgm:cxn modelId="{6B1361EE-054F-44AB-B65E-007DEB0942C4}" type="presParOf" srcId="{6333B6E5-AA63-44C9-9891-7DD2B7D3641A}" destId="{FC559957-95FE-4FC1-9796-28CA6DA08D83}" srcOrd="0" destOrd="0" presId="urn:microsoft.com/office/officeart/2005/8/layout/equation2"/>
    <dgm:cxn modelId="{B7A1C048-A595-4C43-A5FD-A0D701D668F8}" type="presParOf" srcId="{6333B6E5-AA63-44C9-9891-7DD2B7D3641A}" destId="{B9B45573-9732-4667-A0A6-2348DA35BBFA}" srcOrd="1" destOrd="0" presId="urn:microsoft.com/office/officeart/2005/8/layout/equation2"/>
    <dgm:cxn modelId="{0642D224-6BAA-42B1-A95D-234B67032D72}" type="presParOf" srcId="{6333B6E5-AA63-44C9-9891-7DD2B7D3641A}" destId="{AF6D19FF-0961-47F5-BC39-58CEA3CB8FA4}" srcOrd="2" destOrd="0" presId="urn:microsoft.com/office/officeart/2005/8/layout/equation2"/>
    <dgm:cxn modelId="{A9A6F694-EA41-4FAD-B318-1874C7ED41BB}" type="presParOf" srcId="{6333B6E5-AA63-44C9-9891-7DD2B7D3641A}" destId="{BF7537D5-0CD0-4F3D-B2E1-DA695915DA04}" srcOrd="3" destOrd="0" presId="urn:microsoft.com/office/officeart/2005/8/layout/equation2"/>
    <dgm:cxn modelId="{2254C3BD-EA86-4286-97FC-D931B64CE99D}" type="presParOf" srcId="{6333B6E5-AA63-44C9-9891-7DD2B7D3641A}" destId="{1BA400CB-949B-49FB-8BA6-A7CA18FF2EDF}" srcOrd="4" destOrd="0" presId="urn:microsoft.com/office/officeart/2005/8/layout/equation2"/>
    <dgm:cxn modelId="{C4E80A75-64D3-453F-A723-ACF3573D8F4A}" type="presParOf" srcId="{6333B6E5-AA63-44C9-9891-7DD2B7D3641A}" destId="{B50CE5A9-B047-4F3D-A120-A34FEACB2107}" srcOrd="5" destOrd="0" presId="urn:microsoft.com/office/officeart/2005/8/layout/equation2"/>
    <dgm:cxn modelId="{9C7A4198-B100-4FF9-B9C3-1A0E07A8460F}" type="presParOf" srcId="{6333B6E5-AA63-44C9-9891-7DD2B7D3641A}" destId="{6A293C52-2A34-40B4-85D1-972E61D95711}" srcOrd="6" destOrd="0" presId="urn:microsoft.com/office/officeart/2005/8/layout/equation2"/>
    <dgm:cxn modelId="{FE58BCCD-75B3-45FF-8074-8545EBCCF653}" type="presParOf" srcId="{6333B6E5-AA63-44C9-9891-7DD2B7D3641A}" destId="{03E8E66E-9A1B-4EA6-B1FD-8BF90434E628}" srcOrd="7" destOrd="0" presId="urn:microsoft.com/office/officeart/2005/8/layout/equation2"/>
    <dgm:cxn modelId="{4545F011-60A2-465D-819C-E27CC00387F5}" type="presParOf" srcId="{6333B6E5-AA63-44C9-9891-7DD2B7D3641A}" destId="{60E0D122-6BED-432C-8FAD-F5B4E941D405}" srcOrd="8" destOrd="0" presId="urn:microsoft.com/office/officeart/2005/8/layout/equation2"/>
    <dgm:cxn modelId="{06039C0A-C5CC-499F-B1E8-0258BD2F6E49}" type="presParOf" srcId="{1E30CC5B-D935-4F9E-96E0-8D4207CFC148}" destId="{67DCB76F-1B7C-4E16-9337-7FBF47C165F7}" srcOrd="1" destOrd="0" presId="urn:microsoft.com/office/officeart/2005/8/layout/equation2"/>
    <dgm:cxn modelId="{2D16BA5B-63E3-4B91-80CC-7F322200880A}" type="presParOf" srcId="{67DCB76F-1B7C-4E16-9337-7FBF47C165F7}" destId="{3E649FF2-79CF-4437-B069-1F5EEA55BDC4}" srcOrd="0" destOrd="0" presId="urn:microsoft.com/office/officeart/2005/8/layout/equation2"/>
    <dgm:cxn modelId="{0A960488-349A-4845-9343-D410674C1B85}" type="presParOf" srcId="{1E30CC5B-D935-4F9E-96E0-8D4207CFC148}" destId="{DC7929B6-98F6-483A-92EE-28B149AAAEA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D318F0-CDC5-4617-B028-C6D0032CFC25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28DBED1-F481-437E-A192-1F08155FD21F}">
      <dgm:prSet custT="1"/>
      <dgm:spPr/>
      <dgm:t>
        <a:bodyPr/>
        <a:lstStyle/>
        <a:p>
          <a:r>
            <a:rPr lang="en-US" sz="2000" b="1" dirty="0">
              <a:latin typeface="+mj-lt"/>
            </a:rPr>
            <a:t>Track the life cycle of Capital Projects </a:t>
          </a:r>
        </a:p>
      </dgm:t>
    </dgm:pt>
    <dgm:pt modelId="{10113E28-60DE-4051-8370-AEB14E93192B}" type="parTrans" cxnId="{E0F04247-9FDB-420C-964F-A37195B34166}">
      <dgm:prSet/>
      <dgm:spPr/>
      <dgm:t>
        <a:bodyPr/>
        <a:lstStyle/>
        <a:p>
          <a:endParaRPr lang="en-US" sz="2400" b="1"/>
        </a:p>
      </dgm:t>
    </dgm:pt>
    <dgm:pt modelId="{0FFEA977-4140-42DE-BECE-F70E2A3D7DD7}" type="sibTrans" cxnId="{E0F04247-9FDB-420C-964F-A37195B34166}">
      <dgm:prSet custT="1"/>
      <dgm:spPr/>
      <dgm:t>
        <a:bodyPr/>
        <a:lstStyle/>
        <a:p>
          <a:endParaRPr lang="en-US" sz="1600" b="1"/>
        </a:p>
      </dgm:t>
    </dgm:pt>
    <dgm:pt modelId="{FB208E5E-76F4-46E5-85AB-58E147FFAE69}">
      <dgm:prSet custT="1"/>
      <dgm:spPr/>
      <dgm:t>
        <a:bodyPr/>
        <a:lstStyle/>
        <a:p>
          <a:r>
            <a:rPr lang="en-US" sz="2000" b="1" dirty="0">
              <a:latin typeface="+mj-lt"/>
            </a:rPr>
            <a:t>From Authorization </a:t>
          </a:r>
          <a:br>
            <a:rPr lang="en-US" sz="2000" b="1" dirty="0"/>
          </a:br>
          <a:endParaRPr lang="en-US" sz="2000" b="1" dirty="0"/>
        </a:p>
      </dgm:t>
    </dgm:pt>
    <dgm:pt modelId="{0625F4C1-8F54-46A6-BF11-438952DE90D0}" type="parTrans" cxnId="{04433B20-6F05-4473-AE0A-975AE6EFD467}">
      <dgm:prSet/>
      <dgm:spPr/>
      <dgm:t>
        <a:bodyPr/>
        <a:lstStyle/>
        <a:p>
          <a:endParaRPr lang="en-US" sz="2400" b="1"/>
        </a:p>
      </dgm:t>
    </dgm:pt>
    <dgm:pt modelId="{164D3FE5-558B-4149-BDCC-4121B248CDD6}" type="sibTrans" cxnId="{04433B20-6F05-4473-AE0A-975AE6EFD467}">
      <dgm:prSet custT="1"/>
      <dgm:spPr/>
      <dgm:t>
        <a:bodyPr/>
        <a:lstStyle/>
        <a:p>
          <a:endParaRPr lang="en-US" sz="1600" b="1" dirty="0"/>
        </a:p>
      </dgm:t>
    </dgm:pt>
    <dgm:pt modelId="{D0C5A10C-FC53-4F41-ABDC-1A36707202D1}">
      <dgm:prSet custT="1"/>
      <dgm:spPr/>
      <dgm:t>
        <a:bodyPr/>
        <a:lstStyle/>
        <a:p>
          <a:endParaRPr lang="en-US" sz="1800" b="1" dirty="0"/>
        </a:p>
        <a:p>
          <a:r>
            <a:rPr lang="en-US" sz="1800" b="1" dirty="0">
              <a:latin typeface="+mj-lt"/>
            </a:rPr>
            <a:t>Until closed out </a:t>
          </a:r>
          <a:br>
            <a:rPr lang="en-US" sz="1800" b="1" dirty="0"/>
          </a:br>
          <a:endParaRPr lang="en-US" sz="1800" b="1" dirty="0"/>
        </a:p>
      </dgm:t>
    </dgm:pt>
    <dgm:pt modelId="{399BB161-D7DB-48A0-A144-AC0B457FF237}" type="parTrans" cxnId="{A1A678AD-69E7-49CA-B07F-A770EEC6558B}">
      <dgm:prSet/>
      <dgm:spPr/>
      <dgm:t>
        <a:bodyPr/>
        <a:lstStyle/>
        <a:p>
          <a:endParaRPr lang="en-US" sz="2400" b="1"/>
        </a:p>
      </dgm:t>
    </dgm:pt>
    <dgm:pt modelId="{162B965A-F9A8-41A9-8247-09C942752932}" type="sibTrans" cxnId="{A1A678AD-69E7-49CA-B07F-A770EEC6558B}">
      <dgm:prSet custT="1"/>
      <dgm:spPr/>
      <dgm:t>
        <a:bodyPr/>
        <a:lstStyle/>
        <a:p>
          <a:endParaRPr lang="en-US" sz="1600" b="1"/>
        </a:p>
      </dgm:t>
    </dgm:pt>
    <dgm:pt modelId="{961FEC9B-68B7-4698-8027-501DA06D6F17}">
      <dgm:prSet custT="1"/>
      <dgm:spPr/>
      <dgm:t>
        <a:bodyPr/>
        <a:lstStyle/>
        <a:p>
          <a:endParaRPr lang="en-US" sz="1800" b="1" dirty="0">
            <a:latin typeface="+mj-lt"/>
          </a:endParaRPr>
        </a:p>
        <a:p>
          <a:r>
            <a:rPr lang="en-US" sz="1800" b="1" dirty="0">
              <a:latin typeface="+mj-lt"/>
            </a:rPr>
            <a:t>Tracks funding sources </a:t>
          </a:r>
          <a:br>
            <a:rPr lang="en-US" sz="1800" b="1" dirty="0"/>
          </a:br>
          <a:endParaRPr lang="en-US" sz="1800" b="1" dirty="0"/>
        </a:p>
      </dgm:t>
    </dgm:pt>
    <dgm:pt modelId="{0DC94792-4B95-420B-9DDB-E7745FC7E356}" type="parTrans" cxnId="{191E40FD-27D1-4951-87CF-C859DD9A22C4}">
      <dgm:prSet/>
      <dgm:spPr/>
      <dgm:t>
        <a:bodyPr/>
        <a:lstStyle/>
        <a:p>
          <a:endParaRPr lang="en-US" sz="2400" b="1"/>
        </a:p>
      </dgm:t>
    </dgm:pt>
    <dgm:pt modelId="{41231087-8D39-4E2F-A3ED-DF3F6142C587}" type="sibTrans" cxnId="{191E40FD-27D1-4951-87CF-C859DD9A22C4}">
      <dgm:prSet custT="1"/>
      <dgm:spPr/>
      <dgm:t>
        <a:bodyPr/>
        <a:lstStyle/>
        <a:p>
          <a:endParaRPr lang="en-US" sz="1600" b="1"/>
        </a:p>
      </dgm:t>
    </dgm:pt>
    <dgm:pt modelId="{C07526B7-A47B-4AC8-991B-EEE6E435AD55}">
      <dgm:prSet custT="1"/>
      <dgm:spPr/>
      <dgm:t>
        <a:bodyPr/>
        <a:lstStyle/>
        <a:p>
          <a:r>
            <a:rPr lang="en-US" sz="1800" b="1">
              <a:latin typeface="+mj-lt"/>
            </a:rPr>
            <a:t>Tracks HUB data</a:t>
          </a:r>
          <a:endParaRPr lang="en-US" sz="1800" b="1" dirty="0">
            <a:latin typeface="+mj-lt"/>
          </a:endParaRPr>
        </a:p>
      </dgm:t>
    </dgm:pt>
    <dgm:pt modelId="{26545E77-20BE-4083-9076-ECB8272B498D}" type="parTrans" cxnId="{CF4624C7-7405-4C39-8A95-69D8ED7EC381}">
      <dgm:prSet/>
      <dgm:spPr/>
      <dgm:t>
        <a:bodyPr/>
        <a:lstStyle/>
        <a:p>
          <a:endParaRPr lang="en-US" sz="2400" b="1"/>
        </a:p>
      </dgm:t>
    </dgm:pt>
    <dgm:pt modelId="{84A23844-7F22-481B-9FCB-70B0D79B3F76}" type="sibTrans" cxnId="{CF4624C7-7405-4C39-8A95-69D8ED7EC381}">
      <dgm:prSet custT="1"/>
      <dgm:spPr/>
      <dgm:t>
        <a:bodyPr/>
        <a:lstStyle/>
        <a:p>
          <a:endParaRPr lang="en-US" sz="1600" b="1"/>
        </a:p>
      </dgm:t>
    </dgm:pt>
    <dgm:pt modelId="{FD81507E-2409-45C5-833D-E1ED0D8168DD}" type="pres">
      <dgm:prSet presAssocID="{6FD318F0-CDC5-4617-B028-C6D0032CFC25}" presName="cycle" presStyleCnt="0">
        <dgm:presLayoutVars>
          <dgm:dir/>
          <dgm:resizeHandles val="exact"/>
        </dgm:presLayoutVars>
      </dgm:prSet>
      <dgm:spPr/>
    </dgm:pt>
    <dgm:pt modelId="{B90D6B2C-6692-4ABF-9D06-D1900C565A2B}" type="pres">
      <dgm:prSet presAssocID="{328DBED1-F481-437E-A192-1F08155FD21F}" presName="node" presStyleLbl="node1" presStyleIdx="0" presStyleCnt="5" custScaleX="169469">
        <dgm:presLayoutVars>
          <dgm:bulletEnabled val="1"/>
        </dgm:presLayoutVars>
      </dgm:prSet>
      <dgm:spPr/>
    </dgm:pt>
    <dgm:pt modelId="{6CD71417-A01E-412E-BD3E-68D66AA6A547}" type="pres">
      <dgm:prSet presAssocID="{0FFEA977-4140-42DE-BECE-F70E2A3D7DD7}" presName="sibTrans" presStyleLbl="sibTrans2D1" presStyleIdx="0" presStyleCnt="5"/>
      <dgm:spPr/>
    </dgm:pt>
    <dgm:pt modelId="{6C0CB6D2-738B-4097-B740-9F5A05D54016}" type="pres">
      <dgm:prSet presAssocID="{0FFEA977-4140-42DE-BECE-F70E2A3D7DD7}" presName="connectorText" presStyleLbl="sibTrans2D1" presStyleIdx="0" presStyleCnt="5"/>
      <dgm:spPr/>
    </dgm:pt>
    <dgm:pt modelId="{953D4E8A-2F65-4A8A-BEE7-85D3E6C05E08}" type="pres">
      <dgm:prSet presAssocID="{FB208E5E-76F4-46E5-85AB-58E147FFAE69}" presName="node" presStyleLbl="node1" presStyleIdx="1" presStyleCnt="5" custScaleX="157786" custScaleY="111178" custRadScaleRad="139922" custRadScaleInc="23958">
        <dgm:presLayoutVars>
          <dgm:bulletEnabled val="1"/>
        </dgm:presLayoutVars>
      </dgm:prSet>
      <dgm:spPr/>
    </dgm:pt>
    <dgm:pt modelId="{AE23FC2D-AC4F-4D9C-9BA2-2AB73DD07883}" type="pres">
      <dgm:prSet presAssocID="{164D3FE5-558B-4149-BDCC-4121B248CDD6}" presName="sibTrans" presStyleLbl="sibTrans2D1" presStyleIdx="1" presStyleCnt="5" custAng="204606" custLinFactNeighborX="-53638"/>
      <dgm:spPr/>
    </dgm:pt>
    <dgm:pt modelId="{6985D501-A4F4-47A6-9AF3-75144B4DB267}" type="pres">
      <dgm:prSet presAssocID="{164D3FE5-558B-4149-BDCC-4121B248CDD6}" presName="connectorText" presStyleLbl="sibTrans2D1" presStyleIdx="1" presStyleCnt="5"/>
      <dgm:spPr/>
    </dgm:pt>
    <dgm:pt modelId="{4E7854D0-2525-4554-8BAD-31BE4FF21BAA}" type="pres">
      <dgm:prSet presAssocID="{D0C5A10C-FC53-4F41-ABDC-1A36707202D1}" presName="node" presStyleLbl="node1" presStyleIdx="2" presStyleCnt="5" custScaleX="136864" custRadScaleRad="108036" custRadScaleInc="-12235">
        <dgm:presLayoutVars>
          <dgm:bulletEnabled val="1"/>
        </dgm:presLayoutVars>
      </dgm:prSet>
      <dgm:spPr/>
    </dgm:pt>
    <dgm:pt modelId="{2F7179C8-E347-4A72-9963-C3AF774700EF}" type="pres">
      <dgm:prSet presAssocID="{162B965A-F9A8-41A9-8247-09C942752932}" presName="sibTrans" presStyleLbl="sibTrans2D1" presStyleIdx="2" presStyleCnt="5"/>
      <dgm:spPr/>
    </dgm:pt>
    <dgm:pt modelId="{A7FED8E2-3C02-451B-8F32-B55C2882A96C}" type="pres">
      <dgm:prSet presAssocID="{162B965A-F9A8-41A9-8247-09C942752932}" presName="connectorText" presStyleLbl="sibTrans2D1" presStyleIdx="2" presStyleCnt="5"/>
      <dgm:spPr/>
    </dgm:pt>
    <dgm:pt modelId="{50D801BC-4064-42CD-A435-0D14406576D9}" type="pres">
      <dgm:prSet presAssocID="{961FEC9B-68B7-4698-8027-501DA06D6F17}" presName="node" presStyleLbl="node1" presStyleIdx="3" presStyleCnt="5" custScaleX="158626" custRadScaleRad="124279" custRadScaleInc="37050">
        <dgm:presLayoutVars>
          <dgm:bulletEnabled val="1"/>
        </dgm:presLayoutVars>
      </dgm:prSet>
      <dgm:spPr/>
    </dgm:pt>
    <dgm:pt modelId="{77BBBA6A-67B9-42CC-A6B5-07ECE4EAC48D}" type="pres">
      <dgm:prSet presAssocID="{41231087-8D39-4E2F-A3ED-DF3F6142C587}" presName="sibTrans" presStyleLbl="sibTrans2D1" presStyleIdx="3" presStyleCnt="5"/>
      <dgm:spPr/>
    </dgm:pt>
    <dgm:pt modelId="{1CA53E88-38B3-404F-9AFE-78372B896508}" type="pres">
      <dgm:prSet presAssocID="{41231087-8D39-4E2F-A3ED-DF3F6142C587}" presName="connectorText" presStyleLbl="sibTrans2D1" presStyleIdx="3" presStyleCnt="5"/>
      <dgm:spPr/>
    </dgm:pt>
    <dgm:pt modelId="{832726D8-6F20-4A03-BCD4-9D252927DBBF}" type="pres">
      <dgm:prSet presAssocID="{C07526B7-A47B-4AC8-991B-EEE6E435AD55}" presName="node" presStyleLbl="node1" presStyleIdx="4" presStyleCnt="5" custScaleX="150395" custRadScaleRad="143451" custRadScaleInc="-18279">
        <dgm:presLayoutVars>
          <dgm:bulletEnabled val="1"/>
        </dgm:presLayoutVars>
      </dgm:prSet>
      <dgm:spPr/>
    </dgm:pt>
    <dgm:pt modelId="{8568A099-F1B9-4ADE-AA6A-F34C47CD0763}" type="pres">
      <dgm:prSet presAssocID="{84A23844-7F22-481B-9FCB-70B0D79B3F76}" presName="sibTrans" presStyleLbl="sibTrans2D1" presStyleIdx="4" presStyleCnt="5"/>
      <dgm:spPr/>
    </dgm:pt>
    <dgm:pt modelId="{A8F23FE3-6FB6-4E3D-A4CE-F87EBCAA387D}" type="pres">
      <dgm:prSet presAssocID="{84A23844-7F22-481B-9FCB-70B0D79B3F76}" presName="connectorText" presStyleLbl="sibTrans2D1" presStyleIdx="4" presStyleCnt="5"/>
      <dgm:spPr/>
    </dgm:pt>
  </dgm:ptLst>
  <dgm:cxnLst>
    <dgm:cxn modelId="{191E40FD-27D1-4951-87CF-C859DD9A22C4}" srcId="{6FD318F0-CDC5-4617-B028-C6D0032CFC25}" destId="{961FEC9B-68B7-4698-8027-501DA06D6F17}" srcOrd="3" destOrd="0" parTransId="{0DC94792-4B95-420B-9DDB-E7745FC7E356}" sibTransId="{41231087-8D39-4E2F-A3ED-DF3F6142C587}"/>
    <dgm:cxn modelId="{C8654A38-ED22-42C6-9527-21E1CAC555A5}" type="presOf" srcId="{0FFEA977-4140-42DE-BECE-F70E2A3D7DD7}" destId="{6C0CB6D2-738B-4097-B740-9F5A05D54016}" srcOrd="1" destOrd="0" presId="urn:microsoft.com/office/officeart/2005/8/layout/cycle2"/>
    <dgm:cxn modelId="{432D79D8-77D8-4226-BEEB-F2338811C792}" type="presOf" srcId="{328DBED1-F481-437E-A192-1F08155FD21F}" destId="{B90D6B2C-6692-4ABF-9D06-D1900C565A2B}" srcOrd="0" destOrd="0" presId="urn:microsoft.com/office/officeart/2005/8/layout/cycle2"/>
    <dgm:cxn modelId="{D803B1E2-BAC0-47BB-8DFE-89CE41B6AAB4}" type="presOf" srcId="{41231087-8D39-4E2F-A3ED-DF3F6142C587}" destId="{77BBBA6A-67B9-42CC-A6B5-07ECE4EAC48D}" srcOrd="0" destOrd="0" presId="urn:microsoft.com/office/officeart/2005/8/layout/cycle2"/>
    <dgm:cxn modelId="{CA24B5A4-673B-47BB-8D87-03BAA202AA85}" type="presOf" srcId="{84A23844-7F22-481B-9FCB-70B0D79B3F76}" destId="{A8F23FE3-6FB6-4E3D-A4CE-F87EBCAA387D}" srcOrd="1" destOrd="0" presId="urn:microsoft.com/office/officeart/2005/8/layout/cycle2"/>
    <dgm:cxn modelId="{FFEAEF2B-27C7-44DD-881B-D694D1A0E484}" type="presOf" srcId="{41231087-8D39-4E2F-A3ED-DF3F6142C587}" destId="{1CA53E88-38B3-404F-9AFE-78372B896508}" srcOrd="1" destOrd="0" presId="urn:microsoft.com/office/officeart/2005/8/layout/cycle2"/>
    <dgm:cxn modelId="{3A13741C-DB41-4889-97FF-BE5FE76F05BE}" type="presOf" srcId="{D0C5A10C-FC53-4F41-ABDC-1A36707202D1}" destId="{4E7854D0-2525-4554-8BAD-31BE4FF21BAA}" srcOrd="0" destOrd="0" presId="urn:microsoft.com/office/officeart/2005/8/layout/cycle2"/>
    <dgm:cxn modelId="{E0F04247-9FDB-420C-964F-A37195B34166}" srcId="{6FD318F0-CDC5-4617-B028-C6D0032CFC25}" destId="{328DBED1-F481-437E-A192-1F08155FD21F}" srcOrd="0" destOrd="0" parTransId="{10113E28-60DE-4051-8370-AEB14E93192B}" sibTransId="{0FFEA977-4140-42DE-BECE-F70E2A3D7DD7}"/>
    <dgm:cxn modelId="{93C56B39-7978-42D9-9AE6-5C4EFA478DEB}" type="presOf" srcId="{FB208E5E-76F4-46E5-85AB-58E147FFAE69}" destId="{953D4E8A-2F65-4A8A-BEE7-85D3E6C05E08}" srcOrd="0" destOrd="0" presId="urn:microsoft.com/office/officeart/2005/8/layout/cycle2"/>
    <dgm:cxn modelId="{68B7BA92-8BA6-40DA-B3D8-93C34352E7C0}" type="presOf" srcId="{164D3FE5-558B-4149-BDCC-4121B248CDD6}" destId="{6985D501-A4F4-47A6-9AF3-75144B4DB267}" srcOrd="1" destOrd="0" presId="urn:microsoft.com/office/officeart/2005/8/layout/cycle2"/>
    <dgm:cxn modelId="{19EFB5B8-D95B-4AA5-8A40-81B1213AC4B9}" type="presOf" srcId="{0FFEA977-4140-42DE-BECE-F70E2A3D7DD7}" destId="{6CD71417-A01E-412E-BD3E-68D66AA6A547}" srcOrd="0" destOrd="0" presId="urn:microsoft.com/office/officeart/2005/8/layout/cycle2"/>
    <dgm:cxn modelId="{04433B20-6F05-4473-AE0A-975AE6EFD467}" srcId="{6FD318F0-CDC5-4617-B028-C6D0032CFC25}" destId="{FB208E5E-76F4-46E5-85AB-58E147FFAE69}" srcOrd="1" destOrd="0" parTransId="{0625F4C1-8F54-46A6-BF11-438952DE90D0}" sibTransId="{164D3FE5-558B-4149-BDCC-4121B248CDD6}"/>
    <dgm:cxn modelId="{9D4008E0-202B-49A4-9562-51E74F8BF241}" type="presOf" srcId="{C07526B7-A47B-4AC8-991B-EEE6E435AD55}" destId="{832726D8-6F20-4A03-BCD4-9D252927DBBF}" srcOrd="0" destOrd="0" presId="urn:microsoft.com/office/officeart/2005/8/layout/cycle2"/>
    <dgm:cxn modelId="{5175DF87-E888-4A8E-8A05-49F9CDFF99B2}" type="presOf" srcId="{162B965A-F9A8-41A9-8247-09C942752932}" destId="{A7FED8E2-3C02-451B-8F32-B55C2882A96C}" srcOrd="1" destOrd="0" presId="urn:microsoft.com/office/officeart/2005/8/layout/cycle2"/>
    <dgm:cxn modelId="{EE7EDBBC-A602-47CA-934B-1AD8A5F80B37}" type="presOf" srcId="{961FEC9B-68B7-4698-8027-501DA06D6F17}" destId="{50D801BC-4064-42CD-A435-0D14406576D9}" srcOrd="0" destOrd="0" presId="urn:microsoft.com/office/officeart/2005/8/layout/cycle2"/>
    <dgm:cxn modelId="{FA3D2489-7DBD-4946-88AD-99E8872AE1B0}" type="presOf" srcId="{162B965A-F9A8-41A9-8247-09C942752932}" destId="{2F7179C8-E347-4A72-9963-C3AF774700EF}" srcOrd="0" destOrd="0" presId="urn:microsoft.com/office/officeart/2005/8/layout/cycle2"/>
    <dgm:cxn modelId="{EFC1FC54-A176-4201-9E56-7DB450DD1534}" type="presOf" srcId="{84A23844-7F22-481B-9FCB-70B0D79B3F76}" destId="{8568A099-F1B9-4ADE-AA6A-F34C47CD0763}" srcOrd="0" destOrd="0" presId="urn:microsoft.com/office/officeart/2005/8/layout/cycle2"/>
    <dgm:cxn modelId="{D3C806A2-4F76-481E-A50D-E84A096C6467}" type="presOf" srcId="{164D3FE5-558B-4149-BDCC-4121B248CDD6}" destId="{AE23FC2D-AC4F-4D9C-9BA2-2AB73DD07883}" srcOrd="0" destOrd="0" presId="urn:microsoft.com/office/officeart/2005/8/layout/cycle2"/>
    <dgm:cxn modelId="{C9E00F5D-1242-45BE-96CC-E17CC36EAC28}" type="presOf" srcId="{6FD318F0-CDC5-4617-B028-C6D0032CFC25}" destId="{FD81507E-2409-45C5-833D-E1ED0D8168DD}" srcOrd="0" destOrd="0" presId="urn:microsoft.com/office/officeart/2005/8/layout/cycle2"/>
    <dgm:cxn modelId="{A1A678AD-69E7-49CA-B07F-A770EEC6558B}" srcId="{6FD318F0-CDC5-4617-B028-C6D0032CFC25}" destId="{D0C5A10C-FC53-4F41-ABDC-1A36707202D1}" srcOrd="2" destOrd="0" parTransId="{399BB161-D7DB-48A0-A144-AC0B457FF237}" sibTransId="{162B965A-F9A8-41A9-8247-09C942752932}"/>
    <dgm:cxn modelId="{CF4624C7-7405-4C39-8A95-69D8ED7EC381}" srcId="{6FD318F0-CDC5-4617-B028-C6D0032CFC25}" destId="{C07526B7-A47B-4AC8-991B-EEE6E435AD55}" srcOrd="4" destOrd="0" parTransId="{26545E77-20BE-4083-9076-ECB8272B498D}" sibTransId="{84A23844-7F22-481B-9FCB-70B0D79B3F76}"/>
    <dgm:cxn modelId="{1FA6D07C-92B1-4966-9949-1114D3318F93}" type="presParOf" srcId="{FD81507E-2409-45C5-833D-E1ED0D8168DD}" destId="{B90D6B2C-6692-4ABF-9D06-D1900C565A2B}" srcOrd="0" destOrd="0" presId="urn:microsoft.com/office/officeart/2005/8/layout/cycle2"/>
    <dgm:cxn modelId="{C5D9E9F4-D930-4A07-84B2-A7470C50303A}" type="presParOf" srcId="{FD81507E-2409-45C5-833D-E1ED0D8168DD}" destId="{6CD71417-A01E-412E-BD3E-68D66AA6A547}" srcOrd="1" destOrd="0" presId="urn:microsoft.com/office/officeart/2005/8/layout/cycle2"/>
    <dgm:cxn modelId="{E58732F4-4A18-47D9-A183-3EC62931C35A}" type="presParOf" srcId="{6CD71417-A01E-412E-BD3E-68D66AA6A547}" destId="{6C0CB6D2-738B-4097-B740-9F5A05D54016}" srcOrd="0" destOrd="0" presId="urn:microsoft.com/office/officeart/2005/8/layout/cycle2"/>
    <dgm:cxn modelId="{9F4EB98D-89C1-4BFD-A51C-8FB2DAEBB530}" type="presParOf" srcId="{FD81507E-2409-45C5-833D-E1ED0D8168DD}" destId="{953D4E8A-2F65-4A8A-BEE7-85D3E6C05E08}" srcOrd="2" destOrd="0" presId="urn:microsoft.com/office/officeart/2005/8/layout/cycle2"/>
    <dgm:cxn modelId="{2902D8C4-F95E-47B9-A8EC-4F514D3C5804}" type="presParOf" srcId="{FD81507E-2409-45C5-833D-E1ED0D8168DD}" destId="{AE23FC2D-AC4F-4D9C-9BA2-2AB73DD07883}" srcOrd="3" destOrd="0" presId="urn:microsoft.com/office/officeart/2005/8/layout/cycle2"/>
    <dgm:cxn modelId="{5D0AAEA7-F8A3-4524-AFBA-C4205DDB1296}" type="presParOf" srcId="{AE23FC2D-AC4F-4D9C-9BA2-2AB73DD07883}" destId="{6985D501-A4F4-47A6-9AF3-75144B4DB267}" srcOrd="0" destOrd="0" presId="urn:microsoft.com/office/officeart/2005/8/layout/cycle2"/>
    <dgm:cxn modelId="{D0CF3F95-733F-42D2-B31F-234397AA74BA}" type="presParOf" srcId="{FD81507E-2409-45C5-833D-E1ED0D8168DD}" destId="{4E7854D0-2525-4554-8BAD-31BE4FF21BAA}" srcOrd="4" destOrd="0" presId="urn:microsoft.com/office/officeart/2005/8/layout/cycle2"/>
    <dgm:cxn modelId="{A9A63F98-C44C-4B0E-82E4-335FA14B459C}" type="presParOf" srcId="{FD81507E-2409-45C5-833D-E1ED0D8168DD}" destId="{2F7179C8-E347-4A72-9963-C3AF774700EF}" srcOrd="5" destOrd="0" presId="urn:microsoft.com/office/officeart/2005/8/layout/cycle2"/>
    <dgm:cxn modelId="{5B87A065-A81E-4386-ABF0-78F07E6C9B3E}" type="presParOf" srcId="{2F7179C8-E347-4A72-9963-C3AF774700EF}" destId="{A7FED8E2-3C02-451B-8F32-B55C2882A96C}" srcOrd="0" destOrd="0" presId="urn:microsoft.com/office/officeart/2005/8/layout/cycle2"/>
    <dgm:cxn modelId="{5A45D139-B36D-41C2-BA49-D89E39B3EBA7}" type="presParOf" srcId="{FD81507E-2409-45C5-833D-E1ED0D8168DD}" destId="{50D801BC-4064-42CD-A435-0D14406576D9}" srcOrd="6" destOrd="0" presId="urn:microsoft.com/office/officeart/2005/8/layout/cycle2"/>
    <dgm:cxn modelId="{F096539F-899D-45D8-ABAD-EE66925A6916}" type="presParOf" srcId="{FD81507E-2409-45C5-833D-E1ED0D8168DD}" destId="{77BBBA6A-67B9-42CC-A6B5-07ECE4EAC48D}" srcOrd="7" destOrd="0" presId="urn:microsoft.com/office/officeart/2005/8/layout/cycle2"/>
    <dgm:cxn modelId="{DEBBBB44-A389-42E6-A3DA-71F9BA997762}" type="presParOf" srcId="{77BBBA6A-67B9-42CC-A6B5-07ECE4EAC48D}" destId="{1CA53E88-38B3-404F-9AFE-78372B896508}" srcOrd="0" destOrd="0" presId="urn:microsoft.com/office/officeart/2005/8/layout/cycle2"/>
    <dgm:cxn modelId="{42CD1850-B47C-4391-9E45-B3497CED16AB}" type="presParOf" srcId="{FD81507E-2409-45C5-833D-E1ED0D8168DD}" destId="{832726D8-6F20-4A03-BCD4-9D252927DBBF}" srcOrd="8" destOrd="0" presId="urn:microsoft.com/office/officeart/2005/8/layout/cycle2"/>
    <dgm:cxn modelId="{F81150FA-9392-47FB-B568-293608C0ADD7}" type="presParOf" srcId="{FD81507E-2409-45C5-833D-E1ED0D8168DD}" destId="{8568A099-F1B9-4ADE-AA6A-F34C47CD0763}" srcOrd="9" destOrd="0" presId="urn:microsoft.com/office/officeart/2005/8/layout/cycle2"/>
    <dgm:cxn modelId="{136FDE12-5624-4051-BA4C-41C9A6C438DA}" type="presParOf" srcId="{8568A099-F1B9-4ADE-AA6A-F34C47CD0763}" destId="{A8F23FE3-6FB6-4E3D-A4CE-F87EBCAA38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B0F756-0C78-4167-99DE-7F46DE623618}" type="doc">
      <dgm:prSet loTypeId="urn:microsoft.com/office/officeart/2005/8/layout/cycle2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C9330E6-5243-4005-B591-29E72FC08362}">
      <dgm:prSet custT="1"/>
      <dgm:spPr/>
      <dgm:t>
        <a:bodyPr/>
        <a:lstStyle/>
        <a:p>
          <a:r>
            <a:rPr lang="en-US" sz="3200" u="none" dirty="0">
              <a:latin typeface="+mj-lt"/>
            </a:rPr>
            <a:t>It is not intended to be an accounting system. </a:t>
          </a:r>
        </a:p>
      </dgm:t>
    </dgm:pt>
    <dgm:pt modelId="{661BF6E9-8B01-43A8-B968-6199BA832733}" type="parTrans" cxnId="{C974CCBA-19A0-4827-9AD5-330785A1249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1F902A7-35AE-4CC3-9C6C-FF70B7478EF8}" type="sibTrans" cxnId="{C974CCBA-19A0-4827-9AD5-330785A12494}">
      <dgm:prSet custT="1"/>
      <dgm:spPr/>
      <dgm:t>
        <a:bodyPr/>
        <a:lstStyle/>
        <a:p>
          <a:r>
            <a:rPr lang="en-US" sz="2000" dirty="0">
              <a:latin typeface="+mj-lt"/>
            </a:rPr>
            <a:t>BUT- Has these features</a:t>
          </a:r>
        </a:p>
      </dgm:t>
    </dgm:pt>
    <dgm:pt modelId="{DB11B027-6497-47E9-97CD-3F98432BA412}">
      <dgm:prSet custT="1"/>
      <dgm:spPr/>
      <dgm:t>
        <a:bodyPr/>
        <a:lstStyle/>
        <a:p>
          <a:pPr algn="l"/>
          <a:r>
            <a:rPr lang="en-US" sz="2000" dirty="0">
              <a:latin typeface="+mj-lt"/>
            </a:rPr>
            <a:t>   Budgets</a:t>
          </a:r>
          <a:endParaRPr lang="en-US" sz="2400" dirty="0">
            <a:latin typeface="+mj-lt"/>
          </a:endParaRPr>
        </a:p>
      </dgm:t>
    </dgm:pt>
    <dgm:pt modelId="{9D8E159E-10A7-42C1-8A42-2CF67C9EA071}" type="parTrans" cxnId="{02475FF8-1295-403D-ACB3-9A7E8D23FA7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D94560E-9435-44BE-B534-2EDCCEAFE1F6}" type="sibTrans" cxnId="{02475FF8-1295-403D-ACB3-9A7E8D23FA75}">
      <dgm:prSet custT="1"/>
      <dgm:spPr/>
      <dgm:t>
        <a:bodyPr/>
        <a:lstStyle/>
        <a:p>
          <a:r>
            <a:rPr lang="en-US" sz="2000" dirty="0">
              <a:latin typeface="+mj-lt"/>
            </a:rPr>
            <a:t>Code and Item Numbers</a:t>
          </a:r>
        </a:p>
      </dgm:t>
    </dgm:pt>
    <dgm:pt modelId="{241D8A28-3BC6-4878-8262-0C180A99A35D}">
      <dgm:prSet custT="1"/>
      <dgm:spPr/>
      <dgm:t>
        <a:bodyPr/>
        <a:lstStyle/>
        <a:p>
          <a:pPr algn="l"/>
          <a:r>
            <a:rPr lang="en-US" sz="2000" dirty="0">
              <a:latin typeface="+mj-lt"/>
            </a:rPr>
            <a:t>P6 Milestones linking</a:t>
          </a:r>
        </a:p>
      </dgm:t>
    </dgm:pt>
    <dgm:pt modelId="{8E461597-E89D-4FB1-BA64-E2453B2CF96C}" type="parTrans" cxnId="{1F66675C-5E94-41EC-8402-F1F9723B2E9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E4A70FC-9457-43BF-A46B-6499936F656B}" type="sibTrans" cxnId="{1F66675C-5E94-41EC-8402-F1F9723B2E9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75DCE34-E314-4C35-8203-2C9C423ADB7E}">
      <dgm:prSet custT="1"/>
      <dgm:spPr/>
      <dgm:t>
        <a:bodyPr/>
        <a:lstStyle/>
        <a:p>
          <a:pPr algn="l"/>
          <a:r>
            <a:rPr lang="en-US" sz="2000">
              <a:latin typeface="+mj-lt"/>
            </a:rPr>
            <a:t>HUB Information</a:t>
          </a:r>
        </a:p>
      </dgm:t>
    </dgm:pt>
    <dgm:pt modelId="{3DC83A5D-3DC9-4719-8FB9-D63C58ED9889}" type="parTrans" cxnId="{5C045FD2-D90E-43F6-A1E9-BCDB139B408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9800E0C8-1999-4E00-BC42-790C9691AB5E}" type="sibTrans" cxnId="{5C045FD2-D90E-43F6-A1E9-BCDB139B408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FB9A2CDA-391A-42D4-AE1B-C63D1A2B6A46}">
      <dgm:prSet custT="1"/>
      <dgm:spPr/>
      <dgm:t>
        <a:bodyPr/>
        <a:lstStyle/>
        <a:p>
          <a:pPr algn="l"/>
          <a:r>
            <a:rPr lang="en-US" sz="2000" dirty="0">
              <a:latin typeface="+mj-lt"/>
            </a:rPr>
            <a:t>Optional detailed expenditure tracking is available. </a:t>
          </a:r>
        </a:p>
      </dgm:t>
    </dgm:pt>
    <dgm:pt modelId="{27B95A2C-04D9-4A6A-B0C5-4380A85211F3}" type="parTrans" cxnId="{EAAFFD7F-CD2C-4521-B06D-A5D346D2137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7A85C0B-E2F3-479F-B7CC-3000BF4C505A}" type="sibTrans" cxnId="{EAAFFD7F-CD2C-4521-B06D-A5D346D2137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CF5929B-2CCE-49D3-B4D2-5E2173B7E2B3}">
      <dgm:prSet custT="1"/>
      <dgm:spPr/>
      <dgm:t>
        <a:bodyPr/>
        <a:lstStyle/>
        <a:p>
          <a:pPr algn="l"/>
          <a:r>
            <a:rPr lang="en-US" sz="2000" dirty="0">
              <a:latin typeface="+mj-lt"/>
            </a:rPr>
            <a:t>Contracts</a:t>
          </a:r>
        </a:p>
      </dgm:t>
    </dgm:pt>
    <dgm:pt modelId="{6B38772E-B1BC-473D-BFD6-C7A1ED97661D}" type="parTrans" cxnId="{CA3683D8-5379-4B3B-A787-B29ACB2C2770}">
      <dgm:prSet/>
      <dgm:spPr/>
      <dgm:t>
        <a:bodyPr/>
        <a:lstStyle/>
        <a:p>
          <a:endParaRPr lang="en-US"/>
        </a:p>
      </dgm:t>
    </dgm:pt>
    <dgm:pt modelId="{ABE1A542-68EE-45EC-9B01-6E3228910824}" type="sibTrans" cxnId="{CA3683D8-5379-4B3B-A787-B29ACB2C2770}">
      <dgm:prSet/>
      <dgm:spPr/>
      <dgm:t>
        <a:bodyPr/>
        <a:lstStyle/>
        <a:p>
          <a:endParaRPr lang="en-US"/>
        </a:p>
      </dgm:t>
    </dgm:pt>
    <dgm:pt modelId="{0CC02528-449F-4C41-A225-98F3B927F970}">
      <dgm:prSet custT="1"/>
      <dgm:spPr/>
      <dgm:t>
        <a:bodyPr/>
        <a:lstStyle/>
        <a:p>
          <a:pPr algn="l"/>
          <a:r>
            <a:rPr lang="en-US" sz="2000" i="1" dirty="0">
              <a:latin typeface="+mj-lt"/>
            </a:rPr>
            <a:t>*</a:t>
          </a:r>
          <a:r>
            <a:rPr lang="en-US" sz="1800" i="1" dirty="0">
              <a:latin typeface="+mj-lt"/>
            </a:rPr>
            <a:t>But not linked to NCAS</a:t>
          </a:r>
          <a:r>
            <a:rPr lang="en-US" sz="1800" dirty="0">
              <a:latin typeface="+mj-lt"/>
            </a:rPr>
            <a:t>.</a:t>
          </a:r>
          <a:endParaRPr lang="en-US" sz="2000" dirty="0">
            <a:latin typeface="+mj-lt"/>
          </a:endParaRPr>
        </a:p>
      </dgm:t>
    </dgm:pt>
    <dgm:pt modelId="{64064828-C9C6-4997-B401-A20348454996}" type="parTrans" cxnId="{BC5D976C-8521-4670-A071-3AEEE66AF342}">
      <dgm:prSet/>
      <dgm:spPr/>
      <dgm:t>
        <a:bodyPr/>
        <a:lstStyle/>
        <a:p>
          <a:endParaRPr lang="en-US"/>
        </a:p>
      </dgm:t>
    </dgm:pt>
    <dgm:pt modelId="{64447230-BAF4-41F2-8953-13B534ABD153}" type="sibTrans" cxnId="{BC5D976C-8521-4670-A071-3AEEE66AF342}">
      <dgm:prSet/>
      <dgm:spPr/>
      <dgm:t>
        <a:bodyPr/>
        <a:lstStyle/>
        <a:p>
          <a:endParaRPr lang="en-US"/>
        </a:p>
      </dgm:t>
    </dgm:pt>
    <dgm:pt modelId="{6A07FE54-3A66-4E1B-B446-BE132A4BF723}" type="pres">
      <dgm:prSet presAssocID="{21B0F756-0C78-4167-99DE-7F46DE623618}" presName="cycle" presStyleCnt="0">
        <dgm:presLayoutVars>
          <dgm:dir/>
          <dgm:resizeHandles val="exact"/>
        </dgm:presLayoutVars>
      </dgm:prSet>
      <dgm:spPr/>
    </dgm:pt>
    <dgm:pt modelId="{2E585383-D2B8-4258-B679-C8122D92FC65}" type="pres">
      <dgm:prSet presAssocID="{9C9330E6-5243-4005-B591-29E72FC08362}" presName="node" presStyleLbl="node1" presStyleIdx="0" presStyleCnt="2">
        <dgm:presLayoutVars>
          <dgm:bulletEnabled val="1"/>
        </dgm:presLayoutVars>
      </dgm:prSet>
      <dgm:spPr/>
    </dgm:pt>
    <dgm:pt modelId="{3D51E24C-769C-42DE-AA1A-17F8BCF73F1F}" type="pres">
      <dgm:prSet presAssocID="{D1F902A7-35AE-4CC3-9C6C-FF70B7478EF8}" presName="sibTrans" presStyleLbl="sibTrans2D1" presStyleIdx="0" presStyleCnt="2" custScaleX="83149" custScaleY="84700" custLinFactY="45297" custLinFactNeighborX="5422" custLinFactNeighborY="100000"/>
      <dgm:spPr/>
    </dgm:pt>
    <dgm:pt modelId="{3501D5DB-907B-4400-ADB7-1F6AD980F8DC}" type="pres">
      <dgm:prSet presAssocID="{D1F902A7-35AE-4CC3-9C6C-FF70B7478EF8}" presName="connectorText" presStyleLbl="sibTrans2D1" presStyleIdx="0" presStyleCnt="2"/>
      <dgm:spPr/>
    </dgm:pt>
    <dgm:pt modelId="{68B45636-1E69-4977-A0A6-2BE8A6B3CB8D}" type="pres">
      <dgm:prSet presAssocID="{DB11B027-6497-47E9-97CD-3F98432BA412}" presName="node" presStyleLbl="node1" presStyleIdx="1" presStyleCnt="2">
        <dgm:presLayoutVars>
          <dgm:bulletEnabled val="1"/>
        </dgm:presLayoutVars>
      </dgm:prSet>
      <dgm:spPr/>
    </dgm:pt>
    <dgm:pt modelId="{2A01791E-334C-4965-9407-17D67E7F0007}" type="pres">
      <dgm:prSet presAssocID="{6D94560E-9435-44BE-B534-2EDCCEAFE1F6}" presName="sibTrans" presStyleLbl="sibTrans2D1" presStyleIdx="1" presStyleCnt="2" custScaleX="88771" custScaleY="71949" custLinFactNeighborX="-2830" custLinFactNeighborY="-60123"/>
      <dgm:spPr/>
    </dgm:pt>
    <dgm:pt modelId="{79938420-5226-445D-859C-FB1F8C7D39CC}" type="pres">
      <dgm:prSet presAssocID="{6D94560E-9435-44BE-B534-2EDCCEAFE1F6}" presName="connectorText" presStyleLbl="sibTrans2D1" presStyleIdx="1" presStyleCnt="2"/>
      <dgm:spPr/>
    </dgm:pt>
  </dgm:ptLst>
  <dgm:cxnLst>
    <dgm:cxn modelId="{1F66675C-5E94-41EC-8402-F1F9723B2E9F}" srcId="{DB11B027-6497-47E9-97CD-3F98432BA412}" destId="{241D8A28-3BC6-4878-8262-0C180A99A35D}" srcOrd="1" destOrd="0" parTransId="{8E461597-E89D-4FB1-BA64-E2453B2CF96C}" sibTransId="{7E4A70FC-9457-43BF-A46B-6499936F656B}"/>
    <dgm:cxn modelId="{BC5D976C-8521-4670-A071-3AEEE66AF342}" srcId="{DB11B027-6497-47E9-97CD-3F98432BA412}" destId="{0CC02528-449F-4C41-A225-98F3B927F970}" srcOrd="4" destOrd="0" parTransId="{64064828-C9C6-4997-B401-A20348454996}" sibTransId="{64447230-BAF4-41F2-8953-13B534ABD153}"/>
    <dgm:cxn modelId="{A7D2643B-C649-4062-ADB9-C061C9082641}" type="presOf" srcId="{ACF5929B-2CCE-49D3-B4D2-5E2173B7E2B3}" destId="{68B45636-1E69-4977-A0A6-2BE8A6B3CB8D}" srcOrd="0" destOrd="1" presId="urn:microsoft.com/office/officeart/2005/8/layout/cycle2"/>
    <dgm:cxn modelId="{CDF0CEF0-1B35-41BB-A66C-94F4005A5464}" type="presOf" srcId="{6D94560E-9435-44BE-B534-2EDCCEAFE1F6}" destId="{2A01791E-334C-4965-9407-17D67E7F0007}" srcOrd="0" destOrd="0" presId="urn:microsoft.com/office/officeart/2005/8/layout/cycle2"/>
    <dgm:cxn modelId="{C974CCBA-19A0-4827-9AD5-330785A12494}" srcId="{21B0F756-0C78-4167-99DE-7F46DE623618}" destId="{9C9330E6-5243-4005-B591-29E72FC08362}" srcOrd="0" destOrd="0" parTransId="{661BF6E9-8B01-43A8-B968-6199BA832733}" sibTransId="{D1F902A7-35AE-4CC3-9C6C-FF70B7478EF8}"/>
    <dgm:cxn modelId="{B82A53C3-02D3-4117-8CF6-EA421726427F}" type="presOf" srcId="{D1F902A7-35AE-4CC3-9C6C-FF70B7478EF8}" destId="{3D51E24C-769C-42DE-AA1A-17F8BCF73F1F}" srcOrd="0" destOrd="0" presId="urn:microsoft.com/office/officeart/2005/8/layout/cycle2"/>
    <dgm:cxn modelId="{901E5ECB-73BD-4E66-9CDB-AF520387ACD2}" type="presOf" srcId="{241D8A28-3BC6-4878-8262-0C180A99A35D}" destId="{68B45636-1E69-4977-A0A6-2BE8A6B3CB8D}" srcOrd="0" destOrd="2" presId="urn:microsoft.com/office/officeart/2005/8/layout/cycle2"/>
    <dgm:cxn modelId="{E0CB1DC2-E660-4D2A-BC9F-47C3BCBFCDCD}" type="presOf" srcId="{D1F902A7-35AE-4CC3-9C6C-FF70B7478EF8}" destId="{3501D5DB-907B-4400-ADB7-1F6AD980F8DC}" srcOrd="1" destOrd="0" presId="urn:microsoft.com/office/officeart/2005/8/layout/cycle2"/>
    <dgm:cxn modelId="{CA3683D8-5379-4B3B-A787-B29ACB2C2770}" srcId="{DB11B027-6497-47E9-97CD-3F98432BA412}" destId="{ACF5929B-2CCE-49D3-B4D2-5E2173B7E2B3}" srcOrd="0" destOrd="0" parTransId="{6B38772E-B1BC-473D-BFD6-C7A1ED97661D}" sibTransId="{ABE1A542-68EE-45EC-9B01-6E3228910824}"/>
    <dgm:cxn modelId="{9660A734-C64D-44DA-AE64-3C347C5DFA89}" type="presOf" srcId="{FB9A2CDA-391A-42D4-AE1B-C63D1A2B6A46}" destId="{68B45636-1E69-4977-A0A6-2BE8A6B3CB8D}" srcOrd="0" destOrd="4" presId="urn:microsoft.com/office/officeart/2005/8/layout/cycle2"/>
    <dgm:cxn modelId="{4B60A637-8B76-419F-A1FA-E8F7BBAC195A}" type="presOf" srcId="{9C9330E6-5243-4005-B591-29E72FC08362}" destId="{2E585383-D2B8-4258-B679-C8122D92FC65}" srcOrd="0" destOrd="0" presId="urn:microsoft.com/office/officeart/2005/8/layout/cycle2"/>
    <dgm:cxn modelId="{06C6F6F4-8023-4ED3-92A6-6F686087D096}" type="presOf" srcId="{21B0F756-0C78-4167-99DE-7F46DE623618}" destId="{6A07FE54-3A66-4E1B-B446-BE132A4BF723}" srcOrd="0" destOrd="0" presId="urn:microsoft.com/office/officeart/2005/8/layout/cycle2"/>
    <dgm:cxn modelId="{02475FF8-1295-403D-ACB3-9A7E8D23FA75}" srcId="{21B0F756-0C78-4167-99DE-7F46DE623618}" destId="{DB11B027-6497-47E9-97CD-3F98432BA412}" srcOrd="1" destOrd="0" parTransId="{9D8E159E-10A7-42C1-8A42-2CF67C9EA071}" sibTransId="{6D94560E-9435-44BE-B534-2EDCCEAFE1F6}"/>
    <dgm:cxn modelId="{6B6956A3-6135-47CA-8C92-151FCDE139DB}" type="presOf" srcId="{0CC02528-449F-4C41-A225-98F3B927F970}" destId="{68B45636-1E69-4977-A0A6-2BE8A6B3CB8D}" srcOrd="0" destOrd="5" presId="urn:microsoft.com/office/officeart/2005/8/layout/cycle2"/>
    <dgm:cxn modelId="{5C045FD2-D90E-43F6-A1E9-BCDB139B408E}" srcId="{DB11B027-6497-47E9-97CD-3F98432BA412}" destId="{E75DCE34-E314-4C35-8203-2C9C423ADB7E}" srcOrd="2" destOrd="0" parTransId="{3DC83A5D-3DC9-4719-8FB9-D63C58ED9889}" sibTransId="{9800E0C8-1999-4E00-BC42-790C9691AB5E}"/>
    <dgm:cxn modelId="{2DF368E6-7CA3-4194-B7E3-C0D77E5BC250}" type="presOf" srcId="{6D94560E-9435-44BE-B534-2EDCCEAFE1F6}" destId="{79938420-5226-445D-859C-FB1F8C7D39CC}" srcOrd="1" destOrd="0" presId="urn:microsoft.com/office/officeart/2005/8/layout/cycle2"/>
    <dgm:cxn modelId="{BA3B4586-25AE-4C89-9A41-25AFA8D0766D}" type="presOf" srcId="{DB11B027-6497-47E9-97CD-3F98432BA412}" destId="{68B45636-1E69-4977-A0A6-2BE8A6B3CB8D}" srcOrd="0" destOrd="0" presId="urn:microsoft.com/office/officeart/2005/8/layout/cycle2"/>
    <dgm:cxn modelId="{EAAFFD7F-CD2C-4521-B06D-A5D346D21373}" srcId="{DB11B027-6497-47E9-97CD-3F98432BA412}" destId="{FB9A2CDA-391A-42D4-AE1B-C63D1A2B6A46}" srcOrd="3" destOrd="0" parTransId="{27B95A2C-04D9-4A6A-B0C5-4380A85211F3}" sibTransId="{B7A85C0B-E2F3-479F-B7CC-3000BF4C505A}"/>
    <dgm:cxn modelId="{3FC06C24-D654-4D8D-882B-61B848E55E12}" type="presOf" srcId="{E75DCE34-E314-4C35-8203-2C9C423ADB7E}" destId="{68B45636-1E69-4977-A0A6-2BE8A6B3CB8D}" srcOrd="0" destOrd="3" presId="urn:microsoft.com/office/officeart/2005/8/layout/cycle2"/>
    <dgm:cxn modelId="{87FB09FD-921E-4CF1-BBE3-93B7AE63B97C}" type="presParOf" srcId="{6A07FE54-3A66-4E1B-B446-BE132A4BF723}" destId="{2E585383-D2B8-4258-B679-C8122D92FC65}" srcOrd="0" destOrd="0" presId="urn:microsoft.com/office/officeart/2005/8/layout/cycle2"/>
    <dgm:cxn modelId="{F742F020-CD9B-4B46-904E-6EC006B906DE}" type="presParOf" srcId="{6A07FE54-3A66-4E1B-B446-BE132A4BF723}" destId="{3D51E24C-769C-42DE-AA1A-17F8BCF73F1F}" srcOrd="1" destOrd="0" presId="urn:microsoft.com/office/officeart/2005/8/layout/cycle2"/>
    <dgm:cxn modelId="{34C22E75-B418-47BC-945D-0607BB1309BD}" type="presParOf" srcId="{3D51E24C-769C-42DE-AA1A-17F8BCF73F1F}" destId="{3501D5DB-907B-4400-ADB7-1F6AD980F8DC}" srcOrd="0" destOrd="0" presId="urn:microsoft.com/office/officeart/2005/8/layout/cycle2"/>
    <dgm:cxn modelId="{54327CEE-89B7-4B75-BFEC-594434CF3066}" type="presParOf" srcId="{6A07FE54-3A66-4E1B-B446-BE132A4BF723}" destId="{68B45636-1E69-4977-A0A6-2BE8A6B3CB8D}" srcOrd="2" destOrd="0" presId="urn:microsoft.com/office/officeart/2005/8/layout/cycle2"/>
    <dgm:cxn modelId="{4F9BF674-2993-4C79-B029-4E8CCD9F239A}" type="presParOf" srcId="{6A07FE54-3A66-4E1B-B446-BE132A4BF723}" destId="{2A01791E-334C-4965-9407-17D67E7F0007}" srcOrd="3" destOrd="0" presId="urn:microsoft.com/office/officeart/2005/8/layout/cycle2"/>
    <dgm:cxn modelId="{D4C2E632-C5C4-4A0C-B42B-3D9A3BD6BAA2}" type="presParOf" srcId="{2A01791E-334C-4965-9407-17D67E7F0007}" destId="{79938420-5226-445D-859C-FB1F8C7D39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AE0611-FFFF-4705-9EA3-91D0C1E32F6E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5279FD9-C856-4442-95C2-247FD2A84052}">
      <dgm:prSet custT="1"/>
      <dgm:spPr/>
      <dgm:t>
        <a:bodyPr/>
        <a:lstStyle/>
        <a:p>
          <a:r>
            <a:rPr lang="en-US" sz="1800" dirty="0">
              <a:latin typeface="+mj-lt"/>
            </a:rPr>
            <a:t>Provides a single Capital Projects Management System for the </a:t>
          </a:r>
        </a:p>
      </dgm:t>
    </dgm:pt>
    <dgm:pt modelId="{E0F030F2-F30D-4FAB-9754-5A4AE4F1D7B1}" type="parTrans" cxnId="{A43E8FCD-B704-4663-81F0-026507851FE6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3ECFBD2-1246-4D16-8DED-7D0827CEE145}" type="sibTrans" cxnId="{A43E8FCD-B704-4663-81F0-026507851FE6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F63BEC0-251E-465B-BF50-61CEF4CD4881}">
      <dgm:prSet custT="1"/>
      <dgm:spPr/>
      <dgm:t>
        <a:bodyPr/>
        <a:lstStyle/>
        <a:p>
          <a:r>
            <a:rPr lang="en-US" sz="1800">
              <a:latin typeface="+mj-lt"/>
            </a:rPr>
            <a:t>State Construction Office</a:t>
          </a:r>
        </a:p>
      </dgm:t>
    </dgm:pt>
    <dgm:pt modelId="{7BAE6A61-219B-4608-A584-46A3A70C0B95}" type="parTrans" cxnId="{D1686811-51E4-489C-A00D-6F32612C97B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BFC56D6-65BB-4D60-83AB-168A5735BA9E}" type="sibTrans" cxnId="{D1686811-51E4-489C-A00D-6F32612C97B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FC746A2-4B82-4541-B08C-6ED4960E58C3}">
      <dgm:prSet custT="1"/>
      <dgm:spPr/>
      <dgm:t>
        <a:bodyPr/>
        <a:lstStyle/>
        <a:p>
          <a:r>
            <a:rPr lang="en-US" sz="1800">
              <a:latin typeface="+mj-lt"/>
            </a:rPr>
            <a:t>Universities</a:t>
          </a:r>
        </a:p>
      </dgm:t>
    </dgm:pt>
    <dgm:pt modelId="{E25EAE12-B982-4761-8C0D-6C99FF22FEB5}" type="parTrans" cxnId="{EDD24D47-A2D3-4BF2-94B5-7F106AF590D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05C2F80-FEB3-492F-8B3E-0E2CC51B9FE3}" type="sibTrans" cxnId="{EDD24D47-A2D3-4BF2-94B5-7F106AF590D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63CA0D8-C1D8-4E5C-8DC2-A883190BAABF}">
      <dgm:prSet custT="1"/>
      <dgm:spPr/>
      <dgm:t>
        <a:bodyPr/>
        <a:lstStyle/>
        <a:p>
          <a:r>
            <a:rPr lang="en-US" sz="1800">
              <a:latin typeface="+mj-lt"/>
            </a:rPr>
            <a:t>Community Colleges</a:t>
          </a:r>
        </a:p>
      </dgm:t>
    </dgm:pt>
    <dgm:pt modelId="{5CEBFE0E-575C-4288-B689-EA95B5502A5E}" type="parTrans" cxnId="{AB537D1D-15EB-4335-AC9B-C63160ABE7B1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D4204D4-6192-4E8B-99F7-53DCB53ED499}" type="sibTrans" cxnId="{AB537D1D-15EB-4335-AC9B-C63160ABE7B1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30D7471F-2CA6-4EB1-A025-19C4D62A1715}">
      <dgm:prSet custT="1"/>
      <dgm:spPr/>
      <dgm:t>
        <a:bodyPr/>
        <a:lstStyle/>
        <a:p>
          <a:r>
            <a:rPr lang="en-US" sz="1800">
              <a:latin typeface="+mj-lt"/>
            </a:rPr>
            <a:t>State Agencies</a:t>
          </a:r>
          <a:endParaRPr lang="en-US" sz="1800" dirty="0">
            <a:latin typeface="+mj-lt"/>
          </a:endParaRPr>
        </a:p>
      </dgm:t>
    </dgm:pt>
    <dgm:pt modelId="{C6B3FA26-C20A-4E67-B684-50E01351E195}" type="parTrans" cxnId="{1D5585F6-387F-4E26-8B46-467C3353BE48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15624005-5039-4F17-858D-B43703C0D9CC}" type="sibTrans" cxnId="{1D5585F6-387F-4E26-8B46-467C3353BE48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1396CBF-00BE-4E20-9FA7-B1C528431F86}">
      <dgm:prSet custT="1"/>
      <dgm:spPr/>
      <dgm:t>
        <a:bodyPr/>
        <a:lstStyle/>
        <a:p>
          <a:r>
            <a:rPr lang="en-US" sz="1800">
              <a:latin typeface="+mj-lt"/>
            </a:rPr>
            <a:t>Provides MBE (HUB) data integration.</a:t>
          </a:r>
          <a:br>
            <a:rPr lang="en-US" sz="1800">
              <a:latin typeface="+mj-lt"/>
            </a:rPr>
          </a:br>
          <a:endParaRPr lang="en-US" sz="1800" dirty="0">
            <a:latin typeface="+mj-lt"/>
          </a:endParaRPr>
        </a:p>
      </dgm:t>
    </dgm:pt>
    <dgm:pt modelId="{A18853E6-5B56-4FAB-9017-A0319B613518}" type="parTrans" cxnId="{AAAD29E1-2B5D-4DDA-B33E-7777EB8A6D9F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1AD09012-4B76-4D5C-B2D3-FBDE6472ED21}" type="sibTrans" cxnId="{AAAD29E1-2B5D-4DDA-B33E-7777EB8A6D9F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DBED47F-64EB-4454-890F-6285123EB8D5}" type="pres">
      <dgm:prSet presAssocID="{42AE0611-FFFF-4705-9EA3-91D0C1E32F6E}" presName="Name0" presStyleCnt="0">
        <dgm:presLayoutVars>
          <dgm:dir/>
          <dgm:resizeHandles val="exact"/>
        </dgm:presLayoutVars>
      </dgm:prSet>
      <dgm:spPr/>
    </dgm:pt>
    <dgm:pt modelId="{C945273D-3601-407C-8622-19B61958079F}" type="pres">
      <dgm:prSet presAssocID="{C5279FD9-C856-4442-95C2-247FD2A84052}" presName="node" presStyleLbl="node1" presStyleIdx="0" presStyleCnt="6">
        <dgm:presLayoutVars>
          <dgm:bulletEnabled val="1"/>
        </dgm:presLayoutVars>
      </dgm:prSet>
      <dgm:spPr/>
    </dgm:pt>
    <dgm:pt modelId="{0278AE90-4DB3-4857-BE1A-57EB8ED5FD3B}" type="pres">
      <dgm:prSet presAssocID="{63ECFBD2-1246-4D16-8DED-7D0827CEE145}" presName="sibTrans" presStyleCnt="0"/>
      <dgm:spPr/>
    </dgm:pt>
    <dgm:pt modelId="{9A62D78D-3997-4BF9-89E2-B296D98A132A}" type="pres">
      <dgm:prSet presAssocID="{6F63BEC0-251E-465B-BF50-61CEF4CD4881}" presName="node" presStyleLbl="node1" presStyleIdx="1" presStyleCnt="6">
        <dgm:presLayoutVars>
          <dgm:bulletEnabled val="1"/>
        </dgm:presLayoutVars>
      </dgm:prSet>
      <dgm:spPr/>
    </dgm:pt>
    <dgm:pt modelId="{C7763B84-7F6B-4808-A0E8-9B63AD1B9E54}" type="pres">
      <dgm:prSet presAssocID="{7BFC56D6-65BB-4D60-83AB-168A5735BA9E}" presName="sibTrans" presStyleCnt="0"/>
      <dgm:spPr/>
    </dgm:pt>
    <dgm:pt modelId="{C77BFA83-0DDB-4967-B100-4E7B374C2F60}" type="pres">
      <dgm:prSet presAssocID="{FFC746A2-4B82-4541-B08C-6ED4960E58C3}" presName="node" presStyleLbl="node1" presStyleIdx="2" presStyleCnt="6">
        <dgm:presLayoutVars>
          <dgm:bulletEnabled val="1"/>
        </dgm:presLayoutVars>
      </dgm:prSet>
      <dgm:spPr/>
    </dgm:pt>
    <dgm:pt modelId="{733CA2CA-C0DB-442D-AC58-BFF2CA157A33}" type="pres">
      <dgm:prSet presAssocID="{A05C2F80-FEB3-492F-8B3E-0E2CC51B9FE3}" presName="sibTrans" presStyleCnt="0"/>
      <dgm:spPr/>
    </dgm:pt>
    <dgm:pt modelId="{33D18318-869C-47E9-AD4D-F5906252C1CA}" type="pres">
      <dgm:prSet presAssocID="{263CA0D8-C1D8-4E5C-8DC2-A883190BAABF}" presName="node" presStyleLbl="node1" presStyleIdx="3" presStyleCnt="6">
        <dgm:presLayoutVars>
          <dgm:bulletEnabled val="1"/>
        </dgm:presLayoutVars>
      </dgm:prSet>
      <dgm:spPr/>
    </dgm:pt>
    <dgm:pt modelId="{88B66879-A908-4EA9-8B11-3B6C2FFA6187}" type="pres">
      <dgm:prSet presAssocID="{5D4204D4-6192-4E8B-99F7-53DCB53ED499}" presName="sibTrans" presStyleCnt="0"/>
      <dgm:spPr/>
    </dgm:pt>
    <dgm:pt modelId="{7B1B750B-F333-4FAC-9428-7FC83E836D13}" type="pres">
      <dgm:prSet presAssocID="{30D7471F-2CA6-4EB1-A025-19C4D62A1715}" presName="node" presStyleLbl="node1" presStyleIdx="4" presStyleCnt="6">
        <dgm:presLayoutVars>
          <dgm:bulletEnabled val="1"/>
        </dgm:presLayoutVars>
      </dgm:prSet>
      <dgm:spPr/>
    </dgm:pt>
    <dgm:pt modelId="{5EE23865-E2A4-475C-B220-2C1DF3FD4264}" type="pres">
      <dgm:prSet presAssocID="{15624005-5039-4F17-858D-B43703C0D9CC}" presName="sibTrans" presStyleCnt="0"/>
      <dgm:spPr/>
    </dgm:pt>
    <dgm:pt modelId="{AF2A752F-9520-4E9E-9A7E-D6678C487770}" type="pres">
      <dgm:prSet presAssocID="{21396CBF-00BE-4E20-9FA7-B1C528431F86}" presName="node" presStyleLbl="node1" presStyleIdx="5" presStyleCnt="6">
        <dgm:presLayoutVars>
          <dgm:bulletEnabled val="1"/>
        </dgm:presLayoutVars>
      </dgm:prSet>
      <dgm:spPr/>
    </dgm:pt>
  </dgm:ptLst>
  <dgm:cxnLst>
    <dgm:cxn modelId="{1D5585F6-387F-4E26-8B46-467C3353BE48}" srcId="{42AE0611-FFFF-4705-9EA3-91D0C1E32F6E}" destId="{30D7471F-2CA6-4EB1-A025-19C4D62A1715}" srcOrd="4" destOrd="0" parTransId="{C6B3FA26-C20A-4E67-B684-50E01351E195}" sibTransId="{15624005-5039-4F17-858D-B43703C0D9CC}"/>
    <dgm:cxn modelId="{AB537D1D-15EB-4335-AC9B-C63160ABE7B1}" srcId="{42AE0611-FFFF-4705-9EA3-91D0C1E32F6E}" destId="{263CA0D8-C1D8-4E5C-8DC2-A883190BAABF}" srcOrd="3" destOrd="0" parTransId="{5CEBFE0E-575C-4288-B689-EA95B5502A5E}" sibTransId="{5D4204D4-6192-4E8B-99F7-53DCB53ED499}"/>
    <dgm:cxn modelId="{8D57C1B8-989D-44AD-ACD5-02B946016F5C}" type="presOf" srcId="{21396CBF-00BE-4E20-9FA7-B1C528431F86}" destId="{AF2A752F-9520-4E9E-9A7E-D6678C487770}" srcOrd="0" destOrd="0" presId="urn:microsoft.com/office/officeart/2005/8/layout/hList6"/>
    <dgm:cxn modelId="{57F4E27F-4864-40F4-B5D0-16E001CAD767}" type="presOf" srcId="{30D7471F-2CA6-4EB1-A025-19C4D62A1715}" destId="{7B1B750B-F333-4FAC-9428-7FC83E836D13}" srcOrd="0" destOrd="0" presId="urn:microsoft.com/office/officeart/2005/8/layout/hList6"/>
    <dgm:cxn modelId="{EDD24D47-A2D3-4BF2-94B5-7F106AF590D3}" srcId="{42AE0611-FFFF-4705-9EA3-91D0C1E32F6E}" destId="{FFC746A2-4B82-4541-B08C-6ED4960E58C3}" srcOrd="2" destOrd="0" parTransId="{E25EAE12-B982-4761-8C0D-6C99FF22FEB5}" sibTransId="{A05C2F80-FEB3-492F-8B3E-0E2CC51B9FE3}"/>
    <dgm:cxn modelId="{AAAD29E1-2B5D-4DDA-B33E-7777EB8A6D9F}" srcId="{42AE0611-FFFF-4705-9EA3-91D0C1E32F6E}" destId="{21396CBF-00BE-4E20-9FA7-B1C528431F86}" srcOrd="5" destOrd="0" parTransId="{A18853E6-5B56-4FAB-9017-A0319B613518}" sibTransId="{1AD09012-4B76-4D5C-B2D3-FBDE6472ED21}"/>
    <dgm:cxn modelId="{4695C24C-ADD5-4812-9A34-05A8D078198E}" type="presOf" srcId="{263CA0D8-C1D8-4E5C-8DC2-A883190BAABF}" destId="{33D18318-869C-47E9-AD4D-F5906252C1CA}" srcOrd="0" destOrd="0" presId="urn:microsoft.com/office/officeart/2005/8/layout/hList6"/>
    <dgm:cxn modelId="{A2E380BA-5B20-446B-BC52-9576383C3324}" type="presOf" srcId="{FFC746A2-4B82-4541-B08C-6ED4960E58C3}" destId="{C77BFA83-0DDB-4967-B100-4E7B374C2F60}" srcOrd="0" destOrd="0" presId="urn:microsoft.com/office/officeart/2005/8/layout/hList6"/>
    <dgm:cxn modelId="{1CA11B71-F75E-4100-A52B-D5EAFA4878FC}" type="presOf" srcId="{C5279FD9-C856-4442-95C2-247FD2A84052}" destId="{C945273D-3601-407C-8622-19B61958079F}" srcOrd="0" destOrd="0" presId="urn:microsoft.com/office/officeart/2005/8/layout/hList6"/>
    <dgm:cxn modelId="{A43E8FCD-B704-4663-81F0-026507851FE6}" srcId="{42AE0611-FFFF-4705-9EA3-91D0C1E32F6E}" destId="{C5279FD9-C856-4442-95C2-247FD2A84052}" srcOrd="0" destOrd="0" parTransId="{E0F030F2-F30D-4FAB-9754-5A4AE4F1D7B1}" sibTransId="{63ECFBD2-1246-4D16-8DED-7D0827CEE145}"/>
    <dgm:cxn modelId="{722CA7CB-51B4-497D-8F67-BE4AF22AC771}" type="presOf" srcId="{42AE0611-FFFF-4705-9EA3-91D0C1E32F6E}" destId="{5DBED47F-64EB-4454-890F-6285123EB8D5}" srcOrd="0" destOrd="0" presId="urn:microsoft.com/office/officeart/2005/8/layout/hList6"/>
    <dgm:cxn modelId="{9A983ABF-E873-443A-BC7F-37A6AB5028F1}" type="presOf" srcId="{6F63BEC0-251E-465B-BF50-61CEF4CD4881}" destId="{9A62D78D-3997-4BF9-89E2-B296D98A132A}" srcOrd="0" destOrd="0" presId="urn:microsoft.com/office/officeart/2005/8/layout/hList6"/>
    <dgm:cxn modelId="{D1686811-51E4-489C-A00D-6F32612C97BA}" srcId="{42AE0611-FFFF-4705-9EA3-91D0C1E32F6E}" destId="{6F63BEC0-251E-465B-BF50-61CEF4CD4881}" srcOrd="1" destOrd="0" parTransId="{7BAE6A61-219B-4608-A584-46A3A70C0B95}" sibTransId="{7BFC56D6-65BB-4D60-83AB-168A5735BA9E}"/>
    <dgm:cxn modelId="{A13FDC55-986C-4FBB-A2D3-389724A75ECF}" type="presParOf" srcId="{5DBED47F-64EB-4454-890F-6285123EB8D5}" destId="{C945273D-3601-407C-8622-19B61958079F}" srcOrd="0" destOrd="0" presId="urn:microsoft.com/office/officeart/2005/8/layout/hList6"/>
    <dgm:cxn modelId="{BCAC3822-6952-46E6-818D-1371B229EF23}" type="presParOf" srcId="{5DBED47F-64EB-4454-890F-6285123EB8D5}" destId="{0278AE90-4DB3-4857-BE1A-57EB8ED5FD3B}" srcOrd="1" destOrd="0" presId="urn:microsoft.com/office/officeart/2005/8/layout/hList6"/>
    <dgm:cxn modelId="{31452F6E-57AC-4639-9A77-A48BCB31DD7A}" type="presParOf" srcId="{5DBED47F-64EB-4454-890F-6285123EB8D5}" destId="{9A62D78D-3997-4BF9-89E2-B296D98A132A}" srcOrd="2" destOrd="0" presId="urn:microsoft.com/office/officeart/2005/8/layout/hList6"/>
    <dgm:cxn modelId="{F0BFDE5C-93DA-4E51-A1E4-7CEEC520936E}" type="presParOf" srcId="{5DBED47F-64EB-4454-890F-6285123EB8D5}" destId="{C7763B84-7F6B-4808-A0E8-9B63AD1B9E54}" srcOrd="3" destOrd="0" presId="urn:microsoft.com/office/officeart/2005/8/layout/hList6"/>
    <dgm:cxn modelId="{A4481A03-A9FA-4726-9A40-99405441BA5A}" type="presParOf" srcId="{5DBED47F-64EB-4454-890F-6285123EB8D5}" destId="{C77BFA83-0DDB-4967-B100-4E7B374C2F60}" srcOrd="4" destOrd="0" presId="urn:microsoft.com/office/officeart/2005/8/layout/hList6"/>
    <dgm:cxn modelId="{4938A6D4-8EFD-4B3B-95A8-9333197C732B}" type="presParOf" srcId="{5DBED47F-64EB-4454-890F-6285123EB8D5}" destId="{733CA2CA-C0DB-442D-AC58-BFF2CA157A33}" srcOrd="5" destOrd="0" presId="urn:microsoft.com/office/officeart/2005/8/layout/hList6"/>
    <dgm:cxn modelId="{8C3C98F4-8BBC-4168-8BF0-3C8355B2B65A}" type="presParOf" srcId="{5DBED47F-64EB-4454-890F-6285123EB8D5}" destId="{33D18318-869C-47E9-AD4D-F5906252C1CA}" srcOrd="6" destOrd="0" presId="urn:microsoft.com/office/officeart/2005/8/layout/hList6"/>
    <dgm:cxn modelId="{7A8AB0DF-6213-41D3-8021-9F4980DD2209}" type="presParOf" srcId="{5DBED47F-64EB-4454-890F-6285123EB8D5}" destId="{88B66879-A908-4EA9-8B11-3B6C2FFA6187}" srcOrd="7" destOrd="0" presId="urn:microsoft.com/office/officeart/2005/8/layout/hList6"/>
    <dgm:cxn modelId="{6DA7EE1A-1DE4-4BC2-8855-C14CB56851C0}" type="presParOf" srcId="{5DBED47F-64EB-4454-890F-6285123EB8D5}" destId="{7B1B750B-F333-4FAC-9428-7FC83E836D13}" srcOrd="8" destOrd="0" presId="urn:microsoft.com/office/officeart/2005/8/layout/hList6"/>
    <dgm:cxn modelId="{9CBB811D-569F-4FF2-8184-4BBEB8A717E8}" type="presParOf" srcId="{5DBED47F-64EB-4454-890F-6285123EB8D5}" destId="{5EE23865-E2A4-475C-B220-2C1DF3FD4264}" srcOrd="9" destOrd="0" presId="urn:microsoft.com/office/officeart/2005/8/layout/hList6"/>
    <dgm:cxn modelId="{A2BC0438-8440-4919-9F22-E5263CA7E023}" type="presParOf" srcId="{5DBED47F-64EB-4454-890F-6285123EB8D5}" destId="{AF2A752F-9520-4E9E-9A7E-D6678C487770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FB2ED5-3E32-4698-A296-DC1F8B6AC353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0C152B-3A44-4042-BB3F-07FC47F4032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olSlant"/>
          <a:bevelB w="165100" h="254000"/>
        </a:sp3d>
      </dgm:spPr>
      <dgm:t>
        <a:bodyPr/>
        <a:lstStyle/>
        <a:p>
          <a:r>
            <a:rPr lang="en-US" sz="2800">
              <a:latin typeface="+mj-lt"/>
            </a:rPr>
            <a:t>Track funding sources and budgets</a:t>
          </a:r>
        </a:p>
      </dgm:t>
    </dgm:pt>
    <dgm:pt modelId="{C427E060-F104-435D-8805-7E3099703893}" type="parTrans" cxnId="{80C5B629-2729-4668-A6EC-7C5B41FB282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FCA51436-EC9B-4E0C-89CF-D197BE975F2A}" type="sibTrans" cxnId="{80C5B629-2729-4668-A6EC-7C5B41FB282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AE483B6D-BD87-4CB1-A566-B2110AD7DDE4}">
      <dgm:prSet custT="1"/>
      <dgm:spPr/>
      <dgm:t>
        <a:bodyPr/>
        <a:lstStyle/>
        <a:p>
          <a:r>
            <a:rPr lang="en-US" sz="2800">
              <a:latin typeface="+mj-lt"/>
            </a:rPr>
            <a:t>Track commitments</a:t>
          </a:r>
        </a:p>
      </dgm:t>
    </dgm:pt>
    <dgm:pt modelId="{3B1730FB-8125-42E8-9E43-225AC4824A8C}" type="parTrans" cxnId="{180E657B-65E5-493E-B1C7-0C032C32C36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5D350CC8-DF04-4D27-9FD1-E9AAE2EB0E17}" type="sibTrans" cxnId="{180E657B-65E5-493E-B1C7-0C032C32C36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A19FFCE3-95F7-42D7-AD5C-BE6303ADB8F7}">
      <dgm:prSet custT="1"/>
      <dgm:spPr/>
      <dgm:t>
        <a:bodyPr/>
        <a:lstStyle/>
        <a:p>
          <a:r>
            <a:rPr lang="en-US" sz="2800">
              <a:latin typeface="+mj-lt"/>
            </a:rPr>
            <a:t>Reduce conflicting data</a:t>
          </a:r>
        </a:p>
      </dgm:t>
    </dgm:pt>
    <dgm:pt modelId="{C4A9CCB4-3674-4653-8D89-68E1C35DFCC0}" type="parTrans" cxnId="{B6457C81-D1F8-4AEE-BDB5-BE1F2BBBF7F7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3782A9D1-09CD-4BB6-BC81-9581987433E0}" type="sibTrans" cxnId="{B6457C81-D1F8-4AEE-BDB5-BE1F2BBBF7F7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E4319F44-CB27-416D-BE78-E1513B89EE0F}">
      <dgm:prSet custT="1"/>
      <dgm:spPr/>
      <dgm:t>
        <a:bodyPr/>
        <a:lstStyle/>
        <a:p>
          <a:r>
            <a:rPr lang="en-US" sz="2800">
              <a:latin typeface="+mj-lt"/>
            </a:rPr>
            <a:t>Provide consistent reporting</a:t>
          </a:r>
        </a:p>
      </dgm:t>
    </dgm:pt>
    <dgm:pt modelId="{87A7A0C0-F391-4B59-9A5A-FF17E7C4294E}" type="parTrans" cxnId="{BA1A67F0-2827-46A1-8332-804C9098B20D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6C629F7B-BFDA-4671-AB69-9E9786768CC5}" type="sibTrans" cxnId="{BA1A67F0-2827-46A1-8332-804C9098B20D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CB28D3EF-3A4B-40DF-83B6-03C8901A6052}">
      <dgm:prSet custT="1"/>
      <dgm:spPr/>
      <dgm:t>
        <a:bodyPr/>
        <a:lstStyle/>
        <a:p>
          <a:r>
            <a:rPr lang="en-US" sz="2800">
              <a:latin typeface="+mj-lt"/>
            </a:rPr>
            <a:t>Replace HUBSCO for reporting HUB data</a:t>
          </a:r>
        </a:p>
      </dgm:t>
    </dgm:pt>
    <dgm:pt modelId="{A912CE97-1B2F-480B-A20C-4A5ED7277CDD}" type="parTrans" cxnId="{254079AD-F2B9-4EE0-B084-4BB4DD737CCF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CF85B114-014F-4954-A12F-011938D9E7B5}" type="sibTrans" cxnId="{254079AD-F2B9-4EE0-B084-4BB4DD737CCF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931EFDB8-A087-430E-918F-DCBE9323A79B}">
      <dgm:prSet custT="1"/>
      <dgm:spPr/>
      <dgm:t>
        <a:bodyPr/>
        <a:lstStyle/>
        <a:p>
          <a:r>
            <a:rPr lang="en-US" sz="2800">
              <a:latin typeface="+mj-lt"/>
            </a:rPr>
            <a:t>Integrates Primavera P6 schedule data</a:t>
          </a:r>
          <a:endParaRPr lang="en-US" sz="2800" dirty="0">
            <a:latin typeface="+mj-lt"/>
          </a:endParaRPr>
        </a:p>
      </dgm:t>
    </dgm:pt>
    <dgm:pt modelId="{F94A8428-3657-41B7-8CD5-CCFC544870AA}" type="parTrans" cxnId="{04DC2A99-0EDB-4289-9339-A4B4F3E3BC38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BC282733-5C68-4E69-A228-A2902DAC10DA}" type="sibTrans" cxnId="{04DC2A99-0EDB-4289-9339-A4B4F3E3BC38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+mj-lt"/>
          </a:endParaRPr>
        </a:p>
      </dgm:t>
    </dgm:pt>
    <dgm:pt modelId="{F10BBBA7-F8E3-44AF-9CB9-3BE019C95ECB}" type="pres">
      <dgm:prSet presAssocID="{2EFB2ED5-3E32-4698-A296-DC1F8B6AC353}" presName="diagram" presStyleCnt="0">
        <dgm:presLayoutVars>
          <dgm:dir/>
          <dgm:resizeHandles val="exact"/>
        </dgm:presLayoutVars>
      </dgm:prSet>
      <dgm:spPr/>
    </dgm:pt>
    <dgm:pt modelId="{35D67BCC-E1A3-4D76-84AB-5F8A69A0BB19}" type="pres">
      <dgm:prSet presAssocID="{F90C152B-3A44-4042-BB3F-07FC47F40320}" presName="node" presStyleLbl="node1" presStyleIdx="0" presStyleCnt="6">
        <dgm:presLayoutVars>
          <dgm:bulletEnabled val="1"/>
        </dgm:presLayoutVars>
      </dgm:prSet>
      <dgm:spPr/>
    </dgm:pt>
    <dgm:pt modelId="{4AE0822B-C6B0-4BE2-BD72-27CA0464428B}" type="pres">
      <dgm:prSet presAssocID="{FCA51436-EC9B-4E0C-89CF-D197BE975F2A}" presName="sibTrans" presStyleCnt="0"/>
      <dgm:spPr/>
    </dgm:pt>
    <dgm:pt modelId="{3C55B0B2-4E08-4E4B-B78B-4B968AB1C33B}" type="pres">
      <dgm:prSet presAssocID="{AE483B6D-BD87-4CB1-A566-B2110AD7DDE4}" presName="node" presStyleLbl="node1" presStyleIdx="1" presStyleCnt="6">
        <dgm:presLayoutVars>
          <dgm:bulletEnabled val="1"/>
        </dgm:presLayoutVars>
      </dgm:prSet>
      <dgm:spPr/>
    </dgm:pt>
    <dgm:pt modelId="{16A4E554-DCA0-46A8-81B5-53A86FDD017C}" type="pres">
      <dgm:prSet presAssocID="{5D350CC8-DF04-4D27-9FD1-E9AAE2EB0E17}" presName="sibTrans" presStyleCnt="0"/>
      <dgm:spPr/>
    </dgm:pt>
    <dgm:pt modelId="{0F00BBE0-2D90-4D5C-9178-F2372223ECDB}" type="pres">
      <dgm:prSet presAssocID="{A19FFCE3-95F7-42D7-AD5C-BE6303ADB8F7}" presName="node" presStyleLbl="node1" presStyleIdx="2" presStyleCnt="6">
        <dgm:presLayoutVars>
          <dgm:bulletEnabled val="1"/>
        </dgm:presLayoutVars>
      </dgm:prSet>
      <dgm:spPr/>
    </dgm:pt>
    <dgm:pt modelId="{83D39F82-FE4E-436D-9FA8-E6020D3B56C4}" type="pres">
      <dgm:prSet presAssocID="{3782A9D1-09CD-4BB6-BC81-9581987433E0}" presName="sibTrans" presStyleCnt="0"/>
      <dgm:spPr/>
    </dgm:pt>
    <dgm:pt modelId="{1A0C183C-E6FD-4D1F-8684-DDC819A73FC7}" type="pres">
      <dgm:prSet presAssocID="{E4319F44-CB27-416D-BE78-E1513B89EE0F}" presName="node" presStyleLbl="node1" presStyleIdx="3" presStyleCnt="6">
        <dgm:presLayoutVars>
          <dgm:bulletEnabled val="1"/>
        </dgm:presLayoutVars>
      </dgm:prSet>
      <dgm:spPr/>
    </dgm:pt>
    <dgm:pt modelId="{B73FB1E0-023C-4758-95FC-AE4358A69350}" type="pres">
      <dgm:prSet presAssocID="{6C629F7B-BFDA-4671-AB69-9E9786768CC5}" presName="sibTrans" presStyleCnt="0"/>
      <dgm:spPr/>
    </dgm:pt>
    <dgm:pt modelId="{9B817B4E-FF06-426E-99E1-98AB3CE0C11D}" type="pres">
      <dgm:prSet presAssocID="{CB28D3EF-3A4B-40DF-83B6-03C8901A6052}" presName="node" presStyleLbl="node1" presStyleIdx="4" presStyleCnt="6">
        <dgm:presLayoutVars>
          <dgm:bulletEnabled val="1"/>
        </dgm:presLayoutVars>
      </dgm:prSet>
      <dgm:spPr/>
    </dgm:pt>
    <dgm:pt modelId="{91C5BE05-FDDA-439A-8667-8A1467AA38ED}" type="pres">
      <dgm:prSet presAssocID="{CF85B114-014F-4954-A12F-011938D9E7B5}" presName="sibTrans" presStyleCnt="0"/>
      <dgm:spPr/>
    </dgm:pt>
    <dgm:pt modelId="{214349EE-A1CE-4465-BCFF-B536B8023962}" type="pres">
      <dgm:prSet presAssocID="{931EFDB8-A087-430E-918F-DCBE9323A79B}" presName="node" presStyleLbl="node1" presStyleIdx="5" presStyleCnt="6">
        <dgm:presLayoutVars>
          <dgm:bulletEnabled val="1"/>
        </dgm:presLayoutVars>
      </dgm:prSet>
      <dgm:spPr/>
    </dgm:pt>
  </dgm:ptLst>
  <dgm:cxnLst>
    <dgm:cxn modelId="{80C5B629-2729-4668-A6EC-7C5B41FB282C}" srcId="{2EFB2ED5-3E32-4698-A296-DC1F8B6AC353}" destId="{F90C152B-3A44-4042-BB3F-07FC47F40320}" srcOrd="0" destOrd="0" parTransId="{C427E060-F104-435D-8805-7E3099703893}" sibTransId="{FCA51436-EC9B-4E0C-89CF-D197BE975F2A}"/>
    <dgm:cxn modelId="{180E657B-65E5-493E-B1C7-0C032C32C36C}" srcId="{2EFB2ED5-3E32-4698-A296-DC1F8B6AC353}" destId="{AE483B6D-BD87-4CB1-A566-B2110AD7DDE4}" srcOrd="1" destOrd="0" parTransId="{3B1730FB-8125-42E8-9E43-225AC4824A8C}" sibTransId="{5D350CC8-DF04-4D27-9FD1-E9AAE2EB0E17}"/>
    <dgm:cxn modelId="{0FD0727A-0D7F-4322-BF7A-4C1872CFF31D}" type="presOf" srcId="{A19FFCE3-95F7-42D7-AD5C-BE6303ADB8F7}" destId="{0F00BBE0-2D90-4D5C-9178-F2372223ECDB}" srcOrd="0" destOrd="0" presId="urn:microsoft.com/office/officeart/2005/8/layout/default"/>
    <dgm:cxn modelId="{4C572802-A77D-4BBA-B05A-97322DA46077}" type="presOf" srcId="{AE483B6D-BD87-4CB1-A566-B2110AD7DDE4}" destId="{3C55B0B2-4E08-4E4B-B78B-4B968AB1C33B}" srcOrd="0" destOrd="0" presId="urn:microsoft.com/office/officeart/2005/8/layout/default"/>
    <dgm:cxn modelId="{1E03F72C-DC42-43AA-B303-17ADFF0A8FB6}" type="presOf" srcId="{931EFDB8-A087-430E-918F-DCBE9323A79B}" destId="{214349EE-A1CE-4465-BCFF-B536B8023962}" srcOrd="0" destOrd="0" presId="urn:microsoft.com/office/officeart/2005/8/layout/default"/>
    <dgm:cxn modelId="{04DC2A99-0EDB-4289-9339-A4B4F3E3BC38}" srcId="{2EFB2ED5-3E32-4698-A296-DC1F8B6AC353}" destId="{931EFDB8-A087-430E-918F-DCBE9323A79B}" srcOrd="5" destOrd="0" parTransId="{F94A8428-3657-41B7-8CD5-CCFC544870AA}" sibTransId="{BC282733-5C68-4E69-A228-A2902DAC10DA}"/>
    <dgm:cxn modelId="{3182D1DF-2FEF-4284-BABE-A5C73DBE0511}" type="presOf" srcId="{F90C152B-3A44-4042-BB3F-07FC47F40320}" destId="{35D67BCC-E1A3-4D76-84AB-5F8A69A0BB19}" srcOrd="0" destOrd="0" presId="urn:microsoft.com/office/officeart/2005/8/layout/default"/>
    <dgm:cxn modelId="{254079AD-F2B9-4EE0-B084-4BB4DD737CCF}" srcId="{2EFB2ED5-3E32-4698-A296-DC1F8B6AC353}" destId="{CB28D3EF-3A4B-40DF-83B6-03C8901A6052}" srcOrd="4" destOrd="0" parTransId="{A912CE97-1B2F-480B-A20C-4A5ED7277CDD}" sibTransId="{CF85B114-014F-4954-A12F-011938D9E7B5}"/>
    <dgm:cxn modelId="{A2A48922-333A-4AD0-B53F-042EE02D7F8F}" type="presOf" srcId="{2EFB2ED5-3E32-4698-A296-DC1F8B6AC353}" destId="{F10BBBA7-F8E3-44AF-9CB9-3BE019C95ECB}" srcOrd="0" destOrd="0" presId="urn:microsoft.com/office/officeart/2005/8/layout/default"/>
    <dgm:cxn modelId="{BA1A67F0-2827-46A1-8332-804C9098B20D}" srcId="{2EFB2ED5-3E32-4698-A296-DC1F8B6AC353}" destId="{E4319F44-CB27-416D-BE78-E1513B89EE0F}" srcOrd="3" destOrd="0" parTransId="{87A7A0C0-F391-4B59-9A5A-FF17E7C4294E}" sibTransId="{6C629F7B-BFDA-4671-AB69-9E9786768CC5}"/>
    <dgm:cxn modelId="{B6457C81-D1F8-4AEE-BDB5-BE1F2BBBF7F7}" srcId="{2EFB2ED5-3E32-4698-A296-DC1F8B6AC353}" destId="{A19FFCE3-95F7-42D7-AD5C-BE6303ADB8F7}" srcOrd="2" destOrd="0" parTransId="{C4A9CCB4-3674-4653-8D89-68E1C35DFCC0}" sibTransId="{3782A9D1-09CD-4BB6-BC81-9581987433E0}"/>
    <dgm:cxn modelId="{D7B70D66-C422-4E6B-96B1-0B405E2DD59B}" type="presOf" srcId="{E4319F44-CB27-416D-BE78-E1513B89EE0F}" destId="{1A0C183C-E6FD-4D1F-8684-DDC819A73FC7}" srcOrd="0" destOrd="0" presId="urn:microsoft.com/office/officeart/2005/8/layout/default"/>
    <dgm:cxn modelId="{F7D93485-4545-4F84-9E69-0009B2C7079D}" type="presOf" srcId="{CB28D3EF-3A4B-40DF-83B6-03C8901A6052}" destId="{9B817B4E-FF06-426E-99E1-98AB3CE0C11D}" srcOrd="0" destOrd="0" presId="urn:microsoft.com/office/officeart/2005/8/layout/default"/>
    <dgm:cxn modelId="{DD2D7F29-C798-4315-BA14-F9A8FCC37E4D}" type="presParOf" srcId="{F10BBBA7-F8E3-44AF-9CB9-3BE019C95ECB}" destId="{35D67BCC-E1A3-4D76-84AB-5F8A69A0BB19}" srcOrd="0" destOrd="0" presId="urn:microsoft.com/office/officeart/2005/8/layout/default"/>
    <dgm:cxn modelId="{858B515F-2EEA-4668-A58F-3D5C420A8F7A}" type="presParOf" srcId="{F10BBBA7-F8E3-44AF-9CB9-3BE019C95ECB}" destId="{4AE0822B-C6B0-4BE2-BD72-27CA0464428B}" srcOrd="1" destOrd="0" presId="urn:microsoft.com/office/officeart/2005/8/layout/default"/>
    <dgm:cxn modelId="{795BDCDF-0C14-4EF0-8FF2-9B4FA8A904E2}" type="presParOf" srcId="{F10BBBA7-F8E3-44AF-9CB9-3BE019C95ECB}" destId="{3C55B0B2-4E08-4E4B-B78B-4B968AB1C33B}" srcOrd="2" destOrd="0" presId="urn:microsoft.com/office/officeart/2005/8/layout/default"/>
    <dgm:cxn modelId="{D4327DE9-501D-45AD-B2E4-116370B1F7A0}" type="presParOf" srcId="{F10BBBA7-F8E3-44AF-9CB9-3BE019C95ECB}" destId="{16A4E554-DCA0-46A8-81B5-53A86FDD017C}" srcOrd="3" destOrd="0" presId="urn:microsoft.com/office/officeart/2005/8/layout/default"/>
    <dgm:cxn modelId="{9FE2BA03-C04E-41C0-B5D2-9AAF858C7778}" type="presParOf" srcId="{F10BBBA7-F8E3-44AF-9CB9-3BE019C95ECB}" destId="{0F00BBE0-2D90-4D5C-9178-F2372223ECDB}" srcOrd="4" destOrd="0" presId="urn:microsoft.com/office/officeart/2005/8/layout/default"/>
    <dgm:cxn modelId="{EBDE608D-A978-44F1-8C37-546D14FE7704}" type="presParOf" srcId="{F10BBBA7-F8E3-44AF-9CB9-3BE019C95ECB}" destId="{83D39F82-FE4E-436D-9FA8-E6020D3B56C4}" srcOrd="5" destOrd="0" presId="urn:microsoft.com/office/officeart/2005/8/layout/default"/>
    <dgm:cxn modelId="{12A7853E-EA3C-443C-954A-BC8AD07343D0}" type="presParOf" srcId="{F10BBBA7-F8E3-44AF-9CB9-3BE019C95ECB}" destId="{1A0C183C-E6FD-4D1F-8684-DDC819A73FC7}" srcOrd="6" destOrd="0" presId="urn:microsoft.com/office/officeart/2005/8/layout/default"/>
    <dgm:cxn modelId="{2FD3BB65-6D4C-44F3-AB73-615C32B7CF3F}" type="presParOf" srcId="{F10BBBA7-F8E3-44AF-9CB9-3BE019C95ECB}" destId="{B73FB1E0-023C-4758-95FC-AE4358A69350}" srcOrd="7" destOrd="0" presId="urn:microsoft.com/office/officeart/2005/8/layout/default"/>
    <dgm:cxn modelId="{B40FF1F2-B0E2-4F7F-B063-5F2D4A577806}" type="presParOf" srcId="{F10BBBA7-F8E3-44AF-9CB9-3BE019C95ECB}" destId="{9B817B4E-FF06-426E-99E1-98AB3CE0C11D}" srcOrd="8" destOrd="0" presId="urn:microsoft.com/office/officeart/2005/8/layout/default"/>
    <dgm:cxn modelId="{5F674007-6BB3-4180-AF34-215EDC72707B}" type="presParOf" srcId="{F10BBBA7-F8E3-44AF-9CB9-3BE019C95ECB}" destId="{91C5BE05-FDDA-439A-8667-8A1467AA38ED}" srcOrd="9" destOrd="0" presId="urn:microsoft.com/office/officeart/2005/8/layout/default"/>
    <dgm:cxn modelId="{39DCBD44-34A7-484D-8CEF-62470EA9E584}" type="presParOf" srcId="{F10BBBA7-F8E3-44AF-9CB9-3BE019C95ECB}" destId="{214349EE-A1CE-4465-BCFF-B536B802396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4D3039-08E6-4663-AF34-0B33D34CFDF2}" type="doc">
      <dgm:prSet loTypeId="urn:microsoft.com/office/officeart/2005/8/layout/vProcess5" loCatId="process" qsTypeId="urn:microsoft.com/office/officeart/2005/8/quickstyle/3d3" qsCatId="3D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4BB2D005-0CA2-4D24-B39D-08F00CD8B78B}">
      <dgm:prSet/>
      <dgm:spPr/>
      <dgm:t>
        <a:bodyPr/>
        <a:lstStyle/>
        <a:p>
          <a:r>
            <a:rPr lang="en-US" dirty="0"/>
            <a:t>Authorization</a:t>
          </a:r>
        </a:p>
      </dgm:t>
    </dgm:pt>
    <dgm:pt modelId="{79D30578-925E-404D-8B4E-8FE43D21B776}" type="parTrans" cxnId="{EB351C97-AFE3-4696-BAFB-74FEEC8E0A85}">
      <dgm:prSet/>
      <dgm:spPr/>
      <dgm:t>
        <a:bodyPr/>
        <a:lstStyle/>
        <a:p>
          <a:endParaRPr lang="en-US"/>
        </a:p>
      </dgm:t>
    </dgm:pt>
    <dgm:pt modelId="{7518934E-DEA4-40EF-AE51-2A3D0883C34E}" type="sibTrans" cxnId="{EB351C97-AFE3-4696-BAFB-74FEEC8E0A85}">
      <dgm:prSet/>
      <dgm:spPr/>
      <dgm:t>
        <a:bodyPr/>
        <a:lstStyle/>
        <a:p>
          <a:endParaRPr lang="en-US"/>
        </a:p>
      </dgm:t>
    </dgm:pt>
    <dgm:pt modelId="{37678A9E-D1CA-4CBF-B8F4-EB5904200C7C}">
      <dgm:prSet/>
      <dgm:spPr/>
      <dgm:t>
        <a:bodyPr/>
        <a:lstStyle/>
        <a:p>
          <a:r>
            <a:rPr lang="en-US"/>
            <a:t>Allocate Funds</a:t>
          </a:r>
        </a:p>
      </dgm:t>
    </dgm:pt>
    <dgm:pt modelId="{87D484EB-F711-45D4-BFBF-E9294EF3AE72}" type="parTrans" cxnId="{C7AC1240-6AAA-4C66-B92E-7BE22D2652A3}">
      <dgm:prSet/>
      <dgm:spPr/>
      <dgm:t>
        <a:bodyPr/>
        <a:lstStyle/>
        <a:p>
          <a:endParaRPr lang="en-US"/>
        </a:p>
      </dgm:t>
    </dgm:pt>
    <dgm:pt modelId="{6E37C3D2-76A5-4A46-B6D1-547CBE2CBF6A}" type="sibTrans" cxnId="{C7AC1240-6AAA-4C66-B92E-7BE22D2652A3}">
      <dgm:prSet/>
      <dgm:spPr/>
      <dgm:t>
        <a:bodyPr/>
        <a:lstStyle/>
        <a:p>
          <a:endParaRPr lang="en-US"/>
        </a:p>
      </dgm:t>
    </dgm:pt>
    <dgm:pt modelId="{57454538-3C9B-481F-96E0-ABA7222BB478}">
      <dgm:prSet/>
      <dgm:spPr/>
      <dgm:t>
        <a:bodyPr/>
        <a:lstStyle/>
        <a:p>
          <a:r>
            <a:rPr lang="en-US"/>
            <a:t>Program</a:t>
          </a:r>
        </a:p>
      </dgm:t>
    </dgm:pt>
    <dgm:pt modelId="{177827EB-126C-4915-BBB2-3ADBFD6AD373}" type="parTrans" cxnId="{AC895A66-2B5C-4B5A-9768-2D1AD2EEDCF4}">
      <dgm:prSet/>
      <dgm:spPr/>
      <dgm:t>
        <a:bodyPr/>
        <a:lstStyle/>
        <a:p>
          <a:endParaRPr lang="en-US"/>
        </a:p>
      </dgm:t>
    </dgm:pt>
    <dgm:pt modelId="{6954BCF2-E164-4C9C-B2BE-47D8F79E4DC0}" type="sibTrans" cxnId="{AC895A66-2B5C-4B5A-9768-2D1AD2EEDCF4}">
      <dgm:prSet/>
      <dgm:spPr/>
      <dgm:t>
        <a:bodyPr/>
        <a:lstStyle/>
        <a:p>
          <a:endParaRPr lang="en-US"/>
        </a:p>
      </dgm:t>
    </dgm:pt>
    <dgm:pt modelId="{8245B610-85D1-4E84-BE5A-62AE1572FCF3}">
      <dgm:prSet/>
      <dgm:spPr/>
      <dgm:t>
        <a:bodyPr/>
        <a:lstStyle/>
        <a:p>
          <a:r>
            <a:rPr lang="en-US"/>
            <a:t>Assign Funds</a:t>
          </a:r>
        </a:p>
      </dgm:t>
    </dgm:pt>
    <dgm:pt modelId="{0CB967BE-EAE1-4320-BDD8-4AF6045F057A}" type="parTrans" cxnId="{F18084DA-E0D9-4327-B2CB-B7A82B2F4387}">
      <dgm:prSet/>
      <dgm:spPr/>
      <dgm:t>
        <a:bodyPr/>
        <a:lstStyle/>
        <a:p>
          <a:endParaRPr lang="en-US"/>
        </a:p>
      </dgm:t>
    </dgm:pt>
    <dgm:pt modelId="{40154EE8-1771-4B42-AE05-AEE8F3146898}" type="sibTrans" cxnId="{F18084DA-E0D9-4327-B2CB-B7A82B2F4387}">
      <dgm:prSet/>
      <dgm:spPr/>
      <dgm:t>
        <a:bodyPr/>
        <a:lstStyle/>
        <a:p>
          <a:endParaRPr lang="en-US"/>
        </a:p>
      </dgm:t>
    </dgm:pt>
    <dgm:pt modelId="{4FF8D8AE-A287-4BB5-A87F-CA2E51B277AA}">
      <dgm:prSet/>
      <dgm:spPr/>
      <dgm:t>
        <a:bodyPr/>
        <a:lstStyle/>
        <a:p>
          <a:r>
            <a:rPr lang="en-US"/>
            <a:t>Project</a:t>
          </a:r>
        </a:p>
      </dgm:t>
    </dgm:pt>
    <dgm:pt modelId="{A8501373-9AF2-4CF4-AF43-603D7088CA5F}" type="parTrans" cxnId="{92AE1ABE-94E2-4155-8D74-B454BF2FE6E9}">
      <dgm:prSet/>
      <dgm:spPr/>
      <dgm:t>
        <a:bodyPr/>
        <a:lstStyle/>
        <a:p>
          <a:endParaRPr lang="en-US"/>
        </a:p>
      </dgm:t>
    </dgm:pt>
    <dgm:pt modelId="{51688C68-1226-45E3-9972-4041A894EFB9}" type="sibTrans" cxnId="{92AE1ABE-94E2-4155-8D74-B454BF2FE6E9}">
      <dgm:prSet/>
      <dgm:spPr/>
      <dgm:t>
        <a:bodyPr/>
        <a:lstStyle/>
        <a:p>
          <a:endParaRPr lang="en-US"/>
        </a:p>
      </dgm:t>
    </dgm:pt>
    <dgm:pt modelId="{99ADB744-E3A3-4FDA-BB98-FC7A07E1F71B}">
      <dgm:prSet/>
      <dgm:spPr/>
      <dgm:t>
        <a:bodyPr/>
        <a:lstStyle/>
        <a:p>
          <a:r>
            <a:rPr lang="en-US"/>
            <a:t>Commit Funds</a:t>
          </a:r>
        </a:p>
      </dgm:t>
    </dgm:pt>
    <dgm:pt modelId="{B7AE32A8-5166-4FBC-AE91-1114AAEF3033}" type="parTrans" cxnId="{2B229787-C28E-4E20-8321-8B324DD03F1A}">
      <dgm:prSet/>
      <dgm:spPr/>
      <dgm:t>
        <a:bodyPr/>
        <a:lstStyle/>
        <a:p>
          <a:endParaRPr lang="en-US"/>
        </a:p>
      </dgm:t>
    </dgm:pt>
    <dgm:pt modelId="{9EC7C321-FB0F-4CF4-AE42-C8B2D327CBBE}" type="sibTrans" cxnId="{2B229787-C28E-4E20-8321-8B324DD03F1A}">
      <dgm:prSet/>
      <dgm:spPr/>
      <dgm:t>
        <a:bodyPr/>
        <a:lstStyle/>
        <a:p>
          <a:endParaRPr lang="en-US"/>
        </a:p>
      </dgm:t>
    </dgm:pt>
    <dgm:pt modelId="{F1D24AA0-4843-4B9C-9401-98EE22375BA5}">
      <dgm:prSet/>
      <dgm:spPr/>
      <dgm:t>
        <a:bodyPr/>
        <a:lstStyle/>
        <a:p>
          <a:r>
            <a:rPr lang="en-US"/>
            <a:t>Design Contract</a:t>
          </a:r>
        </a:p>
      </dgm:t>
    </dgm:pt>
    <dgm:pt modelId="{AAFBAE3D-B294-4F24-AA58-0257610634B1}" type="parTrans" cxnId="{14E7D11F-E9F2-43BB-9710-05C5E4523AA1}">
      <dgm:prSet/>
      <dgm:spPr/>
      <dgm:t>
        <a:bodyPr/>
        <a:lstStyle/>
        <a:p>
          <a:endParaRPr lang="en-US"/>
        </a:p>
      </dgm:t>
    </dgm:pt>
    <dgm:pt modelId="{31BDE234-4748-4C1F-B4B7-15D450BA2C65}" type="sibTrans" cxnId="{14E7D11F-E9F2-43BB-9710-05C5E4523AA1}">
      <dgm:prSet/>
      <dgm:spPr/>
      <dgm:t>
        <a:bodyPr/>
        <a:lstStyle/>
        <a:p>
          <a:endParaRPr lang="en-US"/>
        </a:p>
      </dgm:t>
    </dgm:pt>
    <dgm:pt modelId="{A73A0234-327F-4474-B5C0-0EA2BBEA0CD1}">
      <dgm:prSet/>
      <dgm:spPr/>
      <dgm:t>
        <a:bodyPr/>
        <a:lstStyle/>
        <a:p>
          <a:r>
            <a:rPr lang="en-US"/>
            <a:t>Interscope Package</a:t>
          </a:r>
        </a:p>
      </dgm:t>
    </dgm:pt>
    <dgm:pt modelId="{9F6ADED2-3C3B-4EC5-B482-AF312182286E}" type="parTrans" cxnId="{284315E7-4860-44DD-8A8B-1CB864974841}">
      <dgm:prSet/>
      <dgm:spPr/>
      <dgm:t>
        <a:bodyPr/>
        <a:lstStyle/>
        <a:p>
          <a:endParaRPr lang="en-US"/>
        </a:p>
      </dgm:t>
    </dgm:pt>
    <dgm:pt modelId="{0F2DD162-1007-4A74-8724-392580FA2DAE}" type="sibTrans" cxnId="{284315E7-4860-44DD-8A8B-1CB864974841}">
      <dgm:prSet/>
      <dgm:spPr/>
      <dgm:t>
        <a:bodyPr/>
        <a:lstStyle/>
        <a:p>
          <a:endParaRPr lang="en-US"/>
        </a:p>
      </dgm:t>
    </dgm:pt>
    <dgm:pt modelId="{982D1A82-BF11-44C9-ACE2-2147EE46C45E}">
      <dgm:prSet/>
      <dgm:spPr/>
      <dgm:t>
        <a:bodyPr/>
        <a:lstStyle/>
        <a:p>
          <a:endParaRPr lang="en-US"/>
        </a:p>
      </dgm:t>
    </dgm:pt>
    <dgm:pt modelId="{B8824994-E31A-4C00-A6FE-68C03CF07A18}" type="parTrans" cxnId="{DAAF6C99-CED9-41F4-923D-D6009B6C896C}">
      <dgm:prSet/>
      <dgm:spPr/>
      <dgm:t>
        <a:bodyPr/>
        <a:lstStyle/>
        <a:p>
          <a:endParaRPr lang="en-US"/>
        </a:p>
      </dgm:t>
    </dgm:pt>
    <dgm:pt modelId="{61594984-5F22-43C8-A855-F200182A64F8}" type="sibTrans" cxnId="{DAAF6C99-CED9-41F4-923D-D6009B6C896C}">
      <dgm:prSet/>
      <dgm:spPr/>
      <dgm:t>
        <a:bodyPr/>
        <a:lstStyle/>
        <a:p>
          <a:endParaRPr lang="en-US"/>
        </a:p>
      </dgm:t>
    </dgm:pt>
    <dgm:pt modelId="{40DD383B-43C3-4489-80C4-6BD50A130D64}">
      <dgm:prSet/>
      <dgm:spPr/>
      <dgm:t>
        <a:bodyPr/>
        <a:lstStyle/>
        <a:p>
          <a:endParaRPr lang="en-US"/>
        </a:p>
      </dgm:t>
    </dgm:pt>
    <dgm:pt modelId="{74D24A6C-A417-45AF-9695-BB6078FF2C4B}" type="parTrans" cxnId="{87CC9F40-6CD1-4769-885C-11059FB1EB82}">
      <dgm:prSet/>
      <dgm:spPr/>
      <dgm:t>
        <a:bodyPr/>
        <a:lstStyle/>
        <a:p>
          <a:endParaRPr lang="en-US"/>
        </a:p>
      </dgm:t>
    </dgm:pt>
    <dgm:pt modelId="{FEBC2FD9-AC10-493A-BA3C-C1382B05D335}" type="sibTrans" cxnId="{87CC9F40-6CD1-4769-885C-11059FB1EB82}">
      <dgm:prSet/>
      <dgm:spPr/>
      <dgm:t>
        <a:bodyPr/>
        <a:lstStyle/>
        <a:p>
          <a:endParaRPr lang="en-US"/>
        </a:p>
      </dgm:t>
    </dgm:pt>
    <dgm:pt modelId="{1CFA3505-23FF-40B9-A332-D82B167788AE}" type="pres">
      <dgm:prSet presAssocID="{264D3039-08E6-4663-AF34-0B33D34CFDF2}" presName="outerComposite" presStyleCnt="0">
        <dgm:presLayoutVars>
          <dgm:chMax val="5"/>
          <dgm:dir/>
          <dgm:resizeHandles val="exact"/>
        </dgm:presLayoutVars>
      </dgm:prSet>
      <dgm:spPr/>
    </dgm:pt>
    <dgm:pt modelId="{571E4507-D641-4D71-9DC1-95985DA22FA7}" type="pres">
      <dgm:prSet presAssocID="{264D3039-08E6-4663-AF34-0B33D34CFDF2}" presName="dummyMaxCanvas" presStyleCnt="0">
        <dgm:presLayoutVars/>
      </dgm:prSet>
      <dgm:spPr/>
    </dgm:pt>
    <dgm:pt modelId="{48A6E578-D453-4694-B276-5F22CC9FE981}" type="pres">
      <dgm:prSet presAssocID="{264D3039-08E6-4663-AF34-0B33D34CFDF2}" presName="FiveNodes_1" presStyleLbl="node1" presStyleIdx="0" presStyleCnt="5">
        <dgm:presLayoutVars>
          <dgm:bulletEnabled val="1"/>
        </dgm:presLayoutVars>
      </dgm:prSet>
      <dgm:spPr/>
    </dgm:pt>
    <dgm:pt modelId="{86C8E874-A196-4DDE-802B-12515B2F3B3D}" type="pres">
      <dgm:prSet presAssocID="{264D3039-08E6-4663-AF34-0B33D34CFDF2}" presName="FiveNodes_2" presStyleLbl="node1" presStyleIdx="1" presStyleCnt="5">
        <dgm:presLayoutVars>
          <dgm:bulletEnabled val="1"/>
        </dgm:presLayoutVars>
      </dgm:prSet>
      <dgm:spPr/>
    </dgm:pt>
    <dgm:pt modelId="{271D9BEF-3373-4C41-BD5F-EEA6EA790407}" type="pres">
      <dgm:prSet presAssocID="{264D3039-08E6-4663-AF34-0B33D34CFDF2}" presName="FiveNodes_3" presStyleLbl="node1" presStyleIdx="2" presStyleCnt="5">
        <dgm:presLayoutVars>
          <dgm:bulletEnabled val="1"/>
        </dgm:presLayoutVars>
      </dgm:prSet>
      <dgm:spPr/>
    </dgm:pt>
    <dgm:pt modelId="{BEB45BEE-F780-4F07-9089-87FF5B5F4777}" type="pres">
      <dgm:prSet presAssocID="{264D3039-08E6-4663-AF34-0B33D34CFDF2}" presName="FiveNodes_4" presStyleLbl="node1" presStyleIdx="3" presStyleCnt="5">
        <dgm:presLayoutVars>
          <dgm:bulletEnabled val="1"/>
        </dgm:presLayoutVars>
      </dgm:prSet>
      <dgm:spPr/>
    </dgm:pt>
    <dgm:pt modelId="{9C76745F-8527-48E8-94AF-BC32499928E5}" type="pres">
      <dgm:prSet presAssocID="{264D3039-08E6-4663-AF34-0B33D34CFDF2}" presName="FiveNodes_5" presStyleLbl="node1" presStyleIdx="4" presStyleCnt="5">
        <dgm:presLayoutVars>
          <dgm:bulletEnabled val="1"/>
        </dgm:presLayoutVars>
      </dgm:prSet>
      <dgm:spPr/>
    </dgm:pt>
    <dgm:pt modelId="{D8E53F74-2BAA-4198-A682-364A81A3C4EA}" type="pres">
      <dgm:prSet presAssocID="{264D3039-08E6-4663-AF34-0B33D34CFDF2}" presName="FiveConn_1-2" presStyleLbl="fgAccFollowNode1" presStyleIdx="0" presStyleCnt="4">
        <dgm:presLayoutVars>
          <dgm:bulletEnabled val="1"/>
        </dgm:presLayoutVars>
      </dgm:prSet>
      <dgm:spPr/>
    </dgm:pt>
    <dgm:pt modelId="{01A6D263-5035-43B3-A4CA-14C63A8B19C6}" type="pres">
      <dgm:prSet presAssocID="{264D3039-08E6-4663-AF34-0B33D34CFDF2}" presName="FiveConn_2-3" presStyleLbl="fgAccFollowNode1" presStyleIdx="1" presStyleCnt="4">
        <dgm:presLayoutVars>
          <dgm:bulletEnabled val="1"/>
        </dgm:presLayoutVars>
      </dgm:prSet>
      <dgm:spPr/>
    </dgm:pt>
    <dgm:pt modelId="{A15CE485-DFD3-4E67-8157-6320F0A2C0F2}" type="pres">
      <dgm:prSet presAssocID="{264D3039-08E6-4663-AF34-0B33D34CFDF2}" presName="FiveConn_3-4" presStyleLbl="fgAccFollowNode1" presStyleIdx="2" presStyleCnt="4">
        <dgm:presLayoutVars>
          <dgm:bulletEnabled val="1"/>
        </dgm:presLayoutVars>
      </dgm:prSet>
      <dgm:spPr/>
    </dgm:pt>
    <dgm:pt modelId="{7CBD371F-9281-4D38-AE95-14EB367094DF}" type="pres">
      <dgm:prSet presAssocID="{264D3039-08E6-4663-AF34-0B33D34CFDF2}" presName="FiveConn_4-5" presStyleLbl="fgAccFollowNode1" presStyleIdx="3" presStyleCnt="4">
        <dgm:presLayoutVars>
          <dgm:bulletEnabled val="1"/>
        </dgm:presLayoutVars>
      </dgm:prSet>
      <dgm:spPr/>
    </dgm:pt>
    <dgm:pt modelId="{8AC686E1-4A22-4688-BB8C-27D6AE113FAA}" type="pres">
      <dgm:prSet presAssocID="{264D3039-08E6-4663-AF34-0B33D34CFDF2}" presName="FiveNodes_1_text" presStyleLbl="node1" presStyleIdx="4" presStyleCnt="5">
        <dgm:presLayoutVars>
          <dgm:bulletEnabled val="1"/>
        </dgm:presLayoutVars>
      </dgm:prSet>
      <dgm:spPr/>
    </dgm:pt>
    <dgm:pt modelId="{863AE31D-DFB2-48FE-BCEB-E2A54BC84C84}" type="pres">
      <dgm:prSet presAssocID="{264D3039-08E6-4663-AF34-0B33D34CFDF2}" presName="FiveNodes_2_text" presStyleLbl="node1" presStyleIdx="4" presStyleCnt="5">
        <dgm:presLayoutVars>
          <dgm:bulletEnabled val="1"/>
        </dgm:presLayoutVars>
      </dgm:prSet>
      <dgm:spPr/>
    </dgm:pt>
    <dgm:pt modelId="{026CF800-5778-4190-BBDB-0601C7226022}" type="pres">
      <dgm:prSet presAssocID="{264D3039-08E6-4663-AF34-0B33D34CFDF2}" presName="FiveNodes_3_text" presStyleLbl="node1" presStyleIdx="4" presStyleCnt="5">
        <dgm:presLayoutVars>
          <dgm:bulletEnabled val="1"/>
        </dgm:presLayoutVars>
      </dgm:prSet>
      <dgm:spPr/>
    </dgm:pt>
    <dgm:pt modelId="{3A53958F-F37F-4FA2-8E11-3ED3A75920DD}" type="pres">
      <dgm:prSet presAssocID="{264D3039-08E6-4663-AF34-0B33D34CFDF2}" presName="FiveNodes_4_text" presStyleLbl="node1" presStyleIdx="4" presStyleCnt="5">
        <dgm:presLayoutVars>
          <dgm:bulletEnabled val="1"/>
        </dgm:presLayoutVars>
      </dgm:prSet>
      <dgm:spPr/>
    </dgm:pt>
    <dgm:pt modelId="{16DA79C5-5B70-4547-9486-73C774330D25}" type="pres">
      <dgm:prSet presAssocID="{264D3039-08E6-4663-AF34-0B33D34CFDF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BA1B59-DFA3-40DA-90A5-E3661024881F}" type="presOf" srcId="{A73A0234-327F-4474-B5C0-0EA2BBEA0CD1}" destId="{16DA79C5-5B70-4547-9486-73C774330D25}" srcOrd="1" destOrd="0" presId="urn:microsoft.com/office/officeart/2005/8/layout/vProcess5"/>
    <dgm:cxn modelId="{B627D196-162E-4228-8580-52C43553B68C}" type="presOf" srcId="{99ADB744-E3A3-4FDA-BB98-FC7A07E1F71B}" destId="{271D9BEF-3373-4C41-BD5F-EEA6EA790407}" srcOrd="0" destOrd="1" presId="urn:microsoft.com/office/officeart/2005/8/layout/vProcess5"/>
    <dgm:cxn modelId="{9477C69A-9A8B-497A-B5B9-171757DA8960}" type="presOf" srcId="{4BB2D005-0CA2-4D24-B39D-08F00CD8B78B}" destId="{8AC686E1-4A22-4688-BB8C-27D6AE113FAA}" srcOrd="1" destOrd="0" presId="urn:microsoft.com/office/officeart/2005/8/layout/vProcess5"/>
    <dgm:cxn modelId="{92AE1ABE-94E2-4155-8D74-B454BF2FE6E9}" srcId="{264D3039-08E6-4663-AF34-0B33D34CFDF2}" destId="{4FF8D8AE-A287-4BB5-A87F-CA2E51B277AA}" srcOrd="2" destOrd="0" parTransId="{A8501373-9AF2-4CF4-AF43-603D7088CA5F}" sibTransId="{51688C68-1226-45E3-9972-4041A894EFB9}"/>
    <dgm:cxn modelId="{DAAF6C99-CED9-41F4-923D-D6009B6C896C}" srcId="{264D3039-08E6-4663-AF34-0B33D34CFDF2}" destId="{982D1A82-BF11-44C9-ACE2-2147EE46C45E}" srcOrd="5" destOrd="0" parTransId="{B8824994-E31A-4C00-A6FE-68C03CF07A18}" sibTransId="{61594984-5F22-43C8-A855-F200182A64F8}"/>
    <dgm:cxn modelId="{87CC9F40-6CD1-4769-885C-11059FB1EB82}" srcId="{264D3039-08E6-4663-AF34-0B33D34CFDF2}" destId="{40DD383B-43C3-4489-80C4-6BD50A130D64}" srcOrd="6" destOrd="0" parTransId="{74D24A6C-A417-45AF-9695-BB6078FF2C4B}" sibTransId="{FEBC2FD9-AC10-493A-BA3C-C1382B05D335}"/>
    <dgm:cxn modelId="{14E7D11F-E9F2-43BB-9710-05C5E4523AA1}" srcId="{264D3039-08E6-4663-AF34-0B33D34CFDF2}" destId="{F1D24AA0-4843-4B9C-9401-98EE22375BA5}" srcOrd="3" destOrd="0" parTransId="{AAFBAE3D-B294-4F24-AA58-0257610634B1}" sibTransId="{31BDE234-4748-4C1F-B4B7-15D450BA2C65}"/>
    <dgm:cxn modelId="{543214EC-298C-48C2-A79E-D2E3E57F5F49}" type="presOf" srcId="{4FF8D8AE-A287-4BB5-A87F-CA2E51B277AA}" destId="{271D9BEF-3373-4C41-BD5F-EEA6EA790407}" srcOrd="0" destOrd="0" presId="urn:microsoft.com/office/officeart/2005/8/layout/vProcess5"/>
    <dgm:cxn modelId="{A1C48801-90BD-4FF5-A052-BA64822D64F1}" type="presOf" srcId="{4FF8D8AE-A287-4BB5-A87F-CA2E51B277AA}" destId="{026CF800-5778-4190-BBDB-0601C7226022}" srcOrd="1" destOrd="0" presId="urn:microsoft.com/office/officeart/2005/8/layout/vProcess5"/>
    <dgm:cxn modelId="{AC895A66-2B5C-4B5A-9768-2D1AD2EEDCF4}" srcId="{264D3039-08E6-4663-AF34-0B33D34CFDF2}" destId="{57454538-3C9B-481F-96E0-ABA7222BB478}" srcOrd="1" destOrd="0" parTransId="{177827EB-126C-4915-BBB2-3ADBFD6AD373}" sibTransId="{6954BCF2-E164-4C9C-B2BE-47D8F79E4DC0}"/>
    <dgm:cxn modelId="{F18084DA-E0D9-4327-B2CB-B7A82B2F4387}" srcId="{57454538-3C9B-481F-96E0-ABA7222BB478}" destId="{8245B610-85D1-4E84-BE5A-62AE1572FCF3}" srcOrd="0" destOrd="0" parTransId="{0CB967BE-EAE1-4320-BDD8-4AF6045F057A}" sibTransId="{40154EE8-1771-4B42-AE05-AEE8F3146898}"/>
    <dgm:cxn modelId="{EB351C97-AFE3-4696-BAFB-74FEEC8E0A85}" srcId="{264D3039-08E6-4663-AF34-0B33D34CFDF2}" destId="{4BB2D005-0CA2-4D24-B39D-08F00CD8B78B}" srcOrd="0" destOrd="0" parTransId="{79D30578-925E-404D-8B4E-8FE43D21B776}" sibTransId="{7518934E-DEA4-40EF-AE51-2A3D0883C34E}"/>
    <dgm:cxn modelId="{DC2F2D1C-7973-468A-AC34-0AA561F24C26}" type="presOf" srcId="{31BDE234-4748-4C1F-B4B7-15D450BA2C65}" destId="{7CBD371F-9281-4D38-AE95-14EB367094DF}" srcOrd="0" destOrd="0" presId="urn:microsoft.com/office/officeart/2005/8/layout/vProcess5"/>
    <dgm:cxn modelId="{466E9AE7-3EF3-4219-A3FF-162DB57640F8}" type="presOf" srcId="{8245B610-85D1-4E84-BE5A-62AE1572FCF3}" destId="{86C8E874-A196-4DDE-802B-12515B2F3B3D}" srcOrd="0" destOrd="1" presId="urn:microsoft.com/office/officeart/2005/8/layout/vProcess5"/>
    <dgm:cxn modelId="{AF832B84-DFC9-4EC0-B0D3-AEDA4007FA5A}" type="presOf" srcId="{264D3039-08E6-4663-AF34-0B33D34CFDF2}" destId="{1CFA3505-23FF-40B9-A332-D82B167788AE}" srcOrd="0" destOrd="0" presId="urn:microsoft.com/office/officeart/2005/8/layout/vProcess5"/>
    <dgm:cxn modelId="{59CEE2DE-DC56-45EB-915B-99A1A832EA20}" type="presOf" srcId="{99ADB744-E3A3-4FDA-BB98-FC7A07E1F71B}" destId="{026CF800-5778-4190-BBDB-0601C7226022}" srcOrd="1" destOrd="1" presId="urn:microsoft.com/office/officeart/2005/8/layout/vProcess5"/>
    <dgm:cxn modelId="{284315E7-4860-44DD-8A8B-1CB864974841}" srcId="{264D3039-08E6-4663-AF34-0B33D34CFDF2}" destId="{A73A0234-327F-4474-B5C0-0EA2BBEA0CD1}" srcOrd="4" destOrd="0" parTransId="{9F6ADED2-3C3B-4EC5-B482-AF312182286E}" sibTransId="{0F2DD162-1007-4A74-8724-392580FA2DAE}"/>
    <dgm:cxn modelId="{DE41C6B4-BE59-4C07-ACC2-DBF972BA6D67}" type="presOf" srcId="{4BB2D005-0CA2-4D24-B39D-08F00CD8B78B}" destId="{48A6E578-D453-4694-B276-5F22CC9FE981}" srcOrd="0" destOrd="0" presId="urn:microsoft.com/office/officeart/2005/8/layout/vProcess5"/>
    <dgm:cxn modelId="{79F71F23-E3CA-412A-B87F-AFBDA9DC63D0}" type="presOf" srcId="{F1D24AA0-4843-4B9C-9401-98EE22375BA5}" destId="{BEB45BEE-F780-4F07-9089-87FF5B5F4777}" srcOrd="0" destOrd="0" presId="urn:microsoft.com/office/officeart/2005/8/layout/vProcess5"/>
    <dgm:cxn modelId="{A97C6DA3-04AD-4302-BE2D-535EBECB120D}" type="presOf" srcId="{F1D24AA0-4843-4B9C-9401-98EE22375BA5}" destId="{3A53958F-F37F-4FA2-8E11-3ED3A75920DD}" srcOrd="1" destOrd="0" presId="urn:microsoft.com/office/officeart/2005/8/layout/vProcess5"/>
    <dgm:cxn modelId="{C7AC1240-6AAA-4C66-B92E-7BE22D2652A3}" srcId="{4BB2D005-0CA2-4D24-B39D-08F00CD8B78B}" destId="{37678A9E-D1CA-4CBF-B8F4-EB5904200C7C}" srcOrd="0" destOrd="0" parTransId="{87D484EB-F711-45D4-BFBF-E9294EF3AE72}" sibTransId="{6E37C3D2-76A5-4A46-B6D1-547CBE2CBF6A}"/>
    <dgm:cxn modelId="{E724655A-95D3-4062-95F3-5530A7427587}" type="presOf" srcId="{37678A9E-D1CA-4CBF-B8F4-EB5904200C7C}" destId="{8AC686E1-4A22-4688-BB8C-27D6AE113FAA}" srcOrd="1" destOrd="1" presId="urn:microsoft.com/office/officeart/2005/8/layout/vProcess5"/>
    <dgm:cxn modelId="{7BB51662-2EB8-472B-A158-FF8A2D55A4DB}" type="presOf" srcId="{57454538-3C9B-481F-96E0-ABA7222BB478}" destId="{863AE31D-DFB2-48FE-BCEB-E2A54BC84C84}" srcOrd="1" destOrd="0" presId="urn:microsoft.com/office/officeart/2005/8/layout/vProcess5"/>
    <dgm:cxn modelId="{49BFDBB3-8CF3-41B5-A5CF-D0F5B68122AD}" type="presOf" srcId="{57454538-3C9B-481F-96E0-ABA7222BB478}" destId="{86C8E874-A196-4DDE-802B-12515B2F3B3D}" srcOrd="0" destOrd="0" presId="urn:microsoft.com/office/officeart/2005/8/layout/vProcess5"/>
    <dgm:cxn modelId="{890C320D-FF7F-4D80-8008-17EF7FE5AB4C}" type="presOf" srcId="{A73A0234-327F-4474-B5C0-0EA2BBEA0CD1}" destId="{9C76745F-8527-48E8-94AF-BC32499928E5}" srcOrd="0" destOrd="0" presId="urn:microsoft.com/office/officeart/2005/8/layout/vProcess5"/>
    <dgm:cxn modelId="{2B229787-C28E-4E20-8321-8B324DD03F1A}" srcId="{4FF8D8AE-A287-4BB5-A87F-CA2E51B277AA}" destId="{99ADB744-E3A3-4FDA-BB98-FC7A07E1F71B}" srcOrd="0" destOrd="0" parTransId="{B7AE32A8-5166-4FBC-AE91-1114AAEF3033}" sibTransId="{9EC7C321-FB0F-4CF4-AE42-C8B2D327CBBE}"/>
    <dgm:cxn modelId="{ABFCCF10-D1AF-4E65-B9B6-C89141F827D8}" type="presOf" srcId="{7518934E-DEA4-40EF-AE51-2A3D0883C34E}" destId="{D8E53F74-2BAA-4198-A682-364A81A3C4EA}" srcOrd="0" destOrd="0" presId="urn:microsoft.com/office/officeart/2005/8/layout/vProcess5"/>
    <dgm:cxn modelId="{928CEF91-4F9D-40A0-88CE-BD80FEE59B26}" type="presOf" srcId="{37678A9E-D1CA-4CBF-B8F4-EB5904200C7C}" destId="{48A6E578-D453-4694-B276-5F22CC9FE981}" srcOrd="0" destOrd="1" presId="urn:microsoft.com/office/officeart/2005/8/layout/vProcess5"/>
    <dgm:cxn modelId="{B0AA0471-B8FA-4BB9-B2DD-C737869E5CD6}" type="presOf" srcId="{51688C68-1226-45E3-9972-4041A894EFB9}" destId="{A15CE485-DFD3-4E67-8157-6320F0A2C0F2}" srcOrd="0" destOrd="0" presId="urn:microsoft.com/office/officeart/2005/8/layout/vProcess5"/>
    <dgm:cxn modelId="{6AE0A30F-ED9F-4899-95B8-7F5AFCBE9EA7}" type="presOf" srcId="{8245B610-85D1-4E84-BE5A-62AE1572FCF3}" destId="{863AE31D-DFB2-48FE-BCEB-E2A54BC84C84}" srcOrd="1" destOrd="1" presId="urn:microsoft.com/office/officeart/2005/8/layout/vProcess5"/>
    <dgm:cxn modelId="{E53249B8-C166-443A-8235-6EB756AB3F47}" type="presOf" srcId="{6954BCF2-E164-4C9C-B2BE-47D8F79E4DC0}" destId="{01A6D263-5035-43B3-A4CA-14C63A8B19C6}" srcOrd="0" destOrd="0" presId="urn:microsoft.com/office/officeart/2005/8/layout/vProcess5"/>
    <dgm:cxn modelId="{F3DD2CAC-4BA4-4BF0-ACC7-B66F20059F9B}" type="presParOf" srcId="{1CFA3505-23FF-40B9-A332-D82B167788AE}" destId="{571E4507-D641-4D71-9DC1-95985DA22FA7}" srcOrd="0" destOrd="0" presId="urn:microsoft.com/office/officeart/2005/8/layout/vProcess5"/>
    <dgm:cxn modelId="{DFED9A79-9EE3-42D1-BBA1-28C87D18E8B6}" type="presParOf" srcId="{1CFA3505-23FF-40B9-A332-D82B167788AE}" destId="{48A6E578-D453-4694-B276-5F22CC9FE981}" srcOrd="1" destOrd="0" presId="urn:microsoft.com/office/officeart/2005/8/layout/vProcess5"/>
    <dgm:cxn modelId="{57360E0F-1499-475C-B0CC-10D9912FC85E}" type="presParOf" srcId="{1CFA3505-23FF-40B9-A332-D82B167788AE}" destId="{86C8E874-A196-4DDE-802B-12515B2F3B3D}" srcOrd="2" destOrd="0" presId="urn:microsoft.com/office/officeart/2005/8/layout/vProcess5"/>
    <dgm:cxn modelId="{4499F995-1E37-449F-B87C-0AAF10615BCB}" type="presParOf" srcId="{1CFA3505-23FF-40B9-A332-D82B167788AE}" destId="{271D9BEF-3373-4C41-BD5F-EEA6EA790407}" srcOrd="3" destOrd="0" presId="urn:microsoft.com/office/officeart/2005/8/layout/vProcess5"/>
    <dgm:cxn modelId="{D28E631B-F915-4ADC-A289-98E4741C6542}" type="presParOf" srcId="{1CFA3505-23FF-40B9-A332-D82B167788AE}" destId="{BEB45BEE-F780-4F07-9089-87FF5B5F4777}" srcOrd="4" destOrd="0" presId="urn:microsoft.com/office/officeart/2005/8/layout/vProcess5"/>
    <dgm:cxn modelId="{7906FAB8-F46F-481A-AE10-0CEFB6DA53FA}" type="presParOf" srcId="{1CFA3505-23FF-40B9-A332-D82B167788AE}" destId="{9C76745F-8527-48E8-94AF-BC32499928E5}" srcOrd="5" destOrd="0" presId="urn:microsoft.com/office/officeart/2005/8/layout/vProcess5"/>
    <dgm:cxn modelId="{A8D7E644-F359-4C85-85CC-99BED57C9366}" type="presParOf" srcId="{1CFA3505-23FF-40B9-A332-D82B167788AE}" destId="{D8E53F74-2BAA-4198-A682-364A81A3C4EA}" srcOrd="6" destOrd="0" presId="urn:microsoft.com/office/officeart/2005/8/layout/vProcess5"/>
    <dgm:cxn modelId="{25A372C1-09C6-4E2A-B808-8206EE7086E4}" type="presParOf" srcId="{1CFA3505-23FF-40B9-A332-D82B167788AE}" destId="{01A6D263-5035-43B3-A4CA-14C63A8B19C6}" srcOrd="7" destOrd="0" presId="urn:microsoft.com/office/officeart/2005/8/layout/vProcess5"/>
    <dgm:cxn modelId="{5AD2EA93-A387-4DDF-9D26-C88F107B64F2}" type="presParOf" srcId="{1CFA3505-23FF-40B9-A332-D82B167788AE}" destId="{A15CE485-DFD3-4E67-8157-6320F0A2C0F2}" srcOrd="8" destOrd="0" presId="urn:microsoft.com/office/officeart/2005/8/layout/vProcess5"/>
    <dgm:cxn modelId="{DCA7FBC6-5F3B-422F-8B60-36ADFC90D951}" type="presParOf" srcId="{1CFA3505-23FF-40B9-A332-D82B167788AE}" destId="{7CBD371F-9281-4D38-AE95-14EB367094DF}" srcOrd="9" destOrd="0" presId="urn:microsoft.com/office/officeart/2005/8/layout/vProcess5"/>
    <dgm:cxn modelId="{85758FE8-01F0-4342-813C-2E647C830B32}" type="presParOf" srcId="{1CFA3505-23FF-40B9-A332-D82B167788AE}" destId="{8AC686E1-4A22-4688-BB8C-27D6AE113FAA}" srcOrd="10" destOrd="0" presId="urn:microsoft.com/office/officeart/2005/8/layout/vProcess5"/>
    <dgm:cxn modelId="{C2694ADA-88A7-484E-8C10-E560EE6494B1}" type="presParOf" srcId="{1CFA3505-23FF-40B9-A332-D82B167788AE}" destId="{863AE31D-DFB2-48FE-BCEB-E2A54BC84C84}" srcOrd="11" destOrd="0" presId="urn:microsoft.com/office/officeart/2005/8/layout/vProcess5"/>
    <dgm:cxn modelId="{936CF02E-78E3-409A-BFAF-62A7172014F7}" type="presParOf" srcId="{1CFA3505-23FF-40B9-A332-D82B167788AE}" destId="{026CF800-5778-4190-BBDB-0601C7226022}" srcOrd="12" destOrd="0" presId="urn:microsoft.com/office/officeart/2005/8/layout/vProcess5"/>
    <dgm:cxn modelId="{5AFBFE96-D620-4701-8AEB-E31C29E22FE2}" type="presParOf" srcId="{1CFA3505-23FF-40B9-A332-D82B167788AE}" destId="{3A53958F-F37F-4FA2-8E11-3ED3A75920DD}" srcOrd="13" destOrd="0" presId="urn:microsoft.com/office/officeart/2005/8/layout/vProcess5"/>
    <dgm:cxn modelId="{BDDEDE29-67EE-4B4F-9D85-D2E4B19430AC}" type="presParOf" srcId="{1CFA3505-23FF-40B9-A332-D82B167788AE}" destId="{16DA79C5-5B70-4547-9486-73C774330D2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3E86B8-092A-4298-AF38-0F7EDF18E302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418A12-E051-4B85-97F6-91E8550E89A0}">
      <dgm:prSet custT="1"/>
      <dgm:spPr/>
      <dgm:t>
        <a:bodyPr/>
        <a:lstStyle/>
        <a:p>
          <a:r>
            <a:rPr lang="en-US" sz="2000" dirty="0"/>
            <a:t>Authorization</a:t>
          </a:r>
          <a:endParaRPr lang="en-US" sz="1100" dirty="0"/>
        </a:p>
      </dgm:t>
    </dgm:pt>
    <dgm:pt modelId="{6B54266C-A8AF-477D-A16D-CDF51EBFA08F}" type="parTrans" cxnId="{BFD0079D-DD6E-40F7-9369-EC808D88E315}">
      <dgm:prSet/>
      <dgm:spPr/>
      <dgm:t>
        <a:bodyPr/>
        <a:lstStyle/>
        <a:p>
          <a:endParaRPr lang="en-US"/>
        </a:p>
      </dgm:t>
    </dgm:pt>
    <dgm:pt modelId="{598DD2B6-3F21-424D-BC98-F09F6973D24E}" type="sibTrans" cxnId="{BFD0079D-DD6E-40F7-9369-EC808D88E315}">
      <dgm:prSet/>
      <dgm:spPr/>
      <dgm:t>
        <a:bodyPr/>
        <a:lstStyle/>
        <a:p>
          <a:endParaRPr lang="en-US"/>
        </a:p>
      </dgm:t>
    </dgm:pt>
    <dgm:pt modelId="{14B724A1-C2C0-4178-8C60-C3DE34F75676}">
      <dgm:prSet custT="1"/>
      <dgm:spPr/>
      <dgm:t>
        <a:bodyPr/>
        <a:lstStyle/>
        <a:p>
          <a:r>
            <a:rPr lang="en-US" sz="2800"/>
            <a:t>Program</a:t>
          </a:r>
        </a:p>
      </dgm:t>
    </dgm:pt>
    <dgm:pt modelId="{6C331339-684F-4C63-B60B-1B3AF6ED0894}" type="parTrans" cxnId="{4B8704A0-394D-4830-837B-94F2BD181C79}">
      <dgm:prSet/>
      <dgm:spPr/>
      <dgm:t>
        <a:bodyPr/>
        <a:lstStyle/>
        <a:p>
          <a:endParaRPr lang="en-US"/>
        </a:p>
      </dgm:t>
    </dgm:pt>
    <dgm:pt modelId="{90E1D466-67E7-4FE9-97D6-654C558CBAF8}" type="sibTrans" cxnId="{4B8704A0-394D-4830-837B-94F2BD181C79}">
      <dgm:prSet/>
      <dgm:spPr/>
      <dgm:t>
        <a:bodyPr/>
        <a:lstStyle/>
        <a:p>
          <a:endParaRPr lang="en-US"/>
        </a:p>
      </dgm:t>
    </dgm:pt>
    <dgm:pt modelId="{25DB2526-6AF7-481F-B771-A41890F01495}">
      <dgm:prSet custT="1"/>
      <dgm:spPr/>
      <dgm:t>
        <a:bodyPr/>
        <a:lstStyle/>
        <a:p>
          <a:r>
            <a:rPr lang="en-US" sz="3200"/>
            <a:t>Project</a:t>
          </a:r>
        </a:p>
      </dgm:t>
    </dgm:pt>
    <dgm:pt modelId="{FBE97F88-3C35-47F9-8F25-4F0753A362B3}" type="parTrans" cxnId="{13336B0A-2B8F-4998-B0A9-D2885BC4ADED}">
      <dgm:prSet/>
      <dgm:spPr/>
      <dgm:t>
        <a:bodyPr/>
        <a:lstStyle/>
        <a:p>
          <a:endParaRPr lang="en-US"/>
        </a:p>
      </dgm:t>
    </dgm:pt>
    <dgm:pt modelId="{2FAB92D3-E945-41CA-9092-2EA4CC3166FC}" type="sibTrans" cxnId="{13336B0A-2B8F-4998-B0A9-D2885BC4ADED}">
      <dgm:prSet/>
      <dgm:spPr/>
      <dgm:t>
        <a:bodyPr/>
        <a:lstStyle/>
        <a:p>
          <a:endParaRPr lang="en-US"/>
        </a:p>
      </dgm:t>
    </dgm:pt>
    <dgm:pt modelId="{E100CC37-8E50-404C-BB87-E6EC9F9D5419}">
      <dgm:prSet custT="1"/>
      <dgm:spPr/>
      <dgm:t>
        <a:bodyPr/>
        <a:lstStyle/>
        <a:p>
          <a:r>
            <a:rPr lang="en-US" sz="2400" dirty="0"/>
            <a:t>Design</a:t>
          </a:r>
          <a:r>
            <a:rPr lang="en-US" sz="900" dirty="0"/>
            <a:t> </a:t>
          </a:r>
          <a:r>
            <a:rPr lang="en-US" sz="1800" dirty="0"/>
            <a:t>Contract</a:t>
          </a:r>
          <a:endParaRPr lang="en-US" sz="900" dirty="0"/>
        </a:p>
      </dgm:t>
    </dgm:pt>
    <dgm:pt modelId="{188EFC6D-C1DD-473E-B005-5C690CAFEDB7}" type="parTrans" cxnId="{0342EAD1-1E7A-4E6B-BBC3-C84246BB054B}">
      <dgm:prSet/>
      <dgm:spPr/>
      <dgm:t>
        <a:bodyPr/>
        <a:lstStyle/>
        <a:p>
          <a:endParaRPr lang="en-US"/>
        </a:p>
      </dgm:t>
    </dgm:pt>
    <dgm:pt modelId="{E438BC62-0CF9-414E-80B1-23F926FBF30B}" type="sibTrans" cxnId="{0342EAD1-1E7A-4E6B-BBC3-C84246BB054B}">
      <dgm:prSet/>
      <dgm:spPr/>
      <dgm:t>
        <a:bodyPr/>
        <a:lstStyle/>
        <a:p>
          <a:endParaRPr lang="en-US"/>
        </a:p>
      </dgm:t>
    </dgm:pt>
    <dgm:pt modelId="{1529A0ED-0DC5-4C26-958D-BCAC05917B7B}">
      <dgm:prSet custT="1"/>
      <dgm:spPr/>
      <dgm:t>
        <a:bodyPr/>
        <a:lstStyle/>
        <a:p>
          <a:r>
            <a:rPr lang="en-US" sz="1800" dirty="0"/>
            <a:t>Package</a:t>
          </a:r>
          <a:endParaRPr lang="en-US" sz="900" dirty="0"/>
        </a:p>
      </dgm:t>
    </dgm:pt>
    <dgm:pt modelId="{1AC0B62E-2D6E-4B04-8508-FED7B0BFDD68}" type="parTrans" cxnId="{996DB6E5-DA8B-41DE-859F-DD0EA337A206}">
      <dgm:prSet/>
      <dgm:spPr/>
      <dgm:t>
        <a:bodyPr/>
        <a:lstStyle/>
        <a:p>
          <a:endParaRPr lang="en-US"/>
        </a:p>
      </dgm:t>
    </dgm:pt>
    <dgm:pt modelId="{A347CADD-4A4E-4FA5-A244-1B14AB653D81}" type="sibTrans" cxnId="{996DB6E5-DA8B-41DE-859F-DD0EA337A206}">
      <dgm:prSet/>
      <dgm:spPr/>
      <dgm:t>
        <a:bodyPr/>
        <a:lstStyle/>
        <a:p>
          <a:endParaRPr lang="en-US"/>
        </a:p>
      </dgm:t>
    </dgm:pt>
    <dgm:pt modelId="{E68AE435-E6A0-45CD-8304-CB5F9CE73952}">
      <dgm:prSet custT="1"/>
      <dgm:spPr/>
      <dgm:t>
        <a:bodyPr/>
        <a:lstStyle/>
        <a:p>
          <a:r>
            <a:rPr lang="en-US" sz="900"/>
            <a:t>Construction</a:t>
          </a:r>
          <a:r>
            <a:rPr lang="en-US" sz="800"/>
            <a:t> </a:t>
          </a:r>
          <a:r>
            <a:rPr lang="en-US" sz="1200"/>
            <a:t>Contract</a:t>
          </a:r>
          <a:endParaRPr lang="en-US" sz="800" dirty="0"/>
        </a:p>
      </dgm:t>
    </dgm:pt>
    <dgm:pt modelId="{033E6C32-14CA-428A-9A2D-F37785DD68F9}" type="parTrans" cxnId="{68DD3A54-0BE9-4331-8718-6614E129A466}">
      <dgm:prSet/>
      <dgm:spPr/>
      <dgm:t>
        <a:bodyPr/>
        <a:lstStyle/>
        <a:p>
          <a:endParaRPr lang="en-US"/>
        </a:p>
      </dgm:t>
    </dgm:pt>
    <dgm:pt modelId="{32A14738-E990-4031-A67E-2E0AC2F3551D}" type="sibTrans" cxnId="{68DD3A54-0BE9-4331-8718-6614E129A466}">
      <dgm:prSet/>
      <dgm:spPr/>
      <dgm:t>
        <a:bodyPr/>
        <a:lstStyle/>
        <a:p>
          <a:endParaRPr lang="en-US"/>
        </a:p>
      </dgm:t>
    </dgm:pt>
    <dgm:pt modelId="{AEBAF83D-31DF-4C19-BB5F-6615845A5555}" type="pres">
      <dgm:prSet presAssocID="{0C3E86B8-092A-4298-AF38-0F7EDF18E302}" presName="Name0" presStyleCnt="0">
        <dgm:presLayoutVars>
          <dgm:chMax val="7"/>
          <dgm:resizeHandles val="exact"/>
        </dgm:presLayoutVars>
      </dgm:prSet>
      <dgm:spPr/>
    </dgm:pt>
    <dgm:pt modelId="{C6742CC0-A2E3-4194-B07C-7D2674BF68FF}" type="pres">
      <dgm:prSet presAssocID="{0C3E86B8-092A-4298-AF38-0F7EDF18E302}" presName="comp1" presStyleCnt="0"/>
      <dgm:spPr/>
    </dgm:pt>
    <dgm:pt modelId="{E4EB1A30-C071-470F-AC93-0B930F28EA9B}" type="pres">
      <dgm:prSet presAssocID="{0C3E86B8-092A-4298-AF38-0F7EDF18E302}" presName="circle1" presStyleLbl="node1" presStyleIdx="0" presStyleCnt="6" custLinFactNeighborX="1765" custLinFactNeighborY="1544"/>
      <dgm:spPr/>
    </dgm:pt>
    <dgm:pt modelId="{D537ED01-FBF9-4943-8C2D-29BB4D332768}" type="pres">
      <dgm:prSet presAssocID="{0C3E86B8-092A-4298-AF38-0F7EDF18E302}" presName="c1text" presStyleLbl="node1" presStyleIdx="0" presStyleCnt="6">
        <dgm:presLayoutVars>
          <dgm:bulletEnabled val="1"/>
        </dgm:presLayoutVars>
      </dgm:prSet>
      <dgm:spPr/>
    </dgm:pt>
    <dgm:pt modelId="{0B38A1CA-6AF8-43A6-A46B-12BC39DC93ED}" type="pres">
      <dgm:prSet presAssocID="{0C3E86B8-092A-4298-AF38-0F7EDF18E302}" presName="comp2" presStyleCnt="0"/>
      <dgm:spPr/>
    </dgm:pt>
    <dgm:pt modelId="{AFBDBD8D-C76D-4FBA-A18A-10118F3A9211}" type="pres">
      <dgm:prSet presAssocID="{0C3E86B8-092A-4298-AF38-0F7EDF18E302}" presName="circle2" presStyleLbl="node1" presStyleIdx="1" presStyleCnt="6"/>
      <dgm:spPr/>
    </dgm:pt>
    <dgm:pt modelId="{4BD68432-ECBC-414E-8E1D-DC1FD5193E7C}" type="pres">
      <dgm:prSet presAssocID="{0C3E86B8-092A-4298-AF38-0F7EDF18E302}" presName="c2text" presStyleLbl="node1" presStyleIdx="1" presStyleCnt="6">
        <dgm:presLayoutVars>
          <dgm:bulletEnabled val="1"/>
        </dgm:presLayoutVars>
      </dgm:prSet>
      <dgm:spPr/>
    </dgm:pt>
    <dgm:pt modelId="{862120E9-E010-444B-B0A3-A606A973DF5D}" type="pres">
      <dgm:prSet presAssocID="{0C3E86B8-092A-4298-AF38-0F7EDF18E302}" presName="comp3" presStyleCnt="0"/>
      <dgm:spPr/>
    </dgm:pt>
    <dgm:pt modelId="{47E57413-0895-4567-8837-1015F19B048F}" type="pres">
      <dgm:prSet presAssocID="{0C3E86B8-092A-4298-AF38-0F7EDF18E302}" presName="circle3" presStyleLbl="node1" presStyleIdx="2" presStyleCnt="6" custLinFactNeighborY="-747"/>
      <dgm:spPr/>
    </dgm:pt>
    <dgm:pt modelId="{1324CC0D-869E-4736-91CB-CF980A4E5136}" type="pres">
      <dgm:prSet presAssocID="{0C3E86B8-092A-4298-AF38-0F7EDF18E302}" presName="c3text" presStyleLbl="node1" presStyleIdx="2" presStyleCnt="6">
        <dgm:presLayoutVars>
          <dgm:bulletEnabled val="1"/>
        </dgm:presLayoutVars>
      </dgm:prSet>
      <dgm:spPr/>
    </dgm:pt>
    <dgm:pt modelId="{69FB9638-56F5-4D81-A10D-F714E32B4D21}" type="pres">
      <dgm:prSet presAssocID="{0C3E86B8-092A-4298-AF38-0F7EDF18E302}" presName="comp4" presStyleCnt="0"/>
      <dgm:spPr/>
    </dgm:pt>
    <dgm:pt modelId="{2FF11C8A-1080-4942-B2B8-8142C7BB59B3}" type="pres">
      <dgm:prSet presAssocID="{0C3E86B8-092A-4298-AF38-0F7EDF18E302}" presName="circle4" presStyleLbl="node1" presStyleIdx="3" presStyleCnt="6"/>
      <dgm:spPr/>
    </dgm:pt>
    <dgm:pt modelId="{3CDD980A-BCC4-4A12-A12C-93CDC07AB36B}" type="pres">
      <dgm:prSet presAssocID="{0C3E86B8-092A-4298-AF38-0F7EDF18E302}" presName="c4text" presStyleLbl="node1" presStyleIdx="3" presStyleCnt="6">
        <dgm:presLayoutVars>
          <dgm:bulletEnabled val="1"/>
        </dgm:presLayoutVars>
      </dgm:prSet>
      <dgm:spPr/>
    </dgm:pt>
    <dgm:pt modelId="{056A4846-60F1-4547-BED9-1D49BADE42DF}" type="pres">
      <dgm:prSet presAssocID="{0C3E86B8-092A-4298-AF38-0F7EDF18E302}" presName="comp5" presStyleCnt="0"/>
      <dgm:spPr/>
    </dgm:pt>
    <dgm:pt modelId="{66EA0116-20B3-4083-8AC7-C7661E535335}" type="pres">
      <dgm:prSet presAssocID="{0C3E86B8-092A-4298-AF38-0F7EDF18E302}" presName="circle5" presStyleLbl="node1" presStyleIdx="4" presStyleCnt="6"/>
      <dgm:spPr/>
    </dgm:pt>
    <dgm:pt modelId="{EFF6B632-9ED9-412F-A47D-FA2951B0A680}" type="pres">
      <dgm:prSet presAssocID="{0C3E86B8-092A-4298-AF38-0F7EDF18E302}" presName="c5text" presStyleLbl="node1" presStyleIdx="4" presStyleCnt="6">
        <dgm:presLayoutVars>
          <dgm:bulletEnabled val="1"/>
        </dgm:presLayoutVars>
      </dgm:prSet>
      <dgm:spPr/>
    </dgm:pt>
    <dgm:pt modelId="{50F66C9E-D937-47FE-A3B6-2A59F9DD7174}" type="pres">
      <dgm:prSet presAssocID="{0C3E86B8-092A-4298-AF38-0F7EDF18E302}" presName="comp6" presStyleCnt="0"/>
      <dgm:spPr/>
    </dgm:pt>
    <dgm:pt modelId="{34ACCFD7-C266-4013-B059-451E926FE0AB}" type="pres">
      <dgm:prSet presAssocID="{0C3E86B8-092A-4298-AF38-0F7EDF18E302}" presName="circle6" presStyleLbl="node1" presStyleIdx="5" presStyleCnt="6" custLinFactNeighborX="-6768" custLinFactNeighborY="-5604"/>
      <dgm:spPr/>
    </dgm:pt>
    <dgm:pt modelId="{C9A5C252-2620-488F-B40E-7ABF7597EA6E}" type="pres">
      <dgm:prSet presAssocID="{0C3E86B8-092A-4298-AF38-0F7EDF18E302}" presName="c6text" presStyleLbl="node1" presStyleIdx="5" presStyleCnt="6">
        <dgm:presLayoutVars>
          <dgm:bulletEnabled val="1"/>
        </dgm:presLayoutVars>
      </dgm:prSet>
      <dgm:spPr/>
    </dgm:pt>
  </dgm:ptLst>
  <dgm:cxnLst>
    <dgm:cxn modelId="{655C40B7-3464-45CD-A250-62ED9F82369C}" type="presOf" srcId="{5D418A12-E051-4B85-97F6-91E8550E89A0}" destId="{E4EB1A30-C071-470F-AC93-0B930F28EA9B}" srcOrd="0" destOrd="0" presId="urn:microsoft.com/office/officeart/2005/8/layout/venn2"/>
    <dgm:cxn modelId="{BFD0079D-DD6E-40F7-9369-EC808D88E315}" srcId="{0C3E86B8-092A-4298-AF38-0F7EDF18E302}" destId="{5D418A12-E051-4B85-97F6-91E8550E89A0}" srcOrd="0" destOrd="0" parTransId="{6B54266C-A8AF-477D-A16D-CDF51EBFA08F}" sibTransId="{598DD2B6-3F21-424D-BC98-F09F6973D24E}"/>
    <dgm:cxn modelId="{4B8704A0-394D-4830-837B-94F2BD181C79}" srcId="{0C3E86B8-092A-4298-AF38-0F7EDF18E302}" destId="{14B724A1-C2C0-4178-8C60-C3DE34F75676}" srcOrd="1" destOrd="0" parTransId="{6C331339-684F-4C63-B60B-1B3AF6ED0894}" sibTransId="{90E1D466-67E7-4FE9-97D6-654C558CBAF8}"/>
    <dgm:cxn modelId="{9C65D2C7-A45F-4ED1-B75B-D41DBEB61374}" type="presOf" srcId="{25DB2526-6AF7-481F-B771-A41890F01495}" destId="{1324CC0D-869E-4736-91CB-CF980A4E5136}" srcOrd="1" destOrd="0" presId="urn:microsoft.com/office/officeart/2005/8/layout/venn2"/>
    <dgm:cxn modelId="{317E225F-4A8B-436A-B8CA-221BB8C981A3}" type="presOf" srcId="{14B724A1-C2C0-4178-8C60-C3DE34F75676}" destId="{AFBDBD8D-C76D-4FBA-A18A-10118F3A9211}" srcOrd="0" destOrd="0" presId="urn:microsoft.com/office/officeart/2005/8/layout/venn2"/>
    <dgm:cxn modelId="{8221ACBD-87F3-47BD-9695-3B9F283B88DF}" type="presOf" srcId="{1529A0ED-0DC5-4C26-958D-BCAC05917B7B}" destId="{EFF6B632-9ED9-412F-A47D-FA2951B0A680}" srcOrd="1" destOrd="0" presId="urn:microsoft.com/office/officeart/2005/8/layout/venn2"/>
    <dgm:cxn modelId="{A0695EF5-05FB-48C7-9412-E06A0F033822}" type="presOf" srcId="{25DB2526-6AF7-481F-B771-A41890F01495}" destId="{47E57413-0895-4567-8837-1015F19B048F}" srcOrd="0" destOrd="0" presId="urn:microsoft.com/office/officeart/2005/8/layout/venn2"/>
    <dgm:cxn modelId="{FDDC1883-34D9-47D5-98BE-85E55D2CCEB6}" type="presOf" srcId="{5D418A12-E051-4B85-97F6-91E8550E89A0}" destId="{D537ED01-FBF9-4943-8C2D-29BB4D332768}" srcOrd="1" destOrd="0" presId="urn:microsoft.com/office/officeart/2005/8/layout/venn2"/>
    <dgm:cxn modelId="{6AB79E11-0D2D-4DCD-B6D9-9E26A7294A8A}" type="presOf" srcId="{E100CC37-8E50-404C-BB87-E6EC9F9D5419}" destId="{2FF11C8A-1080-4942-B2B8-8142C7BB59B3}" srcOrd="0" destOrd="0" presId="urn:microsoft.com/office/officeart/2005/8/layout/venn2"/>
    <dgm:cxn modelId="{A1E914C5-5172-4C22-BBE9-C6CFE3A64AA8}" type="presOf" srcId="{0C3E86B8-092A-4298-AF38-0F7EDF18E302}" destId="{AEBAF83D-31DF-4C19-BB5F-6615845A5555}" srcOrd="0" destOrd="0" presId="urn:microsoft.com/office/officeart/2005/8/layout/venn2"/>
    <dgm:cxn modelId="{B3A76C5F-C1B6-4D34-8099-8F72663A542B}" type="presOf" srcId="{E68AE435-E6A0-45CD-8304-CB5F9CE73952}" destId="{34ACCFD7-C266-4013-B059-451E926FE0AB}" srcOrd="0" destOrd="0" presId="urn:microsoft.com/office/officeart/2005/8/layout/venn2"/>
    <dgm:cxn modelId="{68DD3A54-0BE9-4331-8718-6614E129A466}" srcId="{0C3E86B8-092A-4298-AF38-0F7EDF18E302}" destId="{E68AE435-E6A0-45CD-8304-CB5F9CE73952}" srcOrd="5" destOrd="0" parTransId="{033E6C32-14CA-428A-9A2D-F37785DD68F9}" sibTransId="{32A14738-E990-4031-A67E-2E0AC2F3551D}"/>
    <dgm:cxn modelId="{13336B0A-2B8F-4998-B0A9-D2885BC4ADED}" srcId="{0C3E86B8-092A-4298-AF38-0F7EDF18E302}" destId="{25DB2526-6AF7-481F-B771-A41890F01495}" srcOrd="2" destOrd="0" parTransId="{FBE97F88-3C35-47F9-8F25-4F0753A362B3}" sibTransId="{2FAB92D3-E945-41CA-9092-2EA4CC3166FC}"/>
    <dgm:cxn modelId="{A5EA0BFE-D280-4C5E-A336-6384286FE8C4}" type="presOf" srcId="{14B724A1-C2C0-4178-8C60-C3DE34F75676}" destId="{4BD68432-ECBC-414E-8E1D-DC1FD5193E7C}" srcOrd="1" destOrd="0" presId="urn:microsoft.com/office/officeart/2005/8/layout/venn2"/>
    <dgm:cxn modelId="{996DB6E5-DA8B-41DE-859F-DD0EA337A206}" srcId="{0C3E86B8-092A-4298-AF38-0F7EDF18E302}" destId="{1529A0ED-0DC5-4C26-958D-BCAC05917B7B}" srcOrd="4" destOrd="0" parTransId="{1AC0B62E-2D6E-4B04-8508-FED7B0BFDD68}" sibTransId="{A347CADD-4A4E-4FA5-A244-1B14AB653D81}"/>
    <dgm:cxn modelId="{0342EAD1-1E7A-4E6B-BBC3-C84246BB054B}" srcId="{0C3E86B8-092A-4298-AF38-0F7EDF18E302}" destId="{E100CC37-8E50-404C-BB87-E6EC9F9D5419}" srcOrd="3" destOrd="0" parTransId="{188EFC6D-C1DD-473E-B005-5C690CAFEDB7}" sibTransId="{E438BC62-0CF9-414E-80B1-23F926FBF30B}"/>
    <dgm:cxn modelId="{1A0B33A3-E764-4C98-9B2C-103CF95D396A}" type="presOf" srcId="{1529A0ED-0DC5-4C26-958D-BCAC05917B7B}" destId="{66EA0116-20B3-4083-8AC7-C7661E535335}" srcOrd="0" destOrd="0" presId="urn:microsoft.com/office/officeart/2005/8/layout/venn2"/>
    <dgm:cxn modelId="{FDEDD395-2426-453D-84C5-428AD17811EA}" type="presOf" srcId="{E68AE435-E6A0-45CD-8304-CB5F9CE73952}" destId="{C9A5C252-2620-488F-B40E-7ABF7597EA6E}" srcOrd="1" destOrd="0" presId="urn:microsoft.com/office/officeart/2005/8/layout/venn2"/>
    <dgm:cxn modelId="{48B89E96-9A8A-416B-87AA-E26B23B906B4}" type="presOf" srcId="{E100CC37-8E50-404C-BB87-E6EC9F9D5419}" destId="{3CDD980A-BCC4-4A12-A12C-93CDC07AB36B}" srcOrd="1" destOrd="0" presId="urn:microsoft.com/office/officeart/2005/8/layout/venn2"/>
    <dgm:cxn modelId="{E9418F64-1AC7-467D-A9B1-41BC31289FB8}" type="presParOf" srcId="{AEBAF83D-31DF-4C19-BB5F-6615845A5555}" destId="{C6742CC0-A2E3-4194-B07C-7D2674BF68FF}" srcOrd="0" destOrd="0" presId="urn:microsoft.com/office/officeart/2005/8/layout/venn2"/>
    <dgm:cxn modelId="{CB80B8F3-FA56-4C0D-9AF8-18F74728D1E6}" type="presParOf" srcId="{C6742CC0-A2E3-4194-B07C-7D2674BF68FF}" destId="{E4EB1A30-C071-470F-AC93-0B930F28EA9B}" srcOrd="0" destOrd="0" presId="urn:microsoft.com/office/officeart/2005/8/layout/venn2"/>
    <dgm:cxn modelId="{B55C7993-664C-47C2-8755-364BB5D12B6E}" type="presParOf" srcId="{C6742CC0-A2E3-4194-B07C-7D2674BF68FF}" destId="{D537ED01-FBF9-4943-8C2D-29BB4D332768}" srcOrd="1" destOrd="0" presId="urn:microsoft.com/office/officeart/2005/8/layout/venn2"/>
    <dgm:cxn modelId="{6E804F9D-D6FA-425D-8873-3452562E57EA}" type="presParOf" srcId="{AEBAF83D-31DF-4C19-BB5F-6615845A5555}" destId="{0B38A1CA-6AF8-43A6-A46B-12BC39DC93ED}" srcOrd="1" destOrd="0" presId="urn:microsoft.com/office/officeart/2005/8/layout/venn2"/>
    <dgm:cxn modelId="{9051EFC6-A995-4DB9-BF57-A21F2DB7ED68}" type="presParOf" srcId="{0B38A1CA-6AF8-43A6-A46B-12BC39DC93ED}" destId="{AFBDBD8D-C76D-4FBA-A18A-10118F3A9211}" srcOrd="0" destOrd="0" presId="urn:microsoft.com/office/officeart/2005/8/layout/venn2"/>
    <dgm:cxn modelId="{3C982FE7-10E9-4798-8B3A-70FFAA6E20AD}" type="presParOf" srcId="{0B38A1CA-6AF8-43A6-A46B-12BC39DC93ED}" destId="{4BD68432-ECBC-414E-8E1D-DC1FD5193E7C}" srcOrd="1" destOrd="0" presId="urn:microsoft.com/office/officeart/2005/8/layout/venn2"/>
    <dgm:cxn modelId="{03DD2ADF-5BFF-468C-A62C-2550CDFEBE05}" type="presParOf" srcId="{AEBAF83D-31DF-4C19-BB5F-6615845A5555}" destId="{862120E9-E010-444B-B0A3-A606A973DF5D}" srcOrd="2" destOrd="0" presId="urn:microsoft.com/office/officeart/2005/8/layout/venn2"/>
    <dgm:cxn modelId="{6CC39AD8-8000-4FB6-87B0-6D39F7D40414}" type="presParOf" srcId="{862120E9-E010-444B-B0A3-A606A973DF5D}" destId="{47E57413-0895-4567-8837-1015F19B048F}" srcOrd="0" destOrd="0" presId="urn:microsoft.com/office/officeart/2005/8/layout/venn2"/>
    <dgm:cxn modelId="{39CB1742-D231-407A-97E5-F01C02DF39D6}" type="presParOf" srcId="{862120E9-E010-444B-B0A3-A606A973DF5D}" destId="{1324CC0D-869E-4736-91CB-CF980A4E5136}" srcOrd="1" destOrd="0" presId="urn:microsoft.com/office/officeart/2005/8/layout/venn2"/>
    <dgm:cxn modelId="{A9CDB6CB-B2F0-4185-844A-493A9F6ADAED}" type="presParOf" srcId="{AEBAF83D-31DF-4C19-BB5F-6615845A5555}" destId="{69FB9638-56F5-4D81-A10D-F714E32B4D21}" srcOrd="3" destOrd="0" presId="urn:microsoft.com/office/officeart/2005/8/layout/venn2"/>
    <dgm:cxn modelId="{6623030D-500C-46F4-99A3-D5085093987A}" type="presParOf" srcId="{69FB9638-56F5-4D81-A10D-F714E32B4D21}" destId="{2FF11C8A-1080-4942-B2B8-8142C7BB59B3}" srcOrd="0" destOrd="0" presId="urn:microsoft.com/office/officeart/2005/8/layout/venn2"/>
    <dgm:cxn modelId="{112A2FE2-7DC8-4F33-A622-2936A74E1950}" type="presParOf" srcId="{69FB9638-56F5-4D81-A10D-F714E32B4D21}" destId="{3CDD980A-BCC4-4A12-A12C-93CDC07AB36B}" srcOrd="1" destOrd="0" presId="urn:microsoft.com/office/officeart/2005/8/layout/venn2"/>
    <dgm:cxn modelId="{1D3A13A9-D3D3-4043-8476-4D44147044D5}" type="presParOf" srcId="{AEBAF83D-31DF-4C19-BB5F-6615845A5555}" destId="{056A4846-60F1-4547-BED9-1D49BADE42DF}" srcOrd="4" destOrd="0" presId="urn:microsoft.com/office/officeart/2005/8/layout/venn2"/>
    <dgm:cxn modelId="{9D38205E-E767-4ACD-A5AA-32028F633F04}" type="presParOf" srcId="{056A4846-60F1-4547-BED9-1D49BADE42DF}" destId="{66EA0116-20B3-4083-8AC7-C7661E535335}" srcOrd="0" destOrd="0" presId="urn:microsoft.com/office/officeart/2005/8/layout/venn2"/>
    <dgm:cxn modelId="{637517A0-BB37-4865-81D1-BAD0B4771096}" type="presParOf" srcId="{056A4846-60F1-4547-BED9-1D49BADE42DF}" destId="{EFF6B632-9ED9-412F-A47D-FA2951B0A680}" srcOrd="1" destOrd="0" presId="urn:microsoft.com/office/officeart/2005/8/layout/venn2"/>
    <dgm:cxn modelId="{275D4CE0-080E-4238-AA91-95DA85818F1C}" type="presParOf" srcId="{AEBAF83D-31DF-4C19-BB5F-6615845A5555}" destId="{50F66C9E-D937-47FE-A3B6-2A59F9DD7174}" srcOrd="5" destOrd="0" presId="urn:microsoft.com/office/officeart/2005/8/layout/venn2"/>
    <dgm:cxn modelId="{0F4D6C62-D65E-41B7-8D1F-FF937500D348}" type="presParOf" srcId="{50F66C9E-D937-47FE-A3B6-2A59F9DD7174}" destId="{34ACCFD7-C266-4013-B059-451E926FE0AB}" srcOrd="0" destOrd="0" presId="urn:microsoft.com/office/officeart/2005/8/layout/venn2"/>
    <dgm:cxn modelId="{42BCEE52-1301-453A-9FD6-214EF47AFE45}" type="presParOf" srcId="{50F66C9E-D937-47FE-A3B6-2A59F9DD7174}" destId="{C9A5C252-2620-488F-B40E-7ABF7597EA6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29C2B-18C3-430A-B176-CC574DEC8831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7D3A0E-66F0-46AF-B650-33C7CC095E13}">
      <dgm:prSet/>
      <dgm:spPr/>
      <dgm:t>
        <a:bodyPr/>
        <a:lstStyle/>
        <a:p>
          <a:r>
            <a:rPr lang="en-US"/>
            <a:t>Why Interscope+ was created</a:t>
          </a:r>
        </a:p>
      </dgm:t>
    </dgm:pt>
    <dgm:pt modelId="{F4AD1664-435E-4AA3-9867-14BADEE60D35}" type="parTrans" cxnId="{70399B32-63FB-4DA1-BAC8-B27EBF444AE8}">
      <dgm:prSet/>
      <dgm:spPr/>
      <dgm:t>
        <a:bodyPr/>
        <a:lstStyle/>
        <a:p>
          <a:endParaRPr lang="en-US"/>
        </a:p>
      </dgm:t>
    </dgm:pt>
    <dgm:pt modelId="{E6122C4B-B79E-40AF-8ABF-8B480248D783}" type="sibTrans" cxnId="{70399B32-63FB-4DA1-BAC8-B27EBF444AE8}">
      <dgm:prSet/>
      <dgm:spPr/>
      <dgm:t>
        <a:bodyPr/>
        <a:lstStyle/>
        <a:p>
          <a:endParaRPr lang="en-US"/>
        </a:p>
      </dgm:t>
    </dgm:pt>
    <dgm:pt modelId="{EB42E6D3-B155-415C-87BC-A54E46ECFC8A}">
      <dgm:prSet/>
      <dgm:spPr/>
      <dgm:t>
        <a:bodyPr/>
        <a:lstStyle/>
        <a:p>
          <a:r>
            <a:rPr lang="en-US"/>
            <a:t>How State Government uses Interscope+</a:t>
          </a:r>
        </a:p>
      </dgm:t>
    </dgm:pt>
    <dgm:pt modelId="{CF2A8282-F70F-4E93-91B9-043D7F88A244}" type="parTrans" cxnId="{851A6597-E109-4350-BF82-DE3359ED4DDF}">
      <dgm:prSet/>
      <dgm:spPr/>
      <dgm:t>
        <a:bodyPr/>
        <a:lstStyle/>
        <a:p>
          <a:endParaRPr lang="en-US"/>
        </a:p>
      </dgm:t>
    </dgm:pt>
    <dgm:pt modelId="{6BF1FFB5-2302-4A61-B2A6-309E9475637E}" type="sibTrans" cxnId="{851A6597-E109-4350-BF82-DE3359ED4DDF}">
      <dgm:prSet/>
      <dgm:spPr/>
      <dgm:t>
        <a:bodyPr/>
        <a:lstStyle/>
        <a:p>
          <a:endParaRPr lang="en-US"/>
        </a:p>
      </dgm:t>
    </dgm:pt>
    <dgm:pt modelId="{E972FB7A-538F-435C-8118-1533B0B22ECF}">
      <dgm:prSet/>
      <dgm:spPr/>
      <dgm:t>
        <a:bodyPr/>
        <a:lstStyle/>
        <a:p>
          <a:r>
            <a:rPr lang="en-US"/>
            <a:t>Overview of how the system functions</a:t>
          </a:r>
        </a:p>
      </dgm:t>
    </dgm:pt>
    <dgm:pt modelId="{7FC5E555-FD34-45E0-83E0-8F538D8717E7}" type="parTrans" cxnId="{6507FBFE-B719-45CB-AB9A-21C73CA30EEF}">
      <dgm:prSet/>
      <dgm:spPr/>
      <dgm:t>
        <a:bodyPr/>
        <a:lstStyle/>
        <a:p>
          <a:endParaRPr lang="en-US"/>
        </a:p>
      </dgm:t>
    </dgm:pt>
    <dgm:pt modelId="{D923268A-B4DC-48C1-9618-7C641A54B1C4}" type="sibTrans" cxnId="{6507FBFE-B719-45CB-AB9A-21C73CA30EEF}">
      <dgm:prSet/>
      <dgm:spPr/>
      <dgm:t>
        <a:bodyPr/>
        <a:lstStyle/>
        <a:p>
          <a:endParaRPr lang="en-US"/>
        </a:p>
      </dgm:t>
    </dgm:pt>
    <dgm:pt modelId="{87F4AE7D-2E03-47D4-98F7-F92A1010FE53}">
      <dgm:prSet/>
      <dgm:spPr/>
      <dgm:t>
        <a:bodyPr/>
        <a:lstStyle/>
        <a:p>
          <a:r>
            <a:rPr lang="en-US"/>
            <a:t>Question and Answer Forum</a:t>
          </a:r>
          <a:endParaRPr lang="en-US" dirty="0"/>
        </a:p>
      </dgm:t>
    </dgm:pt>
    <dgm:pt modelId="{E0F90218-F069-48E6-BF94-EBA571AF0D87}" type="parTrans" cxnId="{9594D6B2-FBB2-44F3-80F9-613A977A5A23}">
      <dgm:prSet/>
      <dgm:spPr/>
      <dgm:t>
        <a:bodyPr/>
        <a:lstStyle/>
        <a:p>
          <a:endParaRPr lang="en-US"/>
        </a:p>
      </dgm:t>
    </dgm:pt>
    <dgm:pt modelId="{CC31FC53-DA77-447D-A279-A23B3AC124B4}" type="sibTrans" cxnId="{9594D6B2-FBB2-44F3-80F9-613A977A5A23}">
      <dgm:prSet/>
      <dgm:spPr/>
      <dgm:t>
        <a:bodyPr/>
        <a:lstStyle/>
        <a:p>
          <a:endParaRPr lang="en-US"/>
        </a:p>
      </dgm:t>
    </dgm:pt>
    <dgm:pt modelId="{D9A60343-2BB7-4669-96D5-A9371C8DD50C}">
      <dgm:prSet/>
      <dgm:spPr/>
      <dgm:t>
        <a:bodyPr/>
        <a:lstStyle/>
        <a:p>
          <a:r>
            <a:rPr lang="en-US" dirty="0"/>
            <a:t>IPS </a:t>
          </a:r>
        </a:p>
        <a:p>
          <a:r>
            <a:rPr lang="en-US" dirty="0"/>
            <a:t>&amp; </a:t>
          </a:r>
        </a:p>
        <a:p>
          <a:r>
            <a:rPr lang="en-US" dirty="0"/>
            <a:t>eVP</a:t>
          </a:r>
        </a:p>
      </dgm:t>
    </dgm:pt>
    <dgm:pt modelId="{8F9B06C2-72DF-47E8-8506-9D5CB12F36FC}" type="parTrans" cxnId="{B3D4B553-F05B-4685-ABBA-DA07424F6B5E}">
      <dgm:prSet/>
      <dgm:spPr/>
      <dgm:t>
        <a:bodyPr/>
        <a:lstStyle/>
        <a:p>
          <a:endParaRPr lang="en-US"/>
        </a:p>
      </dgm:t>
    </dgm:pt>
    <dgm:pt modelId="{21F50DF8-2A87-43DD-822E-686782A943A6}" type="sibTrans" cxnId="{B3D4B553-F05B-4685-ABBA-DA07424F6B5E}">
      <dgm:prSet/>
      <dgm:spPr/>
      <dgm:t>
        <a:bodyPr/>
        <a:lstStyle/>
        <a:p>
          <a:endParaRPr lang="en-US"/>
        </a:p>
      </dgm:t>
    </dgm:pt>
    <dgm:pt modelId="{4DA156FC-A57E-48E9-87F2-14C7F9A8E0C7}" type="pres">
      <dgm:prSet presAssocID="{10C29C2B-18C3-430A-B176-CC574DEC8831}" presName="Name0" presStyleCnt="0">
        <dgm:presLayoutVars>
          <dgm:chMax val="7"/>
          <dgm:dir/>
          <dgm:animOne val="branch"/>
        </dgm:presLayoutVars>
      </dgm:prSet>
      <dgm:spPr/>
    </dgm:pt>
    <dgm:pt modelId="{720AF800-0E11-4ABA-9F69-7D6023903EB1}" type="pres">
      <dgm:prSet presAssocID="{D9A60343-2BB7-4669-96D5-A9371C8DD50C}" presName="parTx1" presStyleLbl="node1" presStyleIdx="0" presStyleCnt="5"/>
      <dgm:spPr/>
    </dgm:pt>
    <dgm:pt modelId="{F1DE12F5-F979-4BEB-A2FD-A4EF8FBA745F}" type="pres">
      <dgm:prSet presAssocID="{F87D3A0E-66F0-46AF-B650-33C7CC095E13}" presName="parTx2" presStyleLbl="node1" presStyleIdx="1" presStyleCnt="5"/>
      <dgm:spPr/>
    </dgm:pt>
    <dgm:pt modelId="{76571DC4-C351-470F-85CA-E1F43E45ACE5}" type="pres">
      <dgm:prSet presAssocID="{EB42E6D3-B155-415C-87BC-A54E46ECFC8A}" presName="parTx3" presStyleLbl="node1" presStyleIdx="2" presStyleCnt="5"/>
      <dgm:spPr/>
    </dgm:pt>
    <dgm:pt modelId="{F1B68A2C-BB97-4C2B-A685-06705327D5C0}" type="pres">
      <dgm:prSet presAssocID="{E972FB7A-538F-435C-8118-1533B0B22ECF}" presName="parTx4" presStyleLbl="node1" presStyleIdx="3" presStyleCnt="5"/>
      <dgm:spPr/>
    </dgm:pt>
    <dgm:pt modelId="{6ED8B4D9-507D-469A-BF38-4592600ECD5C}" type="pres">
      <dgm:prSet presAssocID="{87F4AE7D-2E03-47D4-98F7-F92A1010FE53}" presName="parTx5" presStyleLbl="node1" presStyleIdx="4" presStyleCnt="5"/>
      <dgm:spPr/>
    </dgm:pt>
  </dgm:ptLst>
  <dgm:cxnLst>
    <dgm:cxn modelId="{AED1D5FA-9459-4BBA-81E9-3013CC3C9E0A}" type="presOf" srcId="{D9A60343-2BB7-4669-96D5-A9371C8DD50C}" destId="{720AF800-0E11-4ABA-9F69-7D6023903EB1}" srcOrd="0" destOrd="0" presId="urn:microsoft.com/office/officeart/2009/3/layout/SubStepProcess"/>
    <dgm:cxn modelId="{6507FBFE-B719-45CB-AB9A-21C73CA30EEF}" srcId="{10C29C2B-18C3-430A-B176-CC574DEC8831}" destId="{E972FB7A-538F-435C-8118-1533B0B22ECF}" srcOrd="3" destOrd="0" parTransId="{7FC5E555-FD34-45E0-83E0-8F538D8717E7}" sibTransId="{D923268A-B4DC-48C1-9618-7C641A54B1C4}"/>
    <dgm:cxn modelId="{70399B32-63FB-4DA1-BAC8-B27EBF444AE8}" srcId="{10C29C2B-18C3-430A-B176-CC574DEC8831}" destId="{F87D3A0E-66F0-46AF-B650-33C7CC095E13}" srcOrd="1" destOrd="0" parTransId="{F4AD1664-435E-4AA3-9867-14BADEE60D35}" sibTransId="{E6122C4B-B79E-40AF-8ABF-8B480248D783}"/>
    <dgm:cxn modelId="{FEF837AE-866F-4658-B3A3-61F51805DCE3}" type="presOf" srcId="{EB42E6D3-B155-415C-87BC-A54E46ECFC8A}" destId="{76571DC4-C351-470F-85CA-E1F43E45ACE5}" srcOrd="0" destOrd="0" presId="urn:microsoft.com/office/officeart/2009/3/layout/SubStepProcess"/>
    <dgm:cxn modelId="{ACB6C8D8-88BC-400A-B0B9-1BCBC71B95A3}" type="presOf" srcId="{87F4AE7D-2E03-47D4-98F7-F92A1010FE53}" destId="{6ED8B4D9-507D-469A-BF38-4592600ECD5C}" srcOrd="0" destOrd="0" presId="urn:microsoft.com/office/officeart/2009/3/layout/SubStepProcess"/>
    <dgm:cxn modelId="{9594D6B2-FBB2-44F3-80F9-613A977A5A23}" srcId="{10C29C2B-18C3-430A-B176-CC574DEC8831}" destId="{87F4AE7D-2E03-47D4-98F7-F92A1010FE53}" srcOrd="4" destOrd="0" parTransId="{E0F90218-F069-48E6-BF94-EBA571AF0D87}" sibTransId="{CC31FC53-DA77-447D-A279-A23B3AC124B4}"/>
    <dgm:cxn modelId="{B3D4B553-F05B-4685-ABBA-DA07424F6B5E}" srcId="{10C29C2B-18C3-430A-B176-CC574DEC8831}" destId="{D9A60343-2BB7-4669-96D5-A9371C8DD50C}" srcOrd="0" destOrd="0" parTransId="{8F9B06C2-72DF-47E8-8506-9D5CB12F36FC}" sibTransId="{21F50DF8-2A87-43DD-822E-686782A943A6}"/>
    <dgm:cxn modelId="{1FFAAD53-ACFC-491F-93AE-52B9DC657814}" type="presOf" srcId="{E972FB7A-538F-435C-8118-1533B0B22ECF}" destId="{F1B68A2C-BB97-4C2B-A685-06705327D5C0}" srcOrd="0" destOrd="0" presId="urn:microsoft.com/office/officeart/2009/3/layout/SubStepProcess"/>
    <dgm:cxn modelId="{1E308B18-1F7B-418B-9EC4-532F1B5975B6}" type="presOf" srcId="{10C29C2B-18C3-430A-B176-CC574DEC8831}" destId="{4DA156FC-A57E-48E9-87F2-14C7F9A8E0C7}" srcOrd="0" destOrd="0" presId="urn:microsoft.com/office/officeart/2009/3/layout/SubStepProcess"/>
    <dgm:cxn modelId="{851A6597-E109-4350-BF82-DE3359ED4DDF}" srcId="{10C29C2B-18C3-430A-B176-CC574DEC8831}" destId="{EB42E6D3-B155-415C-87BC-A54E46ECFC8A}" srcOrd="2" destOrd="0" parTransId="{CF2A8282-F70F-4E93-91B9-043D7F88A244}" sibTransId="{6BF1FFB5-2302-4A61-B2A6-309E9475637E}"/>
    <dgm:cxn modelId="{70E90776-197A-4498-A33E-E4C958ED7887}" type="presOf" srcId="{F87D3A0E-66F0-46AF-B650-33C7CC095E13}" destId="{F1DE12F5-F979-4BEB-A2FD-A4EF8FBA745F}" srcOrd="0" destOrd="0" presId="urn:microsoft.com/office/officeart/2009/3/layout/SubStepProcess"/>
    <dgm:cxn modelId="{26037B8B-C6D0-4781-A8BB-7D9F34097117}" type="presParOf" srcId="{4DA156FC-A57E-48E9-87F2-14C7F9A8E0C7}" destId="{720AF800-0E11-4ABA-9F69-7D6023903EB1}" srcOrd="0" destOrd="0" presId="urn:microsoft.com/office/officeart/2009/3/layout/SubStepProcess"/>
    <dgm:cxn modelId="{67D84870-119A-477A-9737-737D469BC35B}" type="presParOf" srcId="{4DA156FC-A57E-48E9-87F2-14C7F9A8E0C7}" destId="{F1DE12F5-F979-4BEB-A2FD-A4EF8FBA745F}" srcOrd="1" destOrd="0" presId="urn:microsoft.com/office/officeart/2009/3/layout/SubStepProcess"/>
    <dgm:cxn modelId="{1171157A-33CB-4936-9385-99E203851AE6}" type="presParOf" srcId="{4DA156FC-A57E-48E9-87F2-14C7F9A8E0C7}" destId="{76571DC4-C351-470F-85CA-E1F43E45ACE5}" srcOrd="2" destOrd="0" presId="urn:microsoft.com/office/officeart/2009/3/layout/SubStepProcess"/>
    <dgm:cxn modelId="{FB6D0404-1998-4545-A04C-9C0505910914}" type="presParOf" srcId="{4DA156FC-A57E-48E9-87F2-14C7F9A8E0C7}" destId="{F1B68A2C-BB97-4C2B-A685-06705327D5C0}" srcOrd="3" destOrd="0" presId="urn:microsoft.com/office/officeart/2009/3/layout/SubStepProcess"/>
    <dgm:cxn modelId="{E065A7DD-CAEA-45BF-997B-9B7A2F22FA18}" type="presParOf" srcId="{4DA156FC-A57E-48E9-87F2-14C7F9A8E0C7}" destId="{6ED8B4D9-507D-469A-BF38-4592600ECD5C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F258A8-28F5-4DA1-8614-FEAEA29DF68F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4F8D82-5936-49DE-B303-4E43DCF5BA7C}">
      <dgm:prSet/>
      <dgm:spPr/>
      <dgm:t>
        <a:bodyPr/>
        <a:lstStyle/>
        <a:p>
          <a:r>
            <a:rPr lang="en-US" dirty="0"/>
            <a:t>16</a:t>
          </a:r>
        </a:p>
      </dgm:t>
    </dgm:pt>
    <dgm:pt modelId="{AE305D78-3A5A-4393-9C9F-B3C1F736D9EF}" type="parTrans" cxnId="{40418323-A885-4B03-B29B-F460CD50EC36}">
      <dgm:prSet/>
      <dgm:spPr/>
      <dgm:t>
        <a:bodyPr/>
        <a:lstStyle/>
        <a:p>
          <a:endParaRPr lang="en-US"/>
        </a:p>
      </dgm:t>
    </dgm:pt>
    <dgm:pt modelId="{B6995920-B6EA-411F-B341-DD5BBA3C114C}" type="sibTrans" cxnId="{40418323-A885-4B03-B29B-F460CD50EC36}">
      <dgm:prSet/>
      <dgm:spPr/>
      <dgm:t>
        <a:bodyPr/>
        <a:lstStyle/>
        <a:p>
          <a:endParaRPr lang="en-US"/>
        </a:p>
      </dgm:t>
    </dgm:pt>
    <dgm:pt modelId="{F7BFF8FF-5C9C-4EEF-967C-AE221BB7D097}">
      <dgm:prSet custT="1"/>
      <dgm:spPr/>
      <dgm:t>
        <a:bodyPr/>
        <a:lstStyle/>
        <a:p>
          <a:r>
            <a:rPr lang="en-US" sz="2000" b="1" dirty="0"/>
            <a:t>Project Year</a:t>
          </a:r>
        </a:p>
      </dgm:t>
    </dgm:pt>
    <dgm:pt modelId="{4231FF66-3F76-42D0-94E8-6428E2A960B4}" type="parTrans" cxnId="{02B5750E-8A5E-4CB7-A01D-34737C61122D}">
      <dgm:prSet/>
      <dgm:spPr/>
      <dgm:t>
        <a:bodyPr/>
        <a:lstStyle/>
        <a:p>
          <a:endParaRPr lang="en-US"/>
        </a:p>
      </dgm:t>
    </dgm:pt>
    <dgm:pt modelId="{888C30C7-9D11-4008-B280-6D2ECEE18CEA}" type="sibTrans" cxnId="{02B5750E-8A5E-4CB7-A01D-34737C61122D}">
      <dgm:prSet/>
      <dgm:spPr/>
      <dgm:t>
        <a:bodyPr/>
        <a:lstStyle/>
        <a:p>
          <a:endParaRPr lang="en-US"/>
        </a:p>
      </dgm:t>
    </dgm:pt>
    <dgm:pt modelId="{D39F8DB7-3DCC-4BA9-8298-79DC62857F27}">
      <dgm:prSet custT="1"/>
      <dgm:spPr/>
      <dgm:t>
        <a:bodyPr/>
        <a:lstStyle/>
        <a:p>
          <a:r>
            <a:rPr lang="en-US" sz="1400" b="1" dirty="0"/>
            <a:t>Calendar year project was created</a:t>
          </a:r>
        </a:p>
      </dgm:t>
    </dgm:pt>
    <dgm:pt modelId="{202B7795-BEBA-4624-88E9-C021BB041DAA}" type="parTrans" cxnId="{B88F0825-8478-4723-84B3-42664B8B66C8}">
      <dgm:prSet/>
      <dgm:spPr/>
      <dgm:t>
        <a:bodyPr/>
        <a:lstStyle/>
        <a:p>
          <a:endParaRPr lang="en-US"/>
        </a:p>
      </dgm:t>
    </dgm:pt>
    <dgm:pt modelId="{468EE460-E24F-436A-936B-8D4B0D83BA64}" type="sibTrans" cxnId="{B88F0825-8478-4723-84B3-42664B8B66C8}">
      <dgm:prSet/>
      <dgm:spPr/>
      <dgm:t>
        <a:bodyPr/>
        <a:lstStyle/>
        <a:p>
          <a:endParaRPr lang="en-US"/>
        </a:p>
      </dgm:t>
    </dgm:pt>
    <dgm:pt modelId="{2AD89FB9-CDC2-456E-984E-1E753D43019C}">
      <dgm:prSet/>
      <dgm:spPr/>
      <dgm:t>
        <a:bodyPr/>
        <a:lstStyle/>
        <a:p>
          <a:r>
            <a:rPr lang="en-US" dirty="0"/>
            <a:t>02222</a:t>
          </a:r>
        </a:p>
      </dgm:t>
    </dgm:pt>
    <dgm:pt modelId="{4E53E50E-48C3-4C52-8056-A6CAC3FC1DF5}" type="parTrans" cxnId="{0BF5CE03-DB40-4015-B0EF-ABDB81B7BB76}">
      <dgm:prSet/>
      <dgm:spPr/>
      <dgm:t>
        <a:bodyPr/>
        <a:lstStyle/>
        <a:p>
          <a:endParaRPr lang="en-US"/>
        </a:p>
      </dgm:t>
    </dgm:pt>
    <dgm:pt modelId="{75784252-56F5-46B7-9716-B836674DD998}" type="sibTrans" cxnId="{0BF5CE03-DB40-4015-B0EF-ABDB81B7BB76}">
      <dgm:prSet/>
      <dgm:spPr/>
      <dgm:t>
        <a:bodyPr/>
        <a:lstStyle/>
        <a:p>
          <a:endParaRPr lang="en-US"/>
        </a:p>
      </dgm:t>
    </dgm:pt>
    <dgm:pt modelId="{4FACF048-D253-46CD-B5DC-4607ED202E99}">
      <dgm:prSet custT="1"/>
      <dgm:spPr/>
      <dgm:t>
        <a:bodyPr/>
        <a:lstStyle/>
        <a:p>
          <a:r>
            <a:rPr lang="en-US" sz="1800" b="1" dirty="0"/>
            <a:t>Project “Sequence” Number</a:t>
          </a:r>
        </a:p>
      </dgm:t>
    </dgm:pt>
    <dgm:pt modelId="{5A52BEC1-9C32-4E68-9428-56F12E44E9D2}" type="parTrans" cxnId="{D389B239-0988-4434-A24C-3D8934A44978}">
      <dgm:prSet/>
      <dgm:spPr/>
      <dgm:t>
        <a:bodyPr/>
        <a:lstStyle/>
        <a:p>
          <a:endParaRPr lang="en-US"/>
        </a:p>
      </dgm:t>
    </dgm:pt>
    <dgm:pt modelId="{2FA7BBB5-B77D-41A9-9B01-CB3F555A748E}" type="sibTrans" cxnId="{D389B239-0988-4434-A24C-3D8934A44978}">
      <dgm:prSet/>
      <dgm:spPr/>
      <dgm:t>
        <a:bodyPr/>
        <a:lstStyle/>
        <a:p>
          <a:endParaRPr lang="en-US"/>
        </a:p>
      </dgm:t>
    </dgm:pt>
    <dgm:pt modelId="{4EF41543-72F7-4677-B239-B5E4167DA426}">
      <dgm:prSet custT="1"/>
      <dgm:spPr/>
      <dgm:t>
        <a:bodyPr/>
        <a:lstStyle/>
        <a:p>
          <a:r>
            <a:rPr lang="en-US" sz="1200" b="1" dirty="0"/>
            <a:t>Unique number assigned by Interscope</a:t>
          </a:r>
        </a:p>
      </dgm:t>
    </dgm:pt>
    <dgm:pt modelId="{0E1782C1-8E25-4675-AA06-6C1AA47A8A66}" type="parTrans" cxnId="{E7B4FC11-4B85-4B22-80D9-9E0120E825E1}">
      <dgm:prSet/>
      <dgm:spPr/>
      <dgm:t>
        <a:bodyPr/>
        <a:lstStyle/>
        <a:p>
          <a:endParaRPr lang="en-US"/>
        </a:p>
      </dgm:t>
    </dgm:pt>
    <dgm:pt modelId="{9A649DE0-1314-4E72-9918-BA1240CDBD3A}" type="sibTrans" cxnId="{E7B4FC11-4B85-4B22-80D9-9E0120E825E1}">
      <dgm:prSet/>
      <dgm:spPr/>
      <dgm:t>
        <a:bodyPr/>
        <a:lstStyle/>
        <a:p>
          <a:endParaRPr lang="en-US"/>
        </a:p>
      </dgm:t>
    </dgm:pt>
    <dgm:pt modelId="{ABD2F988-9104-4DAF-BCC2-EA142611DDB8}">
      <dgm:prSet/>
      <dgm:spPr/>
      <dgm:t>
        <a:bodyPr/>
        <a:lstStyle/>
        <a:p>
          <a:r>
            <a:rPr lang="en-US" dirty="0"/>
            <a:t>02</a:t>
          </a:r>
        </a:p>
      </dgm:t>
    </dgm:pt>
    <dgm:pt modelId="{7C05029D-DF11-462C-AF2C-26CD35189612}" type="parTrans" cxnId="{DE2AED3E-F28E-4A2D-8FAB-9F28F81C79F0}">
      <dgm:prSet/>
      <dgm:spPr/>
      <dgm:t>
        <a:bodyPr/>
        <a:lstStyle/>
        <a:p>
          <a:endParaRPr lang="en-US"/>
        </a:p>
      </dgm:t>
    </dgm:pt>
    <dgm:pt modelId="{AB82782C-7266-42EB-AC10-F90EE540AB80}" type="sibTrans" cxnId="{DE2AED3E-F28E-4A2D-8FAB-9F28F81C79F0}">
      <dgm:prSet/>
      <dgm:spPr/>
      <dgm:t>
        <a:bodyPr/>
        <a:lstStyle/>
        <a:p>
          <a:endParaRPr lang="en-US"/>
        </a:p>
      </dgm:t>
    </dgm:pt>
    <dgm:pt modelId="{E5E7EADE-0E55-4386-99FF-583FBFB89812}">
      <dgm:prSet custT="1"/>
      <dgm:spPr/>
      <dgm:t>
        <a:bodyPr/>
        <a:lstStyle/>
        <a:p>
          <a:r>
            <a:rPr lang="en-US" sz="2000" b="1" dirty="0"/>
            <a:t>Design Contract Number</a:t>
          </a:r>
        </a:p>
      </dgm:t>
    </dgm:pt>
    <dgm:pt modelId="{EE0AF086-04FA-4C76-9AB8-1F2DB6A78DD2}" type="parTrans" cxnId="{05C5FB47-9119-4D5D-9892-2A2991636C4E}">
      <dgm:prSet/>
      <dgm:spPr/>
      <dgm:t>
        <a:bodyPr/>
        <a:lstStyle/>
        <a:p>
          <a:endParaRPr lang="en-US"/>
        </a:p>
      </dgm:t>
    </dgm:pt>
    <dgm:pt modelId="{B3C3DA54-109A-449A-BB38-0D1C1E4D1CE7}" type="sibTrans" cxnId="{05C5FB47-9119-4D5D-9892-2A2991636C4E}">
      <dgm:prSet/>
      <dgm:spPr/>
      <dgm:t>
        <a:bodyPr/>
        <a:lstStyle/>
        <a:p>
          <a:endParaRPr lang="en-US"/>
        </a:p>
      </dgm:t>
    </dgm:pt>
    <dgm:pt modelId="{D8BF371F-0CD2-4FA3-A0B9-6CDCA7BE6AC6}">
      <dgm:prSet custT="1"/>
      <dgm:spPr/>
      <dgm:t>
        <a:bodyPr/>
        <a:lstStyle/>
        <a:p>
          <a:r>
            <a:rPr lang="en-US" sz="1400" b="1" dirty="0"/>
            <a:t>Project’s may have multiple contracts</a:t>
          </a:r>
        </a:p>
      </dgm:t>
    </dgm:pt>
    <dgm:pt modelId="{0A05E56D-3F24-4D89-8EF8-93A2F4B932AB}" type="parTrans" cxnId="{A717E057-984A-4EDA-ADAC-57DA22D58452}">
      <dgm:prSet/>
      <dgm:spPr/>
      <dgm:t>
        <a:bodyPr/>
        <a:lstStyle/>
        <a:p>
          <a:endParaRPr lang="en-US"/>
        </a:p>
      </dgm:t>
    </dgm:pt>
    <dgm:pt modelId="{067451F8-3CA0-48C1-AA2E-95DCC0683528}" type="sibTrans" cxnId="{A717E057-984A-4EDA-ADAC-57DA22D58452}">
      <dgm:prSet/>
      <dgm:spPr/>
      <dgm:t>
        <a:bodyPr/>
        <a:lstStyle/>
        <a:p>
          <a:endParaRPr lang="en-US"/>
        </a:p>
      </dgm:t>
    </dgm:pt>
    <dgm:pt modelId="{8D3D6CF1-2F20-4FF3-84D4-97B74E9FDE88}">
      <dgm:prSet/>
      <dgm:spPr/>
      <dgm:t>
        <a:bodyPr/>
        <a:lstStyle/>
        <a:p>
          <a:r>
            <a:rPr lang="en-US"/>
            <a:t>A</a:t>
          </a:r>
        </a:p>
      </dgm:t>
    </dgm:pt>
    <dgm:pt modelId="{5529CEB7-BB16-4386-B936-7C92DCB6A8AD}" type="parTrans" cxnId="{7C535930-149E-4758-90AD-6180403B4F56}">
      <dgm:prSet/>
      <dgm:spPr/>
      <dgm:t>
        <a:bodyPr/>
        <a:lstStyle/>
        <a:p>
          <a:endParaRPr lang="en-US"/>
        </a:p>
      </dgm:t>
    </dgm:pt>
    <dgm:pt modelId="{BAF76D63-E216-48D9-8E03-CD556A5BFC8F}" type="sibTrans" cxnId="{7C535930-149E-4758-90AD-6180403B4F56}">
      <dgm:prSet/>
      <dgm:spPr/>
      <dgm:t>
        <a:bodyPr/>
        <a:lstStyle/>
        <a:p>
          <a:endParaRPr lang="en-US"/>
        </a:p>
      </dgm:t>
    </dgm:pt>
    <dgm:pt modelId="{6D76CB7F-0A23-4341-A122-636C2C964F9A}">
      <dgm:prSet/>
      <dgm:spPr/>
      <dgm:t>
        <a:bodyPr/>
        <a:lstStyle/>
        <a:p>
          <a:r>
            <a:rPr lang="en-US" b="1" dirty="0"/>
            <a:t>Package ID</a:t>
          </a:r>
        </a:p>
      </dgm:t>
    </dgm:pt>
    <dgm:pt modelId="{7D9E24DD-5475-4C66-9101-446708E4FD2B}" type="parTrans" cxnId="{98316C8F-1EA6-41D7-A8B3-E509729DB013}">
      <dgm:prSet/>
      <dgm:spPr/>
      <dgm:t>
        <a:bodyPr/>
        <a:lstStyle/>
        <a:p>
          <a:endParaRPr lang="en-US"/>
        </a:p>
      </dgm:t>
    </dgm:pt>
    <dgm:pt modelId="{D5808C58-BE92-4FFC-A959-C345A455B343}" type="sibTrans" cxnId="{98316C8F-1EA6-41D7-A8B3-E509729DB013}">
      <dgm:prSet/>
      <dgm:spPr/>
      <dgm:t>
        <a:bodyPr/>
        <a:lstStyle/>
        <a:p>
          <a:endParaRPr lang="en-US"/>
        </a:p>
      </dgm:t>
    </dgm:pt>
    <dgm:pt modelId="{AB33D450-54D9-4CDE-AB9C-8D565192D3CC}">
      <dgm:prSet/>
      <dgm:spPr/>
      <dgm:t>
        <a:bodyPr/>
        <a:lstStyle/>
        <a:p>
          <a:r>
            <a:rPr lang="en-US" b="1" dirty="0"/>
            <a:t>Process container for Design and Construction</a:t>
          </a:r>
        </a:p>
      </dgm:t>
    </dgm:pt>
    <dgm:pt modelId="{BE458C27-F53A-4F89-AD1A-853BA6DBF6F2}" type="parTrans" cxnId="{CA7703B0-3EEE-4347-8256-6251E3C3A5D2}">
      <dgm:prSet/>
      <dgm:spPr/>
      <dgm:t>
        <a:bodyPr/>
        <a:lstStyle/>
        <a:p>
          <a:endParaRPr lang="en-US"/>
        </a:p>
      </dgm:t>
    </dgm:pt>
    <dgm:pt modelId="{2B0E225D-98C2-48BE-B88E-4C1C62C0520B}" type="sibTrans" cxnId="{CA7703B0-3EEE-4347-8256-6251E3C3A5D2}">
      <dgm:prSet/>
      <dgm:spPr/>
      <dgm:t>
        <a:bodyPr/>
        <a:lstStyle/>
        <a:p>
          <a:endParaRPr lang="en-US"/>
        </a:p>
      </dgm:t>
    </dgm:pt>
    <dgm:pt modelId="{C6E21CCA-E8D7-4F63-8FD9-AD2A8C5F2286}" type="pres">
      <dgm:prSet presAssocID="{6EF258A8-28F5-4DA1-8614-FEAEA29DF68F}" presName="Name0" presStyleCnt="0">
        <dgm:presLayoutVars>
          <dgm:dir/>
          <dgm:animLvl val="lvl"/>
          <dgm:resizeHandles val="exact"/>
        </dgm:presLayoutVars>
      </dgm:prSet>
      <dgm:spPr/>
    </dgm:pt>
    <dgm:pt modelId="{BB67E82E-7BF5-4451-9C9E-9A4DD4FFAD37}" type="pres">
      <dgm:prSet presAssocID="{554F8D82-5936-49DE-B303-4E43DCF5BA7C}" presName="vertFlow" presStyleCnt="0"/>
      <dgm:spPr/>
    </dgm:pt>
    <dgm:pt modelId="{BA733CF5-6701-4670-AA81-4E19426C821E}" type="pres">
      <dgm:prSet presAssocID="{554F8D82-5936-49DE-B303-4E43DCF5BA7C}" presName="header" presStyleLbl="node1" presStyleIdx="0" presStyleCnt="4"/>
      <dgm:spPr/>
    </dgm:pt>
    <dgm:pt modelId="{FA975D4D-9EA9-4FEF-8D52-1A5ED569FEBC}" type="pres">
      <dgm:prSet presAssocID="{4231FF66-3F76-42D0-94E8-6428E2A960B4}" presName="parTrans" presStyleLbl="sibTrans2D1" presStyleIdx="0" presStyleCnt="4"/>
      <dgm:spPr/>
    </dgm:pt>
    <dgm:pt modelId="{DB4FF939-662B-45B9-8824-E51B350D36B2}" type="pres">
      <dgm:prSet presAssocID="{F7BFF8FF-5C9C-4EEF-967C-AE221BB7D097}" presName="child" presStyleLbl="alignAccFollowNode1" presStyleIdx="0" presStyleCnt="4" custScaleY="193861">
        <dgm:presLayoutVars>
          <dgm:chMax val="0"/>
          <dgm:bulletEnabled val="1"/>
        </dgm:presLayoutVars>
      </dgm:prSet>
      <dgm:spPr/>
    </dgm:pt>
    <dgm:pt modelId="{431FE0A5-A49B-44E9-B2B7-0A4994DC6A23}" type="pres">
      <dgm:prSet presAssocID="{554F8D82-5936-49DE-B303-4E43DCF5BA7C}" presName="hSp" presStyleCnt="0"/>
      <dgm:spPr/>
    </dgm:pt>
    <dgm:pt modelId="{2D5DAA39-01F2-4EEF-BE55-83414D490462}" type="pres">
      <dgm:prSet presAssocID="{2AD89FB9-CDC2-456E-984E-1E753D43019C}" presName="vertFlow" presStyleCnt="0"/>
      <dgm:spPr/>
    </dgm:pt>
    <dgm:pt modelId="{DC90C82D-4312-4027-821B-EA048BE701CD}" type="pres">
      <dgm:prSet presAssocID="{2AD89FB9-CDC2-456E-984E-1E753D43019C}" presName="header" presStyleLbl="node1" presStyleIdx="1" presStyleCnt="4"/>
      <dgm:spPr/>
    </dgm:pt>
    <dgm:pt modelId="{1A6F81CF-2A99-4771-8C32-C7927CA261E1}" type="pres">
      <dgm:prSet presAssocID="{5A52BEC1-9C32-4E68-9428-56F12E44E9D2}" presName="parTrans" presStyleLbl="sibTrans2D1" presStyleIdx="1" presStyleCnt="4"/>
      <dgm:spPr/>
    </dgm:pt>
    <dgm:pt modelId="{72E13023-966F-42C3-9B80-E81E1621735A}" type="pres">
      <dgm:prSet presAssocID="{4FACF048-D253-46CD-B5DC-4607ED202E99}" presName="child" presStyleLbl="alignAccFollowNode1" presStyleIdx="1" presStyleCnt="4" custScaleY="209415">
        <dgm:presLayoutVars>
          <dgm:chMax val="0"/>
          <dgm:bulletEnabled val="1"/>
        </dgm:presLayoutVars>
      </dgm:prSet>
      <dgm:spPr/>
    </dgm:pt>
    <dgm:pt modelId="{5ECBDC7F-C9EE-4505-8CD4-98E974893A33}" type="pres">
      <dgm:prSet presAssocID="{2AD89FB9-CDC2-456E-984E-1E753D43019C}" presName="hSp" presStyleCnt="0"/>
      <dgm:spPr/>
    </dgm:pt>
    <dgm:pt modelId="{D8C220E8-1279-4A20-A18C-4FDDF1681A84}" type="pres">
      <dgm:prSet presAssocID="{ABD2F988-9104-4DAF-BCC2-EA142611DDB8}" presName="vertFlow" presStyleCnt="0"/>
      <dgm:spPr/>
    </dgm:pt>
    <dgm:pt modelId="{FF2254DD-CA40-4BB2-B9DC-D5A2EE291903}" type="pres">
      <dgm:prSet presAssocID="{ABD2F988-9104-4DAF-BCC2-EA142611DDB8}" presName="header" presStyleLbl="node1" presStyleIdx="2" presStyleCnt="4" custLinFactNeighborX="1109" custLinFactNeighborY="4226"/>
      <dgm:spPr/>
    </dgm:pt>
    <dgm:pt modelId="{08388523-9307-4AB3-B587-6371BA9B10CC}" type="pres">
      <dgm:prSet presAssocID="{EE0AF086-04FA-4C76-9AB8-1F2DB6A78DD2}" presName="parTrans" presStyleLbl="sibTrans2D1" presStyleIdx="2" presStyleCnt="4"/>
      <dgm:spPr/>
    </dgm:pt>
    <dgm:pt modelId="{BC4F7476-4EF9-4291-910C-DEBF0CA5A77A}" type="pres">
      <dgm:prSet presAssocID="{E5E7EADE-0E55-4386-99FF-583FBFB89812}" presName="child" presStyleLbl="alignAccFollowNode1" presStyleIdx="2" presStyleCnt="4" custScaleX="106695" custScaleY="232239">
        <dgm:presLayoutVars>
          <dgm:chMax val="0"/>
          <dgm:bulletEnabled val="1"/>
        </dgm:presLayoutVars>
      </dgm:prSet>
      <dgm:spPr/>
    </dgm:pt>
    <dgm:pt modelId="{4BA4EE5B-2C6C-4150-8288-0939E09BFC01}" type="pres">
      <dgm:prSet presAssocID="{ABD2F988-9104-4DAF-BCC2-EA142611DDB8}" presName="hSp" presStyleCnt="0"/>
      <dgm:spPr/>
    </dgm:pt>
    <dgm:pt modelId="{A17381DC-180E-4393-9F38-01B4DEF68FA1}" type="pres">
      <dgm:prSet presAssocID="{8D3D6CF1-2F20-4FF3-84D4-97B74E9FDE88}" presName="vertFlow" presStyleCnt="0"/>
      <dgm:spPr/>
    </dgm:pt>
    <dgm:pt modelId="{D8C549B4-A4F4-410D-9EFB-F11F532C9E98}" type="pres">
      <dgm:prSet presAssocID="{8D3D6CF1-2F20-4FF3-84D4-97B74E9FDE88}" presName="header" presStyleLbl="node1" presStyleIdx="3" presStyleCnt="4"/>
      <dgm:spPr/>
    </dgm:pt>
    <dgm:pt modelId="{9C28E0D9-B489-4A15-93C6-BA48B60C5ED1}" type="pres">
      <dgm:prSet presAssocID="{7D9E24DD-5475-4C66-9101-446708E4FD2B}" presName="parTrans" presStyleLbl="sibTrans2D1" presStyleIdx="3" presStyleCnt="4"/>
      <dgm:spPr/>
    </dgm:pt>
    <dgm:pt modelId="{F752A12E-1198-405E-B4C7-3927E0741048}" type="pres">
      <dgm:prSet presAssocID="{6D76CB7F-0A23-4341-A122-636C2C964F9A}" presName="child" presStyleLbl="alignAccFollowNode1" presStyleIdx="3" presStyleCnt="4" custScaleY="204231">
        <dgm:presLayoutVars>
          <dgm:chMax val="0"/>
          <dgm:bulletEnabled val="1"/>
        </dgm:presLayoutVars>
      </dgm:prSet>
      <dgm:spPr/>
    </dgm:pt>
  </dgm:ptLst>
  <dgm:cxnLst>
    <dgm:cxn modelId="{3BFF063E-1513-4340-B1B9-65682849D755}" type="presOf" srcId="{D8BF371F-0CD2-4FA3-A0B9-6CDCA7BE6AC6}" destId="{BC4F7476-4EF9-4291-910C-DEBF0CA5A77A}" srcOrd="0" destOrd="1" presId="urn:microsoft.com/office/officeart/2005/8/layout/lProcess1"/>
    <dgm:cxn modelId="{0FCE3F5E-7F4F-4E95-9AC7-075929FEB7A4}" type="presOf" srcId="{6D76CB7F-0A23-4341-A122-636C2C964F9A}" destId="{F752A12E-1198-405E-B4C7-3927E0741048}" srcOrd="0" destOrd="0" presId="urn:microsoft.com/office/officeart/2005/8/layout/lProcess1"/>
    <dgm:cxn modelId="{2630D248-50AC-4B49-ADDD-F0ED0A10BCC8}" type="presOf" srcId="{4EF41543-72F7-4677-B239-B5E4167DA426}" destId="{72E13023-966F-42C3-9B80-E81E1621735A}" srcOrd="0" destOrd="1" presId="urn:microsoft.com/office/officeart/2005/8/layout/lProcess1"/>
    <dgm:cxn modelId="{02B5750E-8A5E-4CB7-A01D-34737C61122D}" srcId="{554F8D82-5936-49DE-B303-4E43DCF5BA7C}" destId="{F7BFF8FF-5C9C-4EEF-967C-AE221BB7D097}" srcOrd="0" destOrd="0" parTransId="{4231FF66-3F76-42D0-94E8-6428E2A960B4}" sibTransId="{888C30C7-9D11-4008-B280-6D2ECEE18CEA}"/>
    <dgm:cxn modelId="{AD84B3C8-A943-418F-82AA-30C8E4EDD832}" type="presOf" srcId="{8D3D6CF1-2F20-4FF3-84D4-97B74E9FDE88}" destId="{D8C549B4-A4F4-410D-9EFB-F11F532C9E98}" srcOrd="0" destOrd="0" presId="urn:microsoft.com/office/officeart/2005/8/layout/lProcess1"/>
    <dgm:cxn modelId="{C7D532F3-C780-4381-B52A-2BF97684A48B}" type="presOf" srcId="{F7BFF8FF-5C9C-4EEF-967C-AE221BB7D097}" destId="{DB4FF939-662B-45B9-8824-E51B350D36B2}" srcOrd="0" destOrd="0" presId="urn:microsoft.com/office/officeart/2005/8/layout/lProcess1"/>
    <dgm:cxn modelId="{D389B239-0988-4434-A24C-3D8934A44978}" srcId="{2AD89FB9-CDC2-456E-984E-1E753D43019C}" destId="{4FACF048-D253-46CD-B5DC-4607ED202E99}" srcOrd="0" destOrd="0" parTransId="{5A52BEC1-9C32-4E68-9428-56F12E44E9D2}" sibTransId="{2FA7BBB5-B77D-41A9-9B01-CB3F555A748E}"/>
    <dgm:cxn modelId="{0BF5CE03-DB40-4015-B0EF-ABDB81B7BB76}" srcId="{6EF258A8-28F5-4DA1-8614-FEAEA29DF68F}" destId="{2AD89FB9-CDC2-456E-984E-1E753D43019C}" srcOrd="1" destOrd="0" parTransId="{4E53E50E-48C3-4C52-8056-A6CAC3FC1DF5}" sibTransId="{75784252-56F5-46B7-9716-B836674DD998}"/>
    <dgm:cxn modelId="{ACA2C1ED-B56E-488C-94C2-49D92A036265}" type="presOf" srcId="{D39F8DB7-3DCC-4BA9-8298-79DC62857F27}" destId="{DB4FF939-662B-45B9-8824-E51B350D36B2}" srcOrd="0" destOrd="1" presId="urn:microsoft.com/office/officeart/2005/8/layout/lProcess1"/>
    <dgm:cxn modelId="{B88F0825-8478-4723-84B3-42664B8B66C8}" srcId="{F7BFF8FF-5C9C-4EEF-967C-AE221BB7D097}" destId="{D39F8DB7-3DCC-4BA9-8298-79DC62857F27}" srcOrd="0" destOrd="0" parTransId="{202B7795-BEBA-4624-88E9-C021BB041DAA}" sibTransId="{468EE460-E24F-436A-936B-8D4B0D83BA64}"/>
    <dgm:cxn modelId="{C38F943D-E424-4CE1-A1E4-36EFA2061AFB}" type="presOf" srcId="{4FACF048-D253-46CD-B5DC-4607ED202E99}" destId="{72E13023-966F-42C3-9B80-E81E1621735A}" srcOrd="0" destOrd="0" presId="urn:microsoft.com/office/officeart/2005/8/layout/lProcess1"/>
    <dgm:cxn modelId="{7C535930-149E-4758-90AD-6180403B4F56}" srcId="{6EF258A8-28F5-4DA1-8614-FEAEA29DF68F}" destId="{8D3D6CF1-2F20-4FF3-84D4-97B74E9FDE88}" srcOrd="3" destOrd="0" parTransId="{5529CEB7-BB16-4386-B936-7C92DCB6A8AD}" sibTransId="{BAF76D63-E216-48D9-8E03-CD556A5BFC8F}"/>
    <dgm:cxn modelId="{DE2AED3E-F28E-4A2D-8FAB-9F28F81C79F0}" srcId="{6EF258A8-28F5-4DA1-8614-FEAEA29DF68F}" destId="{ABD2F988-9104-4DAF-BCC2-EA142611DDB8}" srcOrd="2" destOrd="0" parTransId="{7C05029D-DF11-462C-AF2C-26CD35189612}" sibTransId="{AB82782C-7266-42EB-AC10-F90EE540AB80}"/>
    <dgm:cxn modelId="{E7B4FC11-4B85-4B22-80D9-9E0120E825E1}" srcId="{4FACF048-D253-46CD-B5DC-4607ED202E99}" destId="{4EF41543-72F7-4677-B239-B5E4167DA426}" srcOrd="0" destOrd="0" parTransId="{0E1782C1-8E25-4675-AA06-6C1AA47A8A66}" sibTransId="{9A649DE0-1314-4E72-9918-BA1240CDBD3A}"/>
    <dgm:cxn modelId="{B297B435-B3A6-4048-BD01-DE57B714D089}" type="presOf" srcId="{AB33D450-54D9-4CDE-AB9C-8D565192D3CC}" destId="{F752A12E-1198-405E-B4C7-3927E0741048}" srcOrd="0" destOrd="1" presId="urn:microsoft.com/office/officeart/2005/8/layout/lProcess1"/>
    <dgm:cxn modelId="{A717E057-984A-4EDA-ADAC-57DA22D58452}" srcId="{E5E7EADE-0E55-4386-99FF-583FBFB89812}" destId="{D8BF371F-0CD2-4FA3-A0B9-6CDCA7BE6AC6}" srcOrd="0" destOrd="0" parTransId="{0A05E56D-3F24-4D89-8EF8-93A2F4B932AB}" sibTransId="{067451F8-3CA0-48C1-AA2E-95DCC0683528}"/>
    <dgm:cxn modelId="{CF118890-2060-4E63-8E5F-FEFDBF1054A1}" type="presOf" srcId="{2AD89FB9-CDC2-456E-984E-1E753D43019C}" destId="{DC90C82D-4312-4027-821B-EA048BE701CD}" srcOrd="0" destOrd="0" presId="urn:microsoft.com/office/officeart/2005/8/layout/lProcess1"/>
    <dgm:cxn modelId="{05C5FB47-9119-4D5D-9892-2A2991636C4E}" srcId="{ABD2F988-9104-4DAF-BCC2-EA142611DDB8}" destId="{E5E7EADE-0E55-4386-99FF-583FBFB89812}" srcOrd="0" destOrd="0" parTransId="{EE0AF086-04FA-4C76-9AB8-1F2DB6A78DD2}" sibTransId="{B3C3DA54-109A-449A-BB38-0D1C1E4D1CE7}"/>
    <dgm:cxn modelId="{40418323-A885-4B03-B29B-F460CD50EC36}" srcId="{6EF258A8-28F5-4DA1-8614-FEAEA29DF68F}" destId="{554F8D82-5936-49DE-B303-4E43DCF5BA7C}" srcOrd="0" destOrd="0" parTransId="{AE305D78-3A5A-4393-9C9F-B3C1F736D9EF}" sibTransId="{B6995920-B6EA-411F-B341-DD5BBA3C114C}"/>
    <dgm:cxn modelId="{8E5F9370-C0E3-42C7-84EB-F659FDD6E2C2}" type="presOf" srcId="{4231FF66-3F76-42D0-94E8-6428E2A960B4}" destId="{FA975D4D-9EA9-4FEF-8D52-1A5ED569FEBC}" srcOrd="0" destOrd="0" presId="urn:microsoft.com/office/officeart/2005/8/layout/lProcess1"/>
    <dgm:cxn modelId="{634A0598-8AE5-446C-9669-E685C7C0769D}" type="presOf" srcId="{EE0AF086-04FA-4C76-9AB8-1F2DB6A78DD2}" destId="{08388523-9307-4AB3-B587-6371BA9B10CC}" srcOrd="0" destOrd="0" presId="urn:microsoft.com/office/officeart/2005/8/layout/lProcess1"/>
    <dgm:cxn modelId="{98316C8F-1EA6-41D7-A8B3-E509729DB013}" srcId="{8D3D6CF1-2F20-4FF3-84D4-97B74E9FDE88}" destId="{6D76CB7F-0A23-4341-A122-636C2C964F9A}" srcOrd="0" destOrd="0" parTransId="{7D9E24DD-5475-4C66-9101-446708E4FD2B}" sibTransId="{D5808C58-BE92-4FFC-A959-C345A455B343}"/>
    <dgm:cxn modelId="{100E8A74-1003-4884-927E-0126B06C5896}" type="presOf" srcId="{6EF258A8-28F5-4DA1-8614-FEAEA29DF68F}" destId="{C6E21CCA-E8D7-4F63-8FD9-AD2A8C5F2286}" srcOrd="0" destOrd="0" presId="urn:microsoft.com/office/officeart/2005/8/layout/lProcess1"/>
    <dgm:cxn modelId="{2894F986-57E2-4B6A-8169-9AFF561CF727}" type="presOf" srcId="{E5E7EADE-0E55-4386-99FF-583FBFB89812}" destId="{BC4F7476-4EF9-4291-910C-DEBF0CA5A77A}" srcOrd="0" destOrd="0" presId="urn:microsoft.com/office/officeart/2005/8/layout/lProcess1"/>
    <dgm:cxn modelId="{CDE65806-F74B-4208-8F2F-EFD7B1273613}" type="presOf" srcId="{7D9E24DD-5475-4C66-9101-446708E4FD2B}" destId="{9C28E0D9-B489-4A15-93C6-BA48B60C5ED1}" srcOrd="0" destOrd="0" presId="urn:microsoft.com/office/officeart/2005/8/layout/lProcess1"/>
    <dgm:cxn modelId="{CA7703B0-3EEE-4347-8256-6251E3C3A5D2}" srcId="{6D76CB7F-0A23-4341-A122-636C2C964F9A}" destId="{AB33D450-54D9-4CDE-AB9C-8D565192D3CC}" srcOrd="0" destOrd="0" parTransId="{BE458C27-F53A-4F89-AD1A-853BA6DBF6F2}" sibTransId="{2B0E225D-98C2-48BE-B88E-4C1C62C0520B}"/>
    <dgm:cxn modelId="{2846714E-5C21-44D9-8CBE-70F1F2E77B75}" type="presOf" srcId="{554F8D82-5936-49DE-B303-4E43DCF5BA7C}" destId="{BA733CF5-6701-4670-AA81-4E19426C821E}" srcOrd="0" destOrd="0" presId="urn:microsoft.com/office/officeart/2005/8/layout/lProcess1"/>
    <dgm:cxn modelId="{962EE162-90A4-49FD-967B-4F2A3CF8C73F}" type="presOf" srcId="{ABD2F988-9104-4DAF-BCC2-EA142611DDB8}" destId="{FF2254DD-CA40-4BB2-B9DC-D5A2EE291903}" srcOrd="0" destOrd="0" presId="urn:microsoft.com/office/officeart/2005/8/layout/lProcess1"/>
    <dgm:cxn modelId="{F3731E1A-3B75-42BF-A9BE-FACF69F42ACD}" type="presOf" srcId="{5A52BEC1-9C32-4E68-9428-56F12E44E9D2}" destId="{1A6F81CF-2A99-4771-8C32-C7927CA261E1}" srcOrd="0" destOrd="0" presId="urn:microsoft.com/office/officeart/2005/8/layout/lProcess1"/>
    <dgm:cxn modelId="{0424CDA0-8022-43A1-9BE7-5530F518C0DB}" type="presParOf" srcId="{C6E21CCA-E8D7-4F63-8FD9-AD2A8C5F2286}" destId="{BB67E82E-7BF5-4451-9C9E-9A4DD4FFAD37}" srcOrd="0" destOrd="0" presId="urn:microsoft.com/office/officeart/2005/8/layout/lProcess1"/>
    <dgm:cxn modelId="{75579CE4-0723-4DE2-9029-D58785822743}" type="presParOf" srcId="{BB67E82E-7BF5-4451-9C9E-9A4DD4FFAD37}" destId="{BA733CF5-6701-4670-AA81-4E19426C821E}" srcOrd="0" destOrd="0" presId="urn:microsoft.com/office/officeart/2005/8/layout/lProcess1"/>
    <dgm:cxn modelId="{B64A928D-A6AD-4B9A-8A33-742F9D701604}" type="presParOf" srcId="{BB67E82E-7BF5-4451-9C9E-9A4DD4FFAD37}" destId="{FA975D4D-9EA9-4FEF-8D52-1A5ED569FEBC}" srcOrd="1" destOrd="0" presId="urn:microsoft.com/office/officeart/2005/8/layout/lProcess1"/>
    <dgm:cxn modelId="{CD3E9069-EE61-43E0-BC13-02555E85A526}" type="presParOf" srcId="{BB67E82E-7BF5-4451-9C9E-9A4DD4FFAD37}" destId="{DB4FF939-662B-45B9-8824-E51B350D36B2}" srcOrd="2" destOrd="0" presId="urn:microsoft.com/office/officeart/2005/8/layout/lProcess1"/>
    <dgm:cxn modelId="{37611998-E91F-49E7-B19F-D770CB57FEA1}" type="presParOf" srcId="{C6E21CCA-E8D7-4F63-8FD9-AD2A8C5F2286}" destId="{431FE0A5-A49B-44E9-B2B7-0A4994DC6A23}" srcOrd="1" destOrd="0" presId="urn:microsoft.com/office/officeart/2005/8/layout/lProcess1"/>
    <dgm:cxn modelId="{4E6B3B34-F898-4FC4-9E99-0DD9C96E37FF}" type="presParOf" srcId="{C6E21CCA-E8D7-4F63-8FD9-AD2A8C5F2286}" destId="{2D5DAA39-01F2-4EEF-BE55-83414D490462}" srcOrd="2" destOrd="0" presId="urn:microsoft.com/office/officeart/2005/8/layout/lProcess1"/>
    <dgm:cxn modelId="{23F5ED38-F529-4CEA-9E59-8526D2BA0447}" type="presParOf" srcId="{2D5DAA39-01F2-4EEF-BE55-83414D490462}" destId="{DC90C82D-4312-4027-821B-EA048BE701CD}" srcOrd="0" destOrd="0" presId="urn:microsoft.com/office/officeart/2005/8/layout/lProcess1"/>
    <dgm:cxn modelId="{511516A1-FE1D-4323-8270-845135767975}" type="presParOf" srcId="{2D5DAA39-01F2-4EEF-BE55-83414D490462}" destId="{1A6F81CF-2A99-4771-8C32-C7927CA261E1}" srcOrd="1" destOrd="0" presId="urn:microsoft.com/office/officeart/2005/8/layout/lProcess1"/>
    <dgm:cxn modelId="{603B54AC-D453-453F-A87A-3F244D7B52C8}" type="presParOf" srcId="{2D5DAA39-01F2-4EEF-BE55-83414D490462}" destId="{72E13023-966F-42C3-9B80-E81E1621735A}" srcOrd="2" destOrd="0" presId="urn:microsoft.com/office/officeart/2005/8/layout/lProcess1"/>
    <dgm:cxn modelId="{EB424AB5-307E-402F-BA00-396EB935284C}" type="presParOf" srcId="{C6E21CCA-E8D7-4F63-8FD9-AD2A8C5F2286}" destId="{5ECBDC7F-C9EE-4505-8CD4-98E974893A33}" srcOrd="3" destOrd="0" presId="urn:microsoft.com/office/officeart/2005/8/layout/lProcess1"/>
    <dgm:cxn modelId="{9C48E774-4BC6-419A-BBD4-EEB7483F0D7B}" type="presParOf" srcId="{C6E21CCA-E8D7-4F63-8FD9-AD2A8C5F2286}" destId="{D8C220E8-1279-4A20-A18C-4FDDF1681A84}" srcOrd="4" destOrd="0" presId="urn:microsoft.com/office/officeart/2005/8/layout/lProcess1"/>
    <dgm:cxn modelId="{41672198-3D45-4AD9-9236-C521EE7AA62A}" type="presParOf" srcId="{D8C220E8-1279-4A20-A18C-4FDDF1681A84}" destId="{FF2254DD-CA40-4BB2-B9DC-D5A2EE291903}" srcOrd="0" destOrd="0" presId="urn:microsoft.com/office/officeart/2005/8/layout/lProcess1"/>
    <dgm:cxn modelId="{29A4E96E-14E9-45EE-AC62-4AB02ECF66DE}" type="presParOf" srcId="{D8C220E8-1279-4A20-A18C-4FDDF1681A84}" destId="{08388523-9307-4AB3-B587-6371BA9B10CC}" srcOrd="1" destOrd="0" presId="urn:microsoft.com/office/officeart/2005/8/layout/lProcess1"/>
    <dgm:cxn modelId="{7989B2E9-F31F-4799-9A94-76630A3C559A}" type="presParOf" srcId="{D8C220E8-1279-4A20-A18C-4FDDF1681A84}" destId="{BC4F7476-4EF9-4291-910C-DEBF0CA5A77A}" srcOrd="2" destOrd="0" presId="urn:microsoft.com/office/officeart/2005/8/layout/lProcess1"/>
    <dgm:cxn modelId="{4EB08AFE-F355-49BC-B911-7C509BC407C6}" type="presParOf" srcId="{C6E21CCA-E8D7-4F63-8FD9-AD2A8C5F2286}" destId="{4BA4EE5B-2C6C-4150-8288-0939E09BFC01}" srcOrd="5" destOrd="0" presId="urn:microsoft.com/office/officeart/2005/8/layout/lProcess1"/>
    <dgm:cxn modelId="{B557282B-4245-492E-9A50-B678A513360C}" type="presParOf" srcId="{C6E21CCA-E8D7-4F63-8FD9-AD2A8C5F2286}" destId="{A17381DC-180E-4393-9F38-01B4DEF68FA1}" srcOrd="6" destOrd="0" presId="urn:microsoft.com/office/officeart/2005/8/layout/lProcess1"/>
    <dgm:cxn modelId="{99101775-EB3A-4DAC-A3A9-7E121F7BE28E}" type="presParOf" srcId="{A17381DC-180E-4393-9F38-01B4DEF68FA1}" destId="{D8C549B4-A4F4-410D-9EFB-F11F532C9E98}" srcOrd="0" destOrd="0" presId="urn:microsoft.com/office/officeart/2005/8/layout/lProcess1"/>
    <dgm:cxn modelId="{AD91CFEF-28C0-41D9-AF26-D0081856C944}" type="presParOf" srcId="{A17381DC-180E-4393-9F38-01B4DEF68FA1}" destId="{9C28E0D9-B489-4A15-93C6-BA48B60C5ED1}" srcOrd="1" destOrd="0" presId="urn:microsoft.com/office/officeart/2005/8/layout/lProcess1"/>
    <dgm:cxn modelId="{51F01799-3260-4AB3-8CC2-2C3E4E679207}" type="presParOf" srcId="{A17381DC-180E-4393-9F38-01B4DEF68FA1}" destId="{F752A12E-1198-405E-B4C7-3927E074104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A138C5-2E5A-4416-9976-A57AFBAD847B}" type="doc">
      <dgm:prSet loTypeId="urn:microsoft.com/office/officeart/2005/8/layout/hList6" loCatId="list" qsTypeId="urn:microsoft.com/office/officeart/2005/8/quickstyle/3d2" qsCatId="3D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B88EC45-7B27-4879-A03F-257CB6D1D196}">
      <dgm:prSet custT="1"/>
      <dgm:spPr/>
      <dgm:t>
        <a:bodyPr/>
        <a:lstStyle/>
        <a:p>
          <a:r>
            <a:rPr lang="en-US" sz="1400" b="1" u="sng" dirty="0"/>
            <a:t>Project Year</a:t>
          </a:r>
          <a:r>
            <a:rPr lang="en-US" sz="1400" b="1" dirty="0"/>
            <a:t> is the calendar year that the project was created</a:t>
          </a:r>
        </a:p>
      </dgm:t>
    </dgm:pt>
    <dgm:pt modelId="{8E9CD92E-DCB8-4886-9460-AA3F2BD66CAF}" type="parTrans" cxnId="{0FDE42D6-14A9-41C3-818D-6BD2F9165B06}">
      <dgm:prSet/>
      <dgm:spPr/>
      <dgm:t>
        <a:bodyPr/>
        <a:lstStyle/>
        <a:p>
          <a:endParaRPr lang="en-US" sz="2000" b="1"/>
        </a:p>
      </dgm:t>
    </dgm:pt>
    <dgm:pt modelId="{FC1154D5-7309-44B7-BACD-4F9DFC13E48F}" type="sibTrans" cxnId="{0FDE42D6-14A9-41C3-818D-6BD2F9165B06}">
      <dgm:prSet/>
      <dgm:spPr/>
      <dgm:t>
        <a:bodyPr/>
        <a:lstStyle/>
        <a:p>
          <a:endParaRPr lang="en-US" sz="2000" b="1"/>
        </a:p>
      </dgm:t>
    </dgm:pt>
    <dgm:pt modelId="{1400036E-8E23-445C-921A-1A5D6F9C50CD}">
      <dgm:prSet custT="1"/>
      <dgm:spPr/>
      <dgm:t>
        <a:bodyPr/>
        <a:lstStyle/>
        <a:p>
          <a:r>
            <a:rPr lang="en-US" sz="1400" b="1" u="sng"/>
            <a:t>Project “Sequence” Number </a:t>
          </a:r>
          <a:r>
            <a:rPr lang="en-US" sz="1400" b="1"/>
            <a:t>is assigned by Interscope and is a unique number for the project</a:t>
          </a:r>
        </a:p>
      </dgm:t>
    </dgm:pt>
    <dgm:pt modelId="{FD8BF80C-EAFF-4170-9092-DAF23E90461C}" type="parTrans" cxnId="{25D17962-D4B9-4718-949A-B1AECEEA493F}">
      <dgm:prSet/>
      <dgm:spPr/>
      <dgm:t>
        <a:bodyPr/>
        <a:lstStyle/>
        <a:p>
          <a:endParaRPr lang="en-US" sz="2000" b="1"/>
        </a:p>
      </dgm:t>
    </dgm:pt>
    <dgm:pt modelId="{3C4B3320-F7FF-4E68-8808-38B2CB80E72C}" type="sibTrans" cxnId="{25D17962-D4B9-4718-949A-B1AECEEA493F}">
      <dgm:prSet/>
      <dgm:spPr/>
      <dgm:t>
        <a:bodyPr/>
        <a:lstStyle/>
        <a:p>
          <a:endParaRPr lang="en-US" sz="2000" b="1"/>
        </a:p>
      </dgm:t>
    </dgm:pt>
    <dgm:pt modelId="{289B557B-838E-4D78-AE56-35AE91711606}">
      <dgm:prSet custT="1"/>
      <dgm:spPr/>
      <dgm:t>
        <a:bodyPr/>
        <a:lstStyle/>
        <a:p>
          <a:r>
            <a:rPr lang="en-US" sz="1400" b="1" u="sng"/>
            <a:t>Design Contract Number </a:t>
          </a:r>
          <a:r>
            <a:rPr lang="en-US" sz="1400" b="1"/>
            <a:t>designates which design contract is selected.  A project may have multiple design contracts</a:t>
          </a:r>
        </a:p>
      </dgm:t>
    </dgm:pt>
    <dgm:pt modelId="{45BE7694-40D1-4FDF-A4ED-82304343E67E}" type="parTrans" cxnId="{6CAED839-F866-4471-A22C-D12B453D52AD}">
      <dgm:prSet/>
      <dgm:spPr/>
      <dgm:t>
        <a:bodyPr/>
        <a:lstStyle/>
        <a:p>
          <a:endParaRPr lang="en-US" sz="2000" b="1"/>
        </a:p>
      </dgm:t>
    </dgm:pt>
    <dgm:pt modelId="{3B586161-160C-4B59-BCC4-CFF4A0574D35}" type="sibTrans" cxnId="{6CAED839-F866-4471-A22C-D12B453D52AD}">
      <dgm:prSet/>
      <dgm:spPr/>
      <dgm:t>
        <a:bodyPr/>
        <a:lstStyle/>
        <a:p>
          <a:endParaRPr lang="en-US" sz="2000" b="1"/>
        </a:p>
      </dgm:t>
    </dgm:pt>
    <dgm:pt modelId="{6ABF189A-C052-4D3E-8E4E-468CC837C00F}">
      <dgm:prSet custT="1"/>
      <dgm:spPr/>
      <dgm:t>
        <a:bodyPr/>
        <a:lstStyle/>
        <a:p>
          <a:r>
            <a:rPr lang="en-US" sz="1400" b="1" u="sng"/>
            <a:t>Package ID </a:t>
          </a:r>
          <a:r>
            <a:rPr lang="en-US" sz="1400" b="1"/>
            <a:t>is the indicator letter for the selected Interscope package, the process container for Design and Construction as well as the State </a:t>
          </a:r>
          <a:br>
            <a:rPr lang="en-US" sz="1400" b="1"/>
          </a:br>
          <a:endParaRPr lang="en-US" sz="1400" b="1"/>
        </a:p>
      </dgm:t>
    </dgm:pt>
    <dgm:pt modelId="{D80896C5-5574-45EA-A87A-BBBC6887921B}" type="parTrans" cxnId="{CFAA2D12-19C6-47BC-AF68-5DFCBF67AF0D}">
      <dgm:prSet/>
      <dgm:spPr/>
      <dgm:t>
        <a:bodyPr/>
        <a:lstStyle/>
        <a:p>
          <a:endParaRPr lang="en-US" sz="2000" b="1"/>
        </a:p>
      </dgm:t>
    </dgm:pt>
    <dgm:pt modelId="{DB8DA333-82D7-4F67-8646-20F2DE2790EB}" type="sibTrans" cxnId="{CFAA2D12-19C6-47BC-AF68-5DFCBF67AF0D}">
      <dgm:prSet/>
      <dgm:spPr/>
      <dgm:t>
        <a:bodyPr/>
        <a:lstStyle/>
        <a:p>
          <a:endParaRPr lang="en-US" sz="2000" b="1"/>
        </a:p>
      </dgm:t>
    </dgm:pt>
    <dgm:pt modelId="{4443BD4E-3D12-4D1F-983B-33C4BD2D3852}">
      <dgm:prSet custT="1"/>
      <dgm:spPr/>
      <dgm:t>
        <a:bodyPr/>
        <a:lstStyle/>
        <a:p>
          <a:r>
            <a:rPr lang="en-US" sz="1400" b="1"/>
            <a:t>Construction Office.  </a:t>
          </a:r>
          <a:r>
            <a:rPr lang="en-US" sz="1400" b="1" i="1"/>
            <a:t>*Only one milestone schedule is available per package</a:t>
          </a:r>
          <a:endParaRPr lang="en-US" sz="1400" b="1"/>
        </a:p>
      </dgm:t>
    </dgm:pt>
    <dgm:pt modelId="{6758680D-5FCA-4B24-BC53-2D8A4C1DF763}" type="parTrans" cxnId="{595AD8BF-6F20-4264-BE50-3BDD06149F90}">
      <dgm:prSet/>
      <dgm:spPr/>
      <dgm:t>
        <a:bodyPr/>
        <a:lstStyle/>
        <a:p>
          <a:endParaRPr lang="en-US" sz="2000" b="1"/>
        </a:p>
      </dgm:t>
    </dgm:pt>
    <dgm:pt modelId="{5B246FE3-ECAC-4382-95F2-2B23FB567B4F}" type="sibTrans" cxnId="{595AD8BF-6F20-4264-BE50-3BDD06149F90}">
      <dgm:prSet/>
      <dgm:spPr/>
      <dgm:t>
        <a:bodyPr/>
        <a:lstStyle/>
        <a:p>
          <a:endParaRPr lang="en-US" sz="2000" b="1"/>
        </a:p>
      </dgm:t>
    </dgm:pt>
    <dgm:pt modelId="{8F1066B3-4DAA-4D50-8F7E-C773145068F4}" type="pres">
      <dgm:prSet presAssocID="{35A138C5-2E5A-4416-9976-A57AFBAD847B}" presName="Name0" presStyleCnt="0">
        <dgm:presLayoutVars>
          <dgm:dir/>
          <dgm:resizeHandles val="exact"/>
        </dgm:presLayoutVars>
      </dgm:prSet>
      <dgm:spPr/>
    </dgm:pt>
    <dgm:pt modelId="{92362710-8B00-407A-B508-4AE3B6968657}" type="pres">
      <dgm:prSet presAssocID="{2B88EC45-7B27-4879-A03F-257CB6D1D196}" presName="node" presStyleLbl="node1" presStyleIdx="0" presStyleCnt="5">
        <dgm:presLayoutVars>
          <dgm:bulletEnabled val="1"/>
        </dgm:presLayoutVars>
      </dgm:prSet>
      <dgm:spPr/>
    </dgm:pt>
    <dgm:pt modelId="{CA10CB62-5B37-4522-B85C-11330F4425C9}" type="pres">
      <dgm:prSet presAssocID="{FC1154D5-7309-44B7-BACD-4F9DFC13E48F}" presName="sibTrans" presStyleCnt="0"/>
      <dgm:spPr/>
    </dgm:pt>
    <dgm:pt modelId="{F71823A7-8970-4945-9C0B-03EACAB30452}" type="pres">
      <dgm:prSet presAssocID="{1400036E-8E23-445C-921A-1A5D6F9C50CD}" presName="node" presStyleLbl="node1" presStyleIdx="1" presStyleCnt="5">
        <dgm:presLayoutVars>
          <dgm:bulletEnabled val="1"/>
        </dgm:presLayoutVars>
      </dgm:prSet>
      <dgm:spPr/>
    </dgm:pt>
    <dgm:pt modelId="{B12D4477-5215-4A43-87A1-8FEF8F1D9A00}" type="pres">
      <dgm:prSet presAssocID="{3C4B3320-F7FF-4E68-8808-38B2CB80E72C}" presName="sibTrans" presStyleCnt="0"/>
      <dgm:spPr/>
    </dgm:pt>
    <dgm:pt modelId="{88C55BB9-CA34-4ED4-9312-3CE82645D6AF}" type="pres">
      <dgm:prSet presAssocID="{289B557B-838E-4D78-AE56-35AE91711606}" presName="node" presStyleLbl="node1" presStyleIdx="2" presStyleCnt="5">
        <dgm:presLayoutVars>
          <dgm:bulletEnabled val="1"/>
        </dgm:presLayoutVars>
      </dgm:prSet>
      <dgm:spPr/>
    </dgm:pt>
    <dgm:pt modelId="{84460B86-D0BC-4104-8123-06FF327BF976}" type="pres">
      <dgm:prSet presAssocID="{3B586161-160C-4B59-BCC4-CFF4A0574D35}" presName="sibTrans" presStyleCnt="0"/>
      <dgm:spPr/>
    </dgm:pt>
    <dgm:pt modelId="{F13B1A50-A40B-41C6-AEB4-D2DAD94C1B8B}" type="pres">
      <dgm:prSet presAssocID="{6ABF189A-C052-4D3E-8E4E-468CC837C00F}" presName="node" presStyleLbl="node1" presStyleIdx="3" presStyleCnt="5">
        <dgm:presLayoutVars>
          <dgm:bulletEnabled val="1"/>
        </dgm:presLayoutVars>
      </dgm:prSet>
      <dgm:spPr/>
    </dgm:pt>
    <dgm:pt modelId="{5DF95590-FF2B-4E97-A6D7-C46809B57D44}" type="pres">
      <dgm:prSet presAssocID="{DB8DA333-82D7-4F67-8646-20F2DE2790EB}" presName="sibTrans" presStyleCnt="0"/>
      <dgm:spPr/>
    </dgm:pt>
    <dgm:pt modelId="{94B86C65-97C6-4E81-B2D8-A5243B02DDC5}" type="pres">
      <dgm:prSet presAssocID="{4443BD4E-3D12-4D1F-983B-33C4BD2D3852}" presName="node" presStyleLbl="node1" presStyleIdx="4" presStyleCnt="5">
        <dgm:presLayoutVars>
          <dgm:bulletEnabled val="1"/>
        </dgm:presLayoutVars>
      </dgm:prSet>
      <dgm:spPr/>
    </dgm:pt>
  </dgm:ptLst>
  <dgm:cxnLst>
    <dgm:cxn modelId="{230DA229-CB5E-4E44-A6A5-08355840D002}" type="presOf" srcId="{1400036E-8E23-445C-921A-1A5D6F9C50CD}" destId="{F71823A7-8970-4945-9C0B-03EACAB30452}" srcOrd="0" destOrd="0" presId="urn:microsoft.com/office/officeart/2005/8/layout/hList6"/>
    <dgm:cxn modelId="{25D17962-D4B9-4718-949A-B1AECEEA493F}" srcId="{35A138C5-2E5A-4416-9976-A57AFBAD847B}" destId="{1400036E-8E23-445C-921A-1A5D6F9C50CD}" srcOrd="1" destOrd="0" parTransId="{FD8BF80C-EAFF-4170-9092-DAF23E90461C}" sibTransId="{3C4B3320-F7FF-4E68-8808-38B2CB80E72C}"/>
    <dgm:cxn modelId="{595AD8BF-6F20-4264-BE50-3BDD06149F90}" srcId="{35A138C5-2E5A-4416-9976-A57AFBAD847B}" destId="{4443BD4E-3D12-4D1F-983B-33C4BD2D3852}" srcOrd="4" destOrd="0" parTransId="{6758680D-5FCA-4B24-BC53-2D8A4C1DF763}" sibTransId="{5B246FE3-ECAC-4382-95F2-2B23FB567B4F}"/>
    <dgm:cxn modelId="{ECD7F268-F7CD-4C66-BF0E-14A60EDEFB1D}" type="presOf" srcId="{2B88EC45-7B27-4879-A03F-257CB6D1D196}" destId="{92362710-8B00-407A-B508-4AE3B6968657}" srcOrd="0" destOrd="0" presId="urn:microsoft.com/office/officeart/2005/8/layout/hList6"/>
    <dgm:cxn modelId="{6CAED839-F866-4471-A22C-D12B453D52AD}" srcId="{35A138C5-2E5A-4416-9976-A57AFBAD847B}" destId="{289B557B-838E-4D78-AE56-35AE91711606}" srcOrd="2" destOrd="0" parTransId="{45BE7694-40D1-4FDF-A4ED-82304343E67E}" sibTransId="{3B586161-160C-4B59-BCC4-CFF4A0574D35}"/>
    <dgm:cxn modelId="{B21D39EC-372B-479B-B510-738C0B4C5BBC}" type="presOf" srcId="{6ABF189A-C052-4D3E-8E4E-468CC837C00F}" destId="{F13B1A50-A40B-41C6-AEB4-D2DAD94C1B8B}" srcOrd="0" destOrd="0" presId="urn:microsoft.com/office/officeart/2005/8/layout/hList6"/>
    <dgm:cxn modelId="{5F351588-5CE7-4A45-A3CF-C350219A28A1}" type="presOf" srcId="{289B557B-838E-4D78-AE56-35AE91711606}" destId="{88C55BB9-CA34-4ED4-9312-3CE82645D6AF}" srcOrd="0" destOrd="0" presId="urn:microsoft.com/office/officeart/2005/8/layout/hList6"/>
    <dgm:cxn modelId="{DE3CE44D-6ED3-49C6-896E-8472469A838E}" type="presOf" srcId="{35A138C5-2E5A-4416-9976-A57AFBAD847B}" destId="{8F1066B3-4DAA-4D50-8F7E-C773145068F4}" srcOrd="0" destOrd="0" presId="urn:microsoft.com/office/officeart/2005/8/layout/hList6"/>
    <dgm:cxn modelId="{CFAA2D12-19C6-47BC-AF68-5DFCBF67AF0D}" srcId="{35A138C5-2E5A-4416-9976-A57AFBAD847B}" destId="{6ABF189A-C052-4D3E-8E4E-468CC837C00F}" srcOrd="3" destOrd="0" parTransId="{D80896C5-5574-45EA-A87A-BBBC6887921B}" sibTransId="{DB8DA333-82D7-4F67-8646-20F2DE2790EB}"/>
    <dgm:cxn modelId="{0FDE42D6-14A9-41C3-818D-6BD2F9165B06}" srcId="{35A138C5-2E5A-4416-9976-A57AFBAD847B}" destId="{2B88EC45-7B27-4879-A03F-257CB6D1D196}" srcOrd="0" destOrd="0" parTransId="{8E9CD92E-DCB8-4886-9460-AA3F2BD66CAF}" sibTransId="{FC1154D5-7309-44B7-BACD-4F9DFC13E48F}"/>
    <dgm:cxn modelId="{71DF0DF9-EDC2-4C1E-83BE-413DEF68821F}" type="presOf" srcId="{4443BD4E-3D12-4D1F-983B-33C4BD2D3852}" destId="{94B86C65-97C6-4E81-B2D8-A5243B02DDC5}" srcOrd="0" destOrd="0" presId="urn:microsoft.com/office/officeart/2005/8/layout/hList6"/>
    <dgm:cxn modelId="{1B5A5B65-7885-4DFC-8C10-E6E366EBACB2}" type="presParOf" srcId="{8F1066B3-4DAA-4D50-8F7E-C773145068F4}" destId="{92362710-8B00-407A-B508-4AE3B6968657}" srcOrd="0" destOrd="0" presId="urn:microsoft.com/office/officeart/2005/8/layout/hList6"/>
    <dgm:cxn modelId="{C03B98DD-5C5B-45AC-8223-60E99D229596}" type="presParOf" srcId="{8F1066B3-4DAA-4D50-8F7E-C773145068F4}" destId="{CA10CB62-5B37-4522-B85C-11330F4425C9}" srcOrd="1" destOrd="0" presId="urn:microsoft.com/office/officeart/2005/8/layout/hList6"/>
    <dgm:cxn modelId="{AF1C2414-0F49-4E63-884E-EBBADBA483D4}" type="presParOf" srcId="{8F1066B3-4DAA-4D50-8F7E-C773145068F4}" destId="{F71823A7-8970-4945-9C0B-03EACAB30452}" srcOrd="2" destOrd="0" presId="urn:microsoft.com/office/officeart/2005/8/layout/hList6"/>
    <dgm:cxn modelId="{51E7C066-F2EA-42D0-9D7C-7D555144E3BC}" type="presParOf" srcId="{8F1066B3-4DAA-4D50-8F7E-C773145068F4}" destId="{B12D4477-5215-4A43-87A1-8FEF8F1D9A00}" srcOrd="3" destOrd="0" presId="urn:microsoft.com/office/officeart/2005/8/layout/hList6"/>
    <dgm:cxn modelId="{766F62D5-A100-453B-B03A-68DFF8F17FCC}" type="presParOf" srcId="{8F1066B3-4DAA-4D50-8F7E-C773145068F4}" destId="{88C55BB9-CA34-4ED4-9312-3CE82645D6AF}" srcOrd="4" destOrd="0" presId="urn:microsoft.com/office/officeart/2005/8/layout/hList6"/>
    <dgm:cxn modelId="{7B605974-80B2-44AA-A674-003EE8F9B426}" type="presParOf" srcId="{8F1066B3-4DAA-4D50-8F7E-C773145068F4}" destId="{84460B86-D0BC-4104-8123-06FF327BF976}" srcOrd="5" destOrd="0" presId="urn:microsoft.com/office/officeart/2005/8/layout/hList6"/>
    <dgm:cxn modelId="{33B00CDB-460E-4C54-8111-F156C59F083E}" type="presParOf" srcId="{8F1066B3-4DAA-4D50-8F7E-C773145068F4}" destId="{F13B1A50-A40B-41C6-AEB4-D2DAD94C1B8B}" srcOrd="6" destOrd="0" presId="urn:microsoft.com/office/officeart/2005/8/layout/hList6"/>
    <dgm:cxn modelId="{09A526E5-841A-4A24-B6AA-AC106390D561}" type="presParOf" srcId="{8F1066B3-4DAA-4D50-8F7E-C773145068F4}" destId="{5DF95590-FF2B-4E97-A6D7-C46809B57D44}" srcOrd="7" destOrd="0" presId="urn:microsoft.com/office/officeart/2005/8/layout/hList6"/>
    <dgm:cxn modelId="{237E5E1D-AE88-4146-955B-B5819D9CDCB2}" type="presParOf" srcId="{8F1066B3-4DAA-4D50-8F7E-C773145068F4}" destId="{94B86C65-97C6-4E81-B2D8-A5243B02DDC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2E4CEB9-9716-4891-A2AA-2B362DB35A2F}" type="doc">
      <dgm:prSet loTypeId="urn:microsoft.com/office/officeart/2005/8/layout/cycle2" loCatId="cycle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F9EFD6D-FE17-43A8-9592-9158A3AD9117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800" b="1" cap="none" spc="0" dirty="0">
              <a:ln/>
              <a:effectLst/>
              <a:latin typeface="+mj-lt"/>
            </a:rPr>
            <a:t>Please be sure you include the full SCO ID Number on your all of your documents.  </a:t>
          </a:r>
        </a:p>
      </dgm:t>
    </dgm:pt>
    <dgm:pt modelId="{D3B43DA5-C47E-42A4-8FC3-DE60C49C4044}" type="parTrans" cxnId="{924B0326-1190-4000-AEC6-1CA6150C7F69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00670A00-9121-40C7-939B-8D2C9BC3C229}" type="sibTrans" cxnId="{924B0326-1190-4000-AEC6-1CA6150C7F69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A9A07EED-DA75-4CF4-BC5E-FC9ED435C8E8}">
      <dgm:prSet custT="1"/>
      <dgm:spPr/>
      <dgm:t>
        <a:bodyPr/>
        <a:lstStyle/>
        <a:p>
          <a:r>
            <a:rPr lang="en-US" sz="2800" dirty="0">
              <a:latin typeface="+mj-lt"/>
            </a:rPr>
            <a:t>For example: submittals, plans, correspondence and any documents </a:t>
          </a:r>
        </a:p>
      </dgm:t>
    </dgm:pt>
    <dgm:pt modelId="{D8F0A5D7-D731-440F-8CF4-8B96EBF586EB}" type="parTrans" cxnId="{935BC881-9708-471D-9C37-203902599934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F2CD7015-DDA6-4726-A6C8-03E51D428384}" type="sibTrans" cxnId="{935BC881-9708-471D-9C37-203902599934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D860F13E-7B4F-4EE5-814E-9CAD8ED196F9}" type="pres">
      <dgm:prSet presAssocID="{62E4CEB9-9716-4891-A2AA-2B362DB35A2F}" presName="cycle" presStyleCnt="0">
        <dgm:presLayoutVars>
          <dgm:dir/>
          <dgm:resizeHandles val="exact"/>
        </dgm:presLayoutVars>
      </dgm:prSet>
      <dgm:spPr/>
    </dgm:pt>
    <dgm:pt modelId="{26451683-5239-4095-B35B-00DDDACA421C}" type="pres">
      <dgm:prSet presAssocID="{AF9EFD6D-FE17-43A8-9592-9158A3AD9117}" presName="node" presStyleLbl="node1" presStyleIdx="0" presStyleCnt="2" custRadScaleRad="100010" custRadScaleInc="881">
        <dgm:presLayoutVars>
          <dgm:bulletEnabled val="1"/>
        </dgm:presLayoutVars>
      </dgm:prSet>
      <dgm:spPr/>
    </dgm:pt>
    <dgm:pt modelId="{4006BFAB-52B7-4B81-98D6-FF39454C4EF3}" type="pres">
      <dgm:prSet presAssocID="{00670A00-9121-40C7-939B-8D2C9BC3C229}" presName="sibTrans" presStyleLbl="sibTrans2D1" presStyleIdx="0" presStyleCnt="2" custLinFactNeighborX="3536" custLinFactNeighborY="32368"/>
      <dgm:spPr/>
    </dgm:pt>
    <dgm:pt modelId="{B47D16C9-6A74-4F80-A87B-64F2BD829B7A}" type="pres">
      <dgm:prSet presAssocID="{00670A00-9121-40C7-939B-8D2C9BC3C229}" presName="connectorText" presStyleLbl="sibTrans2D1" presStyleIdx="0" presStyleCnt="2"/>
      <dgm:spPr/>
    </dgm:pt>
    <dgm:pt modelId="{31D4E170-1AD7-43BC-8657-DCB41CC751B5}" type="pres">
      <dgm:prSet presAssocID="{A9A07EED-DA75-4CF4-BC5E-FC9ED435C8E8}" presName="node" presStyleLbl="node1" presStyleIdx="1" presStyleCnt="2">
        <dgm:presLayoutVars>
          <dgm:bulletEnabled val="1"/>
        </dgm:presLayoutVars>
      </dgm:prSet>
      <dgm:spPr/>
    </dgm:pt>
    <dgm:pt modelId="{7AAB0367-1AD8-476A-AB8E-24346807032E}" type="pres">
      <dgm:prSet presAssocID="{F2CD7015-DDA6-4726-A6C8-03E51D428384}" presName="sibTrans" presStyleLbl="sibTrans2D1" presStyleIdx="1" presStyleCnt="2"/>
      <dgm:spPr/>
    </dgm:pt>
    <dgm:pt modelId="{A8FCCD27-C537-4386-B662-03C48E067E40}" type="pres">
      <dgm:prSet presAssocID="{F2CD7015-DDA6-4726-A6C8-03E51D428384}" presName="connectorText" presStyleLbl="sibTrans2D1" presStyleIdx="1" presStyleCnt="2"/>
      <dgm:spPr/>
    </dgm:pt>
  </dgm:ptLst>
  <dgm:cxnLst>
    <dgm:cxn modelId="{924B0326-1190-4000-AEC6-1CA6150C7F69}" srcId="{62E4CEB9-9716-4891-A2AA-2B362DB35A2F}" destId="{AF9EFD6D-FE17-43A8-9592-9158A3AD9117}" srcOrd="0" destOrd="0" parTransId="{D3B43DA5-C47E-42A4-8FC3-DE60C49C4044}" sibTransId="{00670A00-9121-40C7-939B-8D2C9BC3C229}"/>
    <dgm:cxn modelId="{7678A124-4747-4177-A26F-C2E2925897B2}" type="presOf" srcId="{F2CD7015-DDA6-4726-A6C8-03E51D428384}" destId="{7AAB0367-1AD8-476A-AB8E-24346807032E}" srcOrd="0" destOrd="0" presId="urn:microsoft.com/office/officeart/2005/8/layout/cycle2"/>
    <dgm:cxn modelId="{C439EDE5-277C-434B-BD4E-CCA522184931}" type="presOf" srcId="{00670A00-9121-40C7-939B-8D2C9BC3C229}" destId="{B47D16C9-6A74-4F80-A87B-64F2BD829B7A}" srcOrd="1" destOrd="0" presId="urn:microsoft.com/office/officeart/2005/8/layout/cycle2"/>
    <dgm:cxn modelId="{500F800B-35BD-43EA-A528-4734725FFB2F}" type="presOf" srcId="{A9A07EED-DA75-4CF4-BC5E-FC9ED435C8E8}" destId="{31D4E170-1AD7-43BC-8657-DCB41CC751B5}" srcOrd="0" destOrd="0" presId="urn:microsoft.com/office/officeart/2005/8/layout/cycle2"/>
    <dgm:cxn modelId="{25CFC6FC-5527-46FF-B4E6-81094BCE0CF7}" type="presOf" srcId="{62E4CEB9-9716-4891-A2AA-2B362DB35A2F}" destId="{D860F13E-7B4F-4EE5-814E-9CAD8ED196F9}" srcOrd="0" destOrd="0" presId="urn:microsoft.com/office/officeart/2005/8/layout/cycle2"/>
    <dgm:cxn modelId="{A6258C80-F4A6-4F51-A31D-C2C863A3C346}" type="presOf" srcId="{F2CD7015-DDA6-4726-A6C8-03E51D428384}" destId="{A8FCCD27-C537-4386-B662-03C48E067E40}" srcOrd="1" destOrd="0" presId="urn:microsoft.com/office/officeart/2005/8/layout/cycle2"/>
    <dgm:cxn modelId="{6353D530-38FB-4A64-ADEB-E6EA5C056E50}" type="presOf" srcId="{00670A00-9121-40C7-939B-8D2C9BC3C229}" destId="{4006BFAB-52B7-4B81-98D6-FF39454C4EF3}" srcOrd="0" destOrd="0" presId="urn:microsoft.com/office/officeart/2005/8/layout/cycle2"/>
    <dgm:cxn modelId="{935BC881-9708-471D-9C37-203902599934}" srcId="{62E4CEB9-9716-4891-A2AA-2B362DB35A2F}" destId="{A9A07EED-DA75-4CF4-BC5E-FC9ED435C8E8}" srcOrd="1" destOrd="0" parTransId="{D8F0A5D7-D731-440F-8CF4-8B96EBF586EB}" sibTransId="{F2CD7015-DDA6-4726-A6C8-03E51D428384}"/>
    <dgm:cxn modelId="{EAB90798-6BE1-4875-9CF9-081E2A357487}" type="presOf" srcId="{AF9EFD6D-FE17-43A8-9592-9158A3AD9117}" destId="{26451683-5239-4095-B35B-00DDDACA421C}" srcOrd="0" destOrd="0" presId="urn:microsoft.com/office/officeart/2005/8/layout/cycle2"/>
    <dgm:cxn modelId="{C4DF1005-C711-4EC3-B0F2-9C26B82AD129}" type="presParOf" srcId="{D860F13E-7B4F-4EE5-814E-9CAD8ED196F9}" destId="{26451683-5239-4095-B35B-00DDDACA421C}" srcOrd="0" destOrd="0" presId="urn:microsoft.com/office/officeart/2005/8/layout/cycle2"/>
    <dgm:cxn modelId="{D25DB807-9D87-4538-942B-A7C63D8A1569}" type="presParOf" srcId="{D860F13E-7B4F-4EE5-814E-9CAD8ED196F9}" destId="{4006BFAB-52B7-4B81-98D6-FF39454C4EF3}" srcOrd="1" destOrd="0" presId="urn:microsoft.com/office/officeart/2005/8/layout/cycle2"/>
    <dgm:cxn modelId="{6BF538FB-F3C6-4C79-8EE2-D8196B926C0B}" type="presParOf" srcId="{4006BFAB-52B7-4B81-98D6-FF39454C4EF3}" destId="{B47D16C9-6A74-4F80-A87B-64F2BD829B7A}" srcOrd="0" destOrd="0" presId="urn:microsoft.com/office/officeart/2005/8/layout/cycle2"/>
    <dgm:cxn modelId="{F34458F7-5C35-4B0F-BD3C-93AFCE818BF0}" type="presParOf" srcId="{D860F13E-7B4F-4EE5-814E-9CAD8ED196F9}" destId="{31D4E170-1AD7-43BC-8657-DCB41CC751B5}" srcOrd="2" destOrd="0" presId="urn:microsoft.com/office/officeart/2005/8/layout/cycle2"/>
    <dgm:cxn modelId="{4DAFE5B7-B5E0-4732-9D68-91BFD98F4FFD}" type="presParOf" srcId="{D860F13E-7B4F-4EE5-814E-9CAD8ED196F9}" destId="{7AAB0367-1AD8-476A-AB8E-24346807032E}" srcOrd="3" destOrd="0" presId="urn:microsoft.com/office/officeart/2005/8/layout/cycle2"/>
    <dgm:cxn modelId="{FBA754AC-CE51-42D6-AF74-1A3024FE1FB5}" type="presParOf" srcId="{7AAB0367-1AD8-476A-AB8E-24346807032E}" destId="{A8FCCD27-C537-4386-B662-03C48E067E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0038F0-E80B-41FF-B8E4-64404D1763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9222781-7EFD-448E-85AF-60F8FF792F9E}">
      <dgm:prSet/>
      <dgm:spPr/>
      <dgm:t>
        <a:bodyPr/>
        <a:lstStyle/>
        <a:p>
          <a:r>
            <a:rPr lang="en-US"/>
            <a:t>Download logon request for Agencies</a:t>
          </a:r>
        </a:p>
      </dgm:t>
    </dgm:pt>
    <dgm:pt modelId="{0E525E6E-9A43-4B6B-A72A-EDF8744BCD99}" type="parTrans" cxnId="{D92C2B19-A7B8-4039-80BC-CF4BD6AAFF9D}">
      <dgm:prSet/>
      <dgm:spPr/>
      <dgm:t>
        <a:bodyPr/>
        <a:lstStyle/>
        <a:p>
          <a:endParaRPr lang="en-US"/>
        </a:p>
      </dgm:t>
    </dgm:pt>
    <dgm:pt modelId="{D60C4603-65C2-4215-960B-9DA3D1197E67}" type="sibTrans" cxnId="{D92C2B19-A7B8-4039-80BC-CF4BD6AAFF9D}">
      <dgm:prSet/>
      <dgm:spPr/>
      <dgm:t>
        <a:bodyPr/>
        <a:lstStyle/>
        <a:p>
          <a:endParaRPr lang="en-US"/>
        </a:p>
      </dgm:t>
    </dgm:pt>
    <dgm:pt modelId="{51DC22B3-486B-46E3-A294-9FB37D0CF5C2}">
      <dgm:prSet/>
      <dgm:spPr/>
      <dgm:t>
        <a:bodyPr/>
        <a:lstStyle/>
        <a:p>
          <a:r>
            <a:rPr lang="en-US" dirty="0"/>
            <a:t>Download logon request for Universities</a:t>
          </a:r>
        </a:p>
      </dgm:t>
    </dgm:pt>
    <dgm:pt modelId="{BDD3074A-FC1A-42B1-B6C3-C64EF09EBEE7}" type="parTrans" cxnId="{F6E69452-E81C-49AD-9EC8-173D4EED97D9}">
      <dgm:prSet/>
      <dgm:spPr/>
      <dgm:t>
        <a:bodyPr/>
        <a:lstStyle/>
        <a:p>
          <a:endParaRPr lang="en-US"/>
        </a:p>
      </dgm:t>
    </dgm:pt>
    <dgm:pt modelId="{07F8AD32-5DF0-4145-86A5-4686945C8DC5}" type="sibTrans" cxnId="{F6E69452-E81C-49AD-9EC8-173D4EED97D9}">
      <dgm:prSet/>
      <dgm:spPr/>
      <dgm:t>
        <a:bodyPr/>
        <a:lstStyle/>
        <a:p>
          <a:endParaRPr lang="en-US"/>
        </a:p>
      </dgm:t>
    </dgm:pt>
    <dgm:pt modelId="{A55CECE4-6121-4C8C-AE5A-A779889D5133}">
      <dgm:prSet/>
      <dgm:spPr/>
      <dgm:t>
        <a:bodyPr/>
        <a:lstStyle/>
        <a:p>
          <a:r>
            <a:rPr lang="en-US"/>
            <a:t>Download logon request for Community Colleges</a:t>
          </a:r>
        </a:p>
      </dgm:t>
    </dgm:pt>
    <dgm:pt modelId="{A8F1320D-ED2A-4921-AAAB-FF8D6091A204}" type="parTrans" cxnId="{2BFE2815-A0E3-4B03-ACF9-4E20848F35A6}">
      <dgm:prSet/>
      <dgm:spPr/>
      <dgm:t>
        <a:bodyPr/>
        <a:lstStyle/>
        <a:p>
          <a:endParaRPr lang="en-US"/>
        </a:p>
      </dgm:t>
    </dgm:pt>
    <dgm:pt modelId="{E61D8872-4B2B-4AC7-9925-728443B0017F}" type="sibTrans" cxnId="{2BFE2815-A0E3-4B03-ACF9-4E20848F35A6}">
      <dgm:prSet/>
      <dgm:spPr/>
      <dgm:t>
        <a:bodyPr/>
        <a:lstStyle/>
        <a:p>
          <a:endParaRPr lang="en-US"/>
        </a:p>
      </dgm:t>
    </dgm:pt>
    <dgm:pt modelId="{71F52FAE-210E-40E6-B3B1-7F596F28BA48}">
      <dgm:prSet/>
      <dgm:spPr/>
      <dgm:t>
        <a:bodyPr/>
        <a:lstStyle/>
        <a:p>
          <a:r>
            <a:rPr lang="en-US" dirty="0"/>
            <a:t>Designer and Contractor logon requests</a:t>
          </a:r>
        </a:p>
      </dgm:t>
    </dgm:pt>
    <dgm:pt modelId="{2E076B17-E3A4-4782-B2C0-7C217FFB5218}" type="parTrans" cxnId="{BA147E53-0AAF-4294-98A9-A04C1D888C21}">
      <dgm:prSet/>
      <dgm:spPr/>
      <dgm:t>
        <a:bodyPr/>
        <a:lstStyle/>
        <a:p>
          <a:endParaRPr lang="en-US"/>
        </a:p>
      </dgm:t>
    </dgm:pt>
    <dgm:pt modelId="{C298D6A5-D358-4176-A1C8-97C608EF521C}" type="sibTrans" cxnId="{BA147E53-0AAF-4294-98A9-A04C1D888C21}">
      <dgm:prSet/>
      <dgm:spPr/>
      <dgm:t>
        <a:bodyPr/>
        <a:lstStyle/>
        <a:p>
          <a:endParaRPr lang="en-US"/>
        </a:p>
      </dgm:t>
    </dgm:pt>
    <dgm:pt modelId="{F118BF55-3908-4388-8983-D0B59F296940}">
      <dgm:prSet/>
      <dgm:spPr/>
      <dgm:t>
        <a:bodyPr/>
        <a:lstStyle/>
        <a:p>
          <a:r>
            <a:rPr lang="en-US"/>
            <a:t>Forgot user name or password</a:t>
          </a:r>
        </a:p>
      </dgm:t>
    </dgm:pt>
    <dgm:pt modelId="{594AB0CD-3660-4882-A6C3-285DAB47253A}" type="parTrans" cxnId="{04D9E24D-D1AF-4B02-BD60-996286966251}">
      <dgm:prSet/>
      <dgm:spPr/>
      <dgm:t>
        <a:bodyPr/>
        <a:lstStyle/>
        <a:p>
          <a:endParaRPr lang="en-US"/>
        </a:p>
      </dgm:t>
    </dgm:pt>
    <dgm:pt modelId="{3CB7AADE-7D1F-4918-A6F5-AF270D646C8A}" type="sibTrans" cxnId="{04D9E24D-D1AF-4B02-BD60-996286966251}">
      <dgm:prSet/>
      <dgm:spPr/>
      <dgm:t>
        <a:bodyPr/>
        <a:lstStyle/>
        <a:p>
          <a:endParaRPr lang="en-US"/>
        </a:p>
      </dgm:t>
    </dgm:pt>
    <dgm:pt modelId="{6CF8FB67-F5F0-45A0-9FD6-C1FA1D33977F}" type="pres">
      <dgm:prSet presAssocID="{E80038F0-E80B-41FF-B8E4-64404D176380}" presName="Name0" presStyleCnt="0">
        <dgm:presLayoutVars>
          <dgm:chMax val="7"/>
          <dgm:chPref val="7"/>
          <dgm:dir/>
        </dgm:presLayoutVars>
      </dgm:prSet>
      <dgm:spPr/>
    </dgm:pt>
    <dgm:pt modelId="{3301A524-B227-40A2-A0E4-547E420FB45C}" type="pres">
      <dgm:prSet presAssocID="{E80038F0-E80B-41FF-B8E4-64404D176380}" presName="Name1" presStyleCnt="0"/>
      <dgm:spPr/>
    </dgm:pt>
    <dgm:pt modelId="{11BBB0C6-BC64-4B18-ACED-BD07A481A8F9}" type="pres">
      <dgm:prSet presAssocID="{E80038F0-E80B-41FF-B8E4-64404D176380}" presName="cycle" presStyleCnt="0"/>
      <dgm:spPr/>
    </dgm:pt>
    <dgm:pt modelId="{01CA8F65-6328-4BA3-864B-B467B69C3307}" type="pres">
      <dgm:prSet presAssocID="{E80038F0-E80B-41FF-B8E4-64404D176380}" presName="srcNode" presStyleLbl="node1" presStyleIdx="0" presStyleCnt="5"/>
      <dgm:spPr/>
    </dgm:pt>
    <dgm:pt modelId="{7AC2A1C5-2FC4-4AF8-A519-1FF00200F6CD}" type="pres">
      <dgm:prSet presAssocID="{E80038F0-E80B-41FF-B8E4-64404D176380}" presName="conn" presStyleLbl="parChTrans1D2" presStyleIdx="0" presStyleCnt="1"/>
      <dgm:spPr/>
    </dgm:pt>
    <dgm:pt modelId="{247678B3-E0D9-4C53-B965-8F100D01B975}" type="pres">
      <dgm:prSet presAssocID="{E80038F0-E80B-41FF-B8E4-64404D176380}" presName="extraNode" presStyleLbl="node1" presStyleIdx="0" presStyleCnt="5"/>
      <dgm:spPr/>
    </dgm:pt>
    <dgm:pt modelId="{335EE794-F285-410C-95F7-7B53EC4293C7}" type="pres">
      <dgm:prSet presAssocID="{E80038F0-E80B-41FF-B8E4-64404D176380}" presName="dstNode" presStyleLbl="node1" presStyleIdx="0" presStyleCnt="5"/>
      <dgm:spPr/>
    </dgm:pt>
    <dgm:pt modelId="{DF350481-4E0B-484D-AB14-8077FC00E46A}" type="pres">
      <dgm:prSet presAssocID="{49222781-7EFD-448E-85AF-60F8FF792F9E}" presName="text_1" presStyleLbl="node1" presStyleIdx="0" presStyleCnt="5">
        <dgm:presLayoutVars>
          <dgm:bulletEnabled val="1"/>
        </dgm:presLayoutVars>
      </dgm:prSet>
      <dgm:spPr/>
    </dgm:pt>
    <dgm:pt modelId="{4B1B5209-2170-4AD3-9749-8B299AAC9D24}" type="pres">
      <dgm:prSet presAssocID="{49222781-7EFD-448E-85AF-60F8FF792F9E}" presName="accent_1" presStyleCnt="0"/>
      <dgm:spPr/>
    </dgm:pt>
    <dgm:pt modelId="{708E8094-6696-49B9-A92A-BF163C89FD06}" type="pres">
      <dgm:prSet presAssocID="{49222781-7EFD-448E-85AF-60F8FF792F9E}" presName="accentRepeatNode" presStyleLbl="solidFgAcc1" presStyleIdx="0" presStyleCnt="5"/>
      <dgm:spPr/>
    </dgm:pt>
    <dgm:pt modelId="{69F98669-1FEB-4C31-8920-934CF019015F}" type="pres">
      <dgm:prSet presAssocID="{51DC22B3-486B-46E3-A294-9FB37D0CF5C2}" presName="text_2" presStyleLbl="node1" presStyleIdx="1" presStyleCnt="5">
        <dgm:presLayoutVars>
          <dgm:bulletEnabled val="1"/>
        </dgm:presLayoutVars>
      </dgm:prSet>
      <dgm:spPr/>
    </dgm:pt>
    <dgm:pt modelId="{FA275CF2-EE70-499B-B261-E4B4673B4A32}" type="pres">
      <dgm:prSet presAssocID="{51DC22B3-486B-46E3-A294-9FB37D0CF5C2}" presName="accent_2" presStyleCnt="0"/>
      <dgm:spPr/>
    </dgm:pt>
    <dgm:pt modelId="{4AC46C49-1E76-4C9C-B1CE-283A9A94534C}" type="pres">
      <dgm:prSet presAssocID="{51DC22B3-486B-46E3-A294-9FB37D0CF5C2}" presName="accentRepeatNode" presStyleLbl="solidFgAcc1" presStyleIdx="1" presStyleCnt="5"/>
      <dgm:spPr/>
    </dgm:pt>
    <dgm:pt modelId="{43D60FB2-8DCD-4ADC-8867-C5CEDE9A3156}" type="pres">
      <dgm:prSet presAssocID="{A55CECE4-6121-4C8C-AE5A-A779889D5133}" presName="text_3" presStyleLbl="node1" presStyleIdx="2" presStyleCnt="5">
        <dgm:presLayoutVars>
          <dgm:bulletEnabled val="1"/>
        </dgm:presLayoutVars>
      </dgm:prSet>
      <dgm:spPr/>
    </dgm:pt>
    <dgm:pt modelId="{86C3B57F-3CE3-43CF-B496-6EFA9776F962}" type="pres">
      <dgm:prSet presAssocID="{A55CECE4-6121-4C8C-AE5A-A779889D5133}" presName="accent_3" presStyleCnt="0"/>
      <dgm:spPr/>
    </dgm:pt>
    <dgm:pt modelId="{1AEFEDF5-0F02-4519-8D60-D2663F5738D2}" type="pres">
      <dgm:prSet presAssocID="{A55CECE4-6121-4C8C-AE5A-A779889D5133}" presName="accentRepeatNode" presStyleLbl="solidFgAcc1" presStyleIdx="2" presStyleCnt="5"/>
      <dgm:spPr/>
    </dgm:pt>
    <dgm:pt modelId="{53908FBE-5BCC-4AAE-AC79-7F9D145E38F3}" type="pres">
      <dgm:prSet presAssocID="{71F52FAE-210E-40E6-B3B1-7F596F28BA48}" presName="text_4" presStyleLbl="node1" presStyleIdx="3" presStyleCnt="5">
        <dgm:presLayoutVars>
          <dgm:bulletEnabled val="1"/>
        </dgm:presLayoutVars>
      </dgm:prSet>
      <dgm:spPr/>
    </dgm:pt>
    <dgm:pt modelId="{F078BA53-135E-40C2-8BDF-3907B8E9DA08}" type="pres">
      <dgm:prSet presAssocID="{71F52FAE-210E-40E6-B3B1-7F596F28BA48}" presName="accent_4" presStyleCnt="0"/>
      <dgm:spPr/>
    </dgm:pt>
    <dgm:pt modelId="{7C62BFEC-BA1B-41DF-8905-218AD54944F1}" type="pres">
      <dgm:prSet presAssocID="{71F52FAE-210E-40E6-B3B1-7F596F28BA48}" presName="accentRepeatNode" presStyleLbl="solidFgAcc1" presStyleIdx="3" presStyleCnt="5"/>
      <dgm:spPr/>
    </dgm:pt>
    <dgm:pt modelId="{E66E31EB-31F6-4EFC-BCDA-9747F4DBB9FD}" type="pres">
      <dgm:prSet presAssocID="{F118BF55-3908-4388-8983-D0B59F296940}" presName="text_5" presStyleLbl="node1" presStyleIdx="4" presStyleCnt="5">
        <dgm:presLayoutVars>
          <dgm:bulletEnabled val="1"/>
        </dgm:presLayoutVars>
      </dgm:prSet>
      <dgm:spPr/>
    </dgm:pt>
    <dgm:pt modelId="{73E66926-FA72-4A39-A74D-C2BB464A4FEB}" type="pres">
      <dgm:prSet presAssocID="{F118BF55-3908-4388-8983-D0B59F296940}" presName="accent_5" presStyleCnt="0"/>
      <dgm:spPr/>
    </dgm:pt>
    <dgm:pt modelId="{7867492C-1D93-4ECF-8F5B-AC04AF3FA722}" type="pres">
      <dgm:prSet presAssocID="{F118BF55-3908-4388-8983-D0B59F296940}" presName="accentRepeatNode" presStyleLbl="solidFgAcc1" presStyleIdx="4" presStyleCnt="5"/>
      <dgm:spPr/>
    </dgm:pt>
  </dgm:ptLst>
  <dgm:cxnLst>
    <dgm:cxn modelId="{1CC686B2-A391-4E78-A278-20E4A19DFE8C}" type="presOf" srcId="{F118BF55-3908-4388-8983-D0B59F296940}" destId="{E66E31EB-31F6-4EFC-BCDA-9747F4DBB9FD}" srcOrd="0" destOrd="0" presId="urn:microsoft.com/office/officeart/2008/layout/VerticalCurvedList"/>
    <dgm:cxn modelId="{668B17F6-05B2-4145-A06B-619414687F65}" type="presOf" srcId="{71F52FAE-210E-40E6-B3B1-7F596F28BA48}" destId="{53908FBE-5BCC-4AAE-AC79-7F9D145E38F3}" srcOrd="0" destOrd="0" presId="urn:microsoft.com/office/officeart/2008/layout/VerticalCurvedList"/>
    <dgm:cxn modelId="{5372B126-3E33-4E1F-A0A2-4CD58349F073}" type="presOf" srcId="{51DC22B3-486B-46E3-A294-9FB37D0CF5C2}" destId="{69F98669-1FEB-4C31-8920-934CF019015F}" srcOrd="0" destOrd="0" presId="urn:microsoft.com/office/officeart/2008/layout/VerticalCurvedList"/>
    <dgm:cxn modelId="{F6E69452-E81C-49AD-9EC8-173D4EED97D9}" srcId="{E80038F0-E80B-41FF-B8E4-64404D176380}" destId="{51DC22B3-486B-46E3-A294-9FB37D0CF5C2}" srcOrd="1" destOrd="0" parTransId="{BDD3074A-FC1A-42B1-B6C3-C64EF09EBEE7}" sibTransId="{07F8AD32-5DF0-4145-86A5-4686945C8DC5}"/>
    <dgm:cxn modelId="{0448774D-238E-4A28-9383-20F5710E4D10}" type="presOf" srcId="{D60C4603-65C2-4215-960B-9DA3D1197E67}" destId="{7AC2A1C5-2FC4-4AF8-A519-1FF00200F6CD}" srcOrd="0" destOrd="0" presId="urn:microsoft.com/office/officeart/2008/layout/VerticalCurvedList"/>
    <dgm:cxn modelId="{2BFE2815-A0E3-4B03-ACF9-4E20848F35A6}" srcId="{E80038F0-E80B-41FF-B8E4-64404D176380}" destId="{A55CECE4-6121-4C8C-AE5A-A779889D5133}" srcOrd="2" destOrd="0" parTransId="{A8F1320D-ED2A-4921-AAAB-FF8D6091A204}" sibTransId="{E61D8872-4B2B-4AC7-9925-728443B0017F}"/>
    <dgm:cxn modelId="{BA147E53-0AAF-4294-98A9-A04C1D888C21}" srcId="{E80038F0-E80B-41FF-B8E4-64404D176380}" destId="{71F52FAE-210E-40E6-B3B1-7F596F28BA48}" srcOrd="3" destOrd="0" parTransId="{2E076B17-E3A4-4782-B2C0-7C217FFB5218}" sibTransId="{C298D6A5-D358-4176-A1C8-97C608EF521C}"/>
    <dgm:cxn modelId="{71E08AFF-351E-4BC7-8843-7673079F343C}" type="presOf" srcId="{E80038F0-E80B-41FF-B8E4-64404D176380}" destId="{6CF8FB67-F5F0-45A0-9FD6-C1FA1D33977F}" srcOrd="0" destOrd="0" presId="urn:microsoft.com/office/officeart/2008/layout/VerticalCurvedList"/>
    <dgm:cxn modelId="{CD39F349-925B-4A2D-BFB6-552FABEE717A}" type="presOf" srcId="{49222781-7EFD-448E-85AF-60F8FF792F9E}" destId="{DF350481-4E0B-484D-AB14-8077FC00E46A}" srcOrd="0" destOrd="0" presId="urn:microsoft.com/office/officeart/2008/layout/VerticalCurvedList"/>
    <dgm:cxn modelId="{D92C2B19-A7B8-4039-80BC-CF4BD6AAFF9D}" srcId="{E80038F0-E80B-41FF-B8E4-64404D176380}" destId="{49222781-7EFD-448E-85AF-60F8FF792F9E}" srcOrd="0" destOrd="0" parTransId="{0E525E6E-9A43-4B6B-A72A-EDF8744BCD99}" sibTransId="{D60C4603-65C2-4215-960B-9DA3D1197E67}"/>
    <dgm:cxn modelId="{04D9E24D-D1AF-4B02-BD60-996286966251}" srcId="{E80038F0-E80B-41FF-B8E4-64404D176380}" destId="{F118BF55-3908-4388-8983-D0B59F296940}" srcOrd="4" destOrd="0" parTransId="{594AB0CD-3660-4882-A6C3-285DAB47253A}" sibTransId="{3CB7AADE-7D1F-4918-A6F5-AF270D646C8A}"/>
    <dgm:cxn modelId="{77FE6975-DE01-4196-BE77-FE6676F09383}" type="presOf" srcId="{A55CECE4-6121-4C8C-AE5A-A779889D5133}" destId="{43D60FB2-8DCD-4ADC-8867-C5CEDE9A3156}" srcOrd="0" destOrd="0" presId="urn:microsoft.com/office/officeart/2008/layout/VerticalCurvedList"/>
    <dgm:cxn modelId="{7763C9A0-9F5F-43C7-8CD8-21B5511F4BCC}" type="presParOf" srcId="{6CF8FB67-F5F0-45A0-9FD6-C1FA1D33977F}" destId="{3301A524-B227-40A2-A0E4-547E420FB45C}" srcOrd="0" destOrd="0" presId="urn:microsoft.com/office/officeart/2008/layout/VerticalCurvedList"/>
    <dgm:cxn modelId="{CC528CA7-76F2-4FA0-BA5A-2986E7050249}" type="presParOf" srcId="{3301A524-B227-40A2-A0E4-547E420FB45C}" destId="{11BBB0C6-BC64-4B18-ACED-BD07A481A8F9}" srcOrd="0" destOrd="0" presId="urn:microsoft.com/office/officeart/2008/layout/VerticalCurvedList"/>
    <dgm:cxn modelId="{2045CE40-18C6-4C3A-B1C5-96E02D5E7CA7}" type="presParOf" srcId="{11BBB0C6-BC64-4B18-ACED-BD07A481A8F9}" destId="{01CA8F65-6328-4BA3-864B-B467B69C3307}" srcOrd="0" destOrd="0" presId="urn:microsoft.com/office/officeart/2008/layout/VerticalCurvedList"/>
    <dgm:cxn modelId="{63D154C5-3F2A-4F5A-AC4E-99F5362F6D31}" type="presParOf" srcId="{11BBB0C6-BC64-4B18-ACED-BD07A481A8F9}" destId="{7AC2A1C5-2FC4-4AF8-A519-1FF00200F6CD}" srcOrd="1" destOrd="0" presId="urn:microsoft.com/office/officeart/2008/layout/VerticalCurvedList"/>
    <dgm:cxn modelId="{4EBA8395-75BA-4BF1-9581-7F15A0281EF2}" type="presParOf" srcId="{11BBB0C6-BC64-4B18-ACED-BD07A481A8F9}" destId="{247678B3-E0D9-4C53-B965-8F100D01B975}" srcOrd="2" destOrd="0" presId="urn:microsoft.com/office/officeart/2008/layout/VerticalCurvedList"/>
    <dgm:cxn modelId="{3EDA9F02-6BFF-4BE6-87A2-AB213A04E053}" type="presParOf" srcId="{11BBB0C6-BC64-4B18-ACED-BD07A481A8F9}" destId="{335EE794-F285-410C-95F7-7B53EC4293C7}" srcOrd="3" destOrd="0" presId="urn:microsoft.com/office/officeart/2008/layout/VerticalCurvedList"/>
    <dgm:cxn modelId="{247B892B-6AA6-49D2-9BC6-612E46946209}" type="presParOf" srcId="{3301A524-B227-40A2-A0E4-547E420FB45C}" destId="{DF350481-4E0B-484D-AB14-8077FC00E46A}" srcOrd="1" destOrd="0" presId="urn:microsoft.com/office/officeart/2008/layout/VerticalCurvedList"/>
    <dgm:cxn modelId="{FCB4553D-AC09-4358-8FF9-A922E1B7F167}" type="presParOf" srcId="{3301A524-B227-40A2-A0E4-547E420FB45C}" destId="{4B1B5209-2170-4AD3-9749-8B299AAC9D24}" srcOrd="2" destOrd="0" presId="urn:microsoft.com/office/officeart/2008/layout/VerticalCurvedList"/>
    <dgm:cxn modelId="{6CAC0EB5-82E2-44CD-A3D3-EDA47FEC6F27}" type="presParOf" srcId="{4B1B5209-2170-4AD3-9749-8B299AAC9D24}" destId="{708E8094-6696-49B9-A92A-BF163C89FD06}" srcOrd="0" destOrd="0" presId="urn:microsoft.com/office/officeart/2008/layout/VerticalCurvedList"/>
    <dgm:cxn modelId="{D6C35166-2643-4FA0-9C9A-62A69C56783A}" type="presParOf" srcId="{3301A524-B227-40A2-A0E4-547E420FB45C}" destId="{69F98669-1FEB-4C31-8920-934CF019015F}" srcOrd="3" destOrd="0" presId="urn:microsoft.com/office/officeart/2008/layout/VerticalCurvedList"/>
    <dgm:cxn modelId="{80D6A8AC-69EE-458B-89FB-0073E61BC24E}" type="presParOf" srcId="{3301A524-B227-40A2-A0E4-547E420FB45C}" destId="{FA275CF2-EE70-499B-B261-E4B4673B4A32}" srcOrd="4" destOrd="0" presId="urn:microsoft.com/office/officeart/2008/layout/VerticalCurvedList"/>
    <dgm:cxn modelId="{8FA03CE8-17C8-413D-B731-2CB5D771EA62}" type="presParOf" srcId="{FA275CF2-EE70-499B-B261-E4B4673B4A32}" destId="{4AC46C49-1E76-4C9C-B1CE-283A9A94534C}" srcOrd="0" destOrd="0" presId="urn:microsoft.com/office/officeart/2008/layout/VerticalCurvedList"/>
    <dgm:cxn modelId="{29AB5432-D8EE-46E6-B2C0-DE3A89DF2E94}" type="presParOf" srcId="{3301A524-B227-40A2-A0E4-547E420FB45C}" destId="{43D60FB2-8DCD-4ADC-8867-C5CEDE9A3156}" srcOrd="5" destOrd="0" presId="urn:microsoft.com/office/officeart/2008/layout/VerticalCurvedList"/>
    <dgm:cxn modelId="{8502484C-39B4-4B6E-AF77-B81F1B4F12B5}" type="presParOf" srcId="{3301A524-B227-40A2-A0E4-547E420FB45C}" destId="{86C3B57F-3CE3-43CF-B496-6EFA9776F962}" srcOrd="6" destOrd="0" presId="urn:microsoft.com/office/officeart/2008/layout/VerticalCurvedList"/>
    <dgm:cxn modelId="{16F5ABB7-B56E-4557-87EE-E0EEF3B9BDB0}" type="presParOf" srcId="{86C3B57F-3CE3-43CF-B496-6EFA9776F962}" destId="{1AEFEDF5-0F02-4519-8D60-D2663F5738D2}" srcOrd="0" destOrd="0" presId="urn:microsoft.com/office/officeart/2008/layout/VerticalCurvedList"/>
    <dgm:cxn modelId="{E1791665-BCC6-453E-9C5D-187F919489D3}" type="presParOf" srcId="{3301A524-B227-40A2-A0E4-547E420FB45C}" destId="{53908FBE-5BCC-4AAE-AC79-7F9D145E38F3}" srcOrd="7" destOrd="0" presId="urn:microsoft.com/office/officeart/2008/layout/VerticalCurvedList"/>
    <dgm:cxn modelId="{A73F3781-C570-4800-9FA1-B8B75FF34B0D}" type="presParOf" srcId="{3301A524-B227-40A2-A0E4-547E420FB45C}" destId="{F078BA53-135E-40C2-8BDF-3907B8E9DA08}" srcOrd="8" destOrd="0" presId="urn:microsoft.com/office/officeart/2008/layout/VerticalCurvedList"/>
    <dgm:cxn modelId="{25C839D2-BBD0-4D54-A5A0-5EB381E17901}" type="presParOf" srcId="{F078BA53-135E-40C2-8BDF-3907B8E9DA08}" destId="{7C62BFEC-BA1B-41DF-8905-218AD54944F1}" srcOrd="0" destOrd="0" presId="urn:microsoft.com/office/officeart/2008/layout/VerticalCurvedList"/>
    <dgm:cxn modelId="{56879BEE-752E-4228-8E9B-A7C9A967931A}" type="presParOf" srcId="{3301A524-B227-40A2-A0E4-547E420FB45C}" destId="{E66E31EB-31F6-4EFC-BCDA-9747F4DBB9FD}" srcOrd="9" destOrd="0" presId="urn:microsoft.com/office/officeart/2008/layout/VerticalCurvedList"/>
    <dgm:cxn modelId="{5C82B8FD-4434-4FE0-B38C-BED69E46C657}" type="presParOf" srcId="{3301A524-B227-40A2-A0E4-547E420FB45C}" destId="{73E66926-FA72-4A39-A74D-C2BB464A4FEB}" srcOrd="10" destOrd="0" presId="urn:microsoft.com/office/officeart/2008/layout/VerticalCurvedList"/>
    <dgm:cxn modelId="{E54DA749-38AE-41AB-9209-9AF6481EB73B}" type="presParOf" srcId="{73E66926-FA72-4A39-A74D-C2BB464A4FEB}" destId="{7867492C-1D93-4ECF-8F5B-AC04AF3FA7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409391-88FA-4306-9043-DB80ADD345BF}" type="doc">
      <dgm:prSet loTypeId="urn:microsoft.com/office/officeart/2005/8/layout/venn3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08FCC9-D907-4611-910D-DB39144DCD17}">
      <dgm:prSet/>
      <dgm:spPr/>
      <dgm:t>
        <a:bodyPr/>
        <a:lstStyle/>
        <a:p>
          <a:r>
            <a:rPr lang="en-US"/>
            <a:t>Questions </a:t>
          </a:r>
        </a:p>
      </dgm:t>
    </dgm:pt>
    <dgm:pt modelId="{FECDD4CD-4BD6-4F10-B3C6-51BB2CAC5BA3}" type="parTrans" cxnId="{DC6AD409-10A1-42A8-BC8C-92F1A73D1D67}">
      <dgm:prSet/>
      <dgm:spPr/>
      <dgm:t>
        <a:bodyPr/>
        <a:lstStyle/>
        <a:p>
          <a:endParaRPr lang="en-US"/>
        </a:p>
      </dgm:t>
    </dgm:pt>
    <dgm:pt modelId="{7B2B4D18-14F0-499F-BB4B-5AFAFF91D0C5}" type="sibTrans" cxnId="{DC6AD409-10A1-42A8-BC8C-92F1A73D1D67}">
      <dgm:prSet/>
      <dgm:spPr/>
      <dgm:t>
        <a:bodyPr/>
        <a:lstStyle/>
        <a:p>
          <a:endParaRPr lang="en-US"/>
        </a:p>
      </dgm:t>
    </dgm:pt>
    <dgm:pt modelId="{8DE1C530-2D76-4EF7-8AD2-13B3759815BB}">
      <dgm:prSet/>
      <dgm:spPr/>
      <dgm:t>
        <a:bodyPr/>
        <a:lstStyle/>
        <a:p>
          <a:r>
            <a:rPr lang="en-US"/>
            <a:t>and </a:t>
          </a:r>
        </a:p>
      </dgm:t>
    </dgm:pt>
    <dgm:pt modelId="{9D733E3E-D0BA-471E-AE8E-BDC2C4EC6F67}" type="parTrans" cxnId="{ADEC0A85-C566-4D44-8C3C-7EE74288F566}">
      <dgm:prSet/>
      <dgm:spPr/>
      <dgm:t>
        <a:bodyPr/>
        <a:lstStyle/>
        <a:p>
          <a:endParaRPr lang="en-US"/>
        </a:p>
      </dgm:t>
    </dgm:pt>
    <dgm:pt modelId="{024EDDF8-3C89-4E7B-B941-EC313EDB68F9}" type="sibTrans" cxnId="{ADEC0A85-C566-4D44-8C3C-7EE74288F566}">
      <dgm:prSet/>
      <dgm:spPr/>
      <dgm:t>
        <a:bodyPr/>
        <a:lstStyle/>
        <a:p>
          <a:endParaRPr lang="en-US"/>
        </a:p>
      </dgm:t>
    </dgm:pt>
    <dgm:pt modelId="{57340CC3-E3B1-49B1-ACB9-06655C597966}">
      <dgm:prSet/>
      <dgm:spPr/>
      <dgm:t>
        <a:bodyPr/>
        <a:lstStyle/>
        <a:p>
          <a:r>
            <a:rPr lang="en-US"/>
            <a:t>Answers</a:t>
          </a:r>
        </a:p>
      </dgm:t>
    </dgm:pt>
    <dgm:pt modelId="{4181E88B-2D5F-4F56-84C9-2F0557B81770}" type="parTrans" cxnId="{B8B947BC-B384-4ABC-BECF-C54D8996E626}">
      <dgm:prSet/>
      <dgm:spPr/>
      <dgm:t>
        <a:bodyPr/>
        <a:lstStyle/>
        <a:p>
          <a:endParaRPr lang="en-US"/>
        </a:p>
      </dgm:t>
    </dgm:pt>
    <dgm:pt modelId="{716ABA69-771D-4677-A24B-886A9E2C00BB}" type="sibTrans" cxnId="{B8B947BC-B384-4ABC-BECF-C54D8996E626}">
      <dgm:prSet/>
      <dgm:spPr/>
      <dgm:t>
        <a:bodyPr/>
        <a:lstStyle/>
        <a:p>
          <a:endParaRPr lang="en-US"/>
        </a:p>
      </dgm:t>
    </dgm:pt>
    <dgm:pt modelId="{B39B8422-A706-41F6-8AC6-C8E5639097C8}" type="pres">
      <dgm:prSet presAssocID="{D2409391-88FA-4306-9043-DB80ADD345BF}" presName="Name0" presStyleCnt="0">
        <dgm:presLayoutVars>
          <dgm:dir/>
          <dgm:resizeHandles val="exact"/>
        </dgm:presLayoutVars>
      </dgm:prSet>
      <dgm:spPr/>
    </dgm:pt>
    <dgm:pt modelId="{87ED356C-46B6-4BB3-A4F7-228D290F75E6}" type="pres">
      <dgm:prSet presAssocID="{0708FCC9-D907-4611-910D-DB39144DCD17}" presName="Name5" presStyleLbl="vennNode1" presStyleIdx="0" presStyleCnt="3">
        <dgm:presLayoutVars>
          <dgm:bulletEnabled val="1"/>
        </dgm:presLayoutVars>
      </dgm:prSet>
      <dgm:spPr/>
    </dgm:pt>
    <dgm:pt modelId="{B98164EA-E965-4DD7-9C40-D11472D912C3}" type="pres">
      <dgm:prSet presAssocID="{7B2B4D18-14F0-499F-BB4B-5AFAFF91D0C5}" presName="space" presStyleCnt="0"/>
      <dgm:spPr/>
    </dgm:pt>
    <dgm:pt modelId="{30A2D424-E38F-4902-BE7B-9DFEB8F9FDAB}" type="pres">
      <dgm:prSet presAssocID="{8DE1C530-2D76-4EF7-8AD2-13B3759815BB}" presName="Name5" presStyleLbl="vennNode1" presStyleIdx="1" presStyleCnt="3">
        <dgm:presLayoutVars>
          <dgm:bulletEnabled val="1"/>
        </dgm:presLayoutVars>
      </dgm:prSet>
      <dgm:spPr/>
    </dgm:pt>
    <dgm:pt modelId="{B9294EAB-E381-4F01-9D97-2CF846E9BA7E}" type="pres">
      <dgm:prSet presAssocID="{024EDDF8-3C89-4E7B-B941-EC313EDB68F9}" presName="space" presStyleCnt="0"/>
      <dgm:spPr/>
    </dgm:pt>
    <dgm:pt modelId="{A1A179FE-9210-4ADD-9175-2EE7517528F5}" type="pres">
      <dgm:prSet presAssocID="{57340CC3-E3B1-49B1-ACB9-06655C59796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218CD409-8F82-4586-BACF-30C94FE0F10C}" type="presOf" srcId="{D2409391-88FA-4306-9043-DB80ADD345BF}" destId="{B39B8422-A706-41F6-8AC6-C8E5639097C8}" srcOrd="0" destOrd="0" presId="urn:microsoft.com/office/officeart/2005/8/layout/venn3"/>
    <dgm:cxn modelId="{A3E421AE-9245-427B-AD16-9F610CD3C4C5}" type="presOf" srcId="{57340CC3-E3B1-49B1-ACB9-06655C597966}" destId="{A1A179FE-9210-4ADD-9175-2EE7517528F5}" srcOrd="0" destOrd="0" presId="urn:microsoft.com/office/officeart/2005/8/layout/venn3"/>
    <dgm:cxn modelId="{F0A3E431-A48E-4421-908E-219333735878}" type="presOf" srcId="{0708FCC9-D907-4611-910D-DB39144DCD17}" destId="{87ED356C-46B6-4BB3-A4F7-228D290F75E6}" srcOrd="0" destOrd="0" presId="urn:microsoft.com/office/officeart/2005/8/layout/venn3"/>
    <dgm:cxn modelId="{B8B947BC-B384-4ABC-BECF-C54D8996E626}" srcId="{D2409391-88FA-4306-9043-DB80ADD345BF}" destId="{57340CC3-E3B1-49B1-ACB9-06655C597966}" srcOrd="2" destOrd="0" parTransId="{4181E88B-2D5F-4F56-84C9-2F0557B81770}" sibTransId="{716ABA69-771D-4677-A24B-886A9E2C00BB}"/>
    <dgm:cxn modelId="{ADEC0A85-C566-4D44-8C3C-7EE74288F566}" srcId="{D2409391-88FA-4306-9043-DB80ADD345BF}" destId="{8DE1C530-2D76-4EF7-8AD2-13B3759815BB}" srcOrd="1" destOrd="0" parTransId="{9D733E3E-D0BA-471E-AE8E-BDC2C4EC6F67}" sibTransId="{024EDDF8-3C89-4E7B-B941-EC313EDB68F9}"/>
    <dgm:cxn modelId="{0DD72CCA-9784-4093-B6A5-555C3EF08A79}" type="presOf" srcId="{8DE1C530-2D76-4EF7-8AD2-13B3759815BB}" destId="{30A2D424-E38F-4902-BE7B-9DFEB8F9FDAB}" srcOrd="0" destOrd="0" presId="urn:microsoft.com/office/officeart/2005/8/layout/venn3"/>
    <dgm:cxn modelId="{DC6AD409-10A1-42A8-BC8C-92F1A73D1D67}" srcId="{D2409391-88FA-4306-9043-DB80ADD345BF}" destId="{0708FCC9-D907-4611-910D-DB39144DCD17}" srcOrd="0" destOrd="0" parTransId="{FECDD4CD-4BD6-4F10-B3C6-51BB2CAC5BA3}" sibTransId="{7B2B4D18-14F0-499F-BB4B-5AFAFF91D0C5}"/>
    <dgm:cxn modelId="{EC1C041F-062F-4BD7-87C6-7DDC92C406EA}" type="presParOf" srcId="{B39B8422-A706-41F6-8AC6-C8E5639097C8}" destId="{87ED356C-46B6-4BB3-A4F7-228D290F75E6}" srcOrd="0" destOrd="0" presId="urn:microsoft.com/office/officeart/2005/8/layout/venn3"/>
    <dgm:cxn modelId="{04CA9505-FF60-458C-B108-A5C9B65D7A81}" type="presParOf" srcId="{B39B8422-A706-41F6-8AC6-C8E5639097C8}" destId="{B98164EA-E965-4DD7-9C40-D11472D912C3}" srcOrd="1" destOrd="0" presId="urn:microsoft.com/office/officeart/2005/8/layout/venn3"/>
    <dgm:cxn modelId="{A0A4056E-B8BA-48F7-9028-7A92D339F49A}" type="presParOf" srcId="{B39B8422-A706-41F6-8AC6-C8E5639097C8}" destId="{30A2D424-E38F-4902-BE7B-9DFEB8F9FDAB}" srcOrd="2" destOrd="0" presId="urn:microsoft.com/office/officeart/2005/8/layout/venn3"/>
    <dgm:cxn modelId="{EE88DE4F-8AAE-4866-A2BA-7D2FB20FEC75}" type="presParOf" srcId="{B39B8422-A706-41F6-8AC6-C8E5639097C8}" destId="{B9294EAB-E381-4F01-9D97-2CF846E9BA7E}" srcOrd="3" destOrd="0" presId="urn:microsoft.com/office/officeart/2005/8/layout/venn3"/>
    <dgm:cxn modelId="{CE7F7687-7BB5-4903-88BA-B4BBA3C18C0F}" type="presParOf" srcId="{B39B8422-A706-41F6-8AC6-C8E5639097C8}" destId="{A1A179FE-9210-4ADD-9175-2EE7517528F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19F9B-04F3-4C9A-B77C-4571D93BFA83}" type="doc">
      <dgm:prSet loTypeId="urn:microsoft.com/office/officeart/2005/8/layout/process1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9D8A2A6-1C4D-4E67-92BF-EA0CEE8FAD02}">
      <dgm:prSet/>
      <dgm:spPr/>
      <dgm:t>
        <a:bodyPr/>
        <a:lstStyle/>
        <a:p>
          <a:r>
            <a:rPr lang="en-US"/>
            <a:t>Where vendors register to do business with the State of North Carolina</a:t>
          </a:r>
        </a:p>
      </dgm:t>
    </dgm:pt>
    <dgm:pt modelId="{0268F144-8B20-4ED8-A07D-E703412E0088}" type="parTrans" cxnId="{E6484A8F-E0FC-4856-AAC3-8A5151A0AE3D}">
      <dgm:prSet/>
      <dgm:spPr/>
      <dgm:t>
        <a:bodyPr/>
        <a:lstStyle/>
        <a:p>
          <a:endParaRPr lang="en-US"/>
        </a:p>
      </dgm:t>
    </dgm:pt>
    <dgm:pt modelId="{154D88D0-5512-40AC-B1DF-7839F3DD64A6}" type="sibTrans" cxnId="{E6484A8F-E0FC-4856-AAC3-8A5151A0AE3D}">
      <dgm:prSet/>
      <dgm:spPr/>
      <dgm:t>
        <a:bodyPr/>
        <a:lstStyle/>
        <a:p>
          <a:endParaRPr lang="en-US"/>
        </a:p>
      </dgm:t>
    </dgm:pt>
    <dgm:pt modelId="{D390A092-8893-41ED-AD9A-EDB6D4A2D4CC}">
      <dgm:prSet/>
      <dgm:spPr/>
      <dgm:t>
        <a:bodyPr/>
        <a:lstStyle/>
        <a:p>
          <a:r>
            <a:rPr lang="en-US"/>
            <a:t>Consolidation of IPS and E-Procurement</a:t>
          </a:r>
        </a:p>
      </dgm:t>
    </dgm:pt>
    <dgm:pt modelId="{412B11AA-16AF-42AA-BB05-2D5191F5F589}" type="parTrans" cxnId="{9E008026-1008-4734-B18A-DFF589336C02}">
      <dgm:prSet/>
      <dgm:spPr/>
      <dgm:t>
        <a:bodyPr/>
        <a:lstStyle/>
        <a:p>
          <a:endParaRPr lang="en-US"/>
        </a:p>
      </dgm:t>
    </dgm:pt>
    <dgm:pt modelId="{BEDF847E-8D9E-4FE2-9489-9A0A29F366CD}" type="sibTrans" cxnId="{9E008026-1008-4734-B18A-DFF589336C02}">
      <dgm:prSet/>
      <dgm:spPr/>
      <dgm:t>
        <a:bodyPr/>
        <a:lstStyle/>
        <a:p>
          <a:endParaRPr lang="en-US"/>
        </a:p>
      </dgm:t>
    </dgm:pt>
    <dgm:pt modelId="{C6F4DCE8-0998-4947-9F0D-3A23939942CF}" type="pres">
      <dgm:prSet presAssocID="{4FA19F9B-04F3-4C9A-B77C-4571D93BFA83}" presName="Name0" presStyleCnt="0">
        <dgm:presLayoutVars>
          <dgm:dir/>
          <dgm:resizeHandles val="exact"/>
        </dgm:presLayoutVars>
      </dgm:prSet>
      <dgm:spPr/>
    </dgm:pt>
    <dgm:pt modelId="{C1163408-476D-4A37-8D88-984ECD4B0EA5}" type="pres">
      <dgm:prSet presAssocID="{69D8A2A6-1C4D-4E67-92BF-EA0CEE8FAD02}" presName="node" presStyleLbl="node1" presStyleIdx="0" presStyleCnt="2">
        <dgm:presLayoutVars>
          <dgm:bulletEnabled val="1"/>
        </dgm:presLayoutVars>
      </dgm:prSet>
      <dgm:spPr/>
    </dgm:pt>
    <dgm:pt modelId="{234B25AF-33F8-497F-80E1-99AD1253987B}" type="pres">
      <dgm:prSet presAssocID="{154D88D0-5512-40AC-B1DF-7839F3DD64A6}" presName="sibTrans" presStyleLbl="sibTrans2D1" presStyleIdx="0" presStyleCnt="1"/>
      <dgm:spPr/>
    </dgm:pt>
    <dgm:pt modelId="{EB75916C-BE33-4C8D-BDE6-74EAF753FC0D}" type="pres">
      <dgm:prSet presAssocID="{154D88D0-5512-40AC-B1DF-7839F3DD64A6}" presName="connectorText" presStyleLbl="sibTrans2D1" presStyleIdx="0" presStyleCnt="1"/>
      <dgm:spPr/>
    </dgm:pt>
    <dgm:pt modelId="{62AAE3F6-2AA1-4C6E-B9D4-EBCD38D4925E}" type="pres">
      <dgm:prSet presAssocID="{D390A092-8893-41ED-AD9A-EDB6D4A2D4CC}" presName="node" presStyleLbl="node1" presStyleIdx="1" presStyleCnt="2">
        <dgm:presLayoutVars>
          <dgm:bulletEnabled val="1"/>
        </dgm:presLayoutVars>
      </dgm:prSet>
      <dgm:spPr/>
    </dgm:pt>
  </dgm:ptLst>
  <dgm:cxnLst>
    <dgm:cxn modelId="{9FBE5971-9DB8-4C28-AD7B-AED9402EB096}" type="presOf" srcId="{4FA19F9B-04F3-4C9A-B77C-4571D93BFA83}" destId="{C6F4DCE8-0998-4947-9F0D-3A23939942CF}" srcOrd="0" destOrd="0" presId="urn:microsoft.com/office/officeart/2005/8/layout/process1"/>
    <dgm:cxn modelId="{531097AA-3A06-488D-8654-705D25785F90}" type="presOf" srcId="{D390A092-8893-41ED-AD9A-EDB6D4A2D4CC}" destId="{62AAE3F6-2AA1-4C6E-B9D4-EBCD38D4925E}" srcOrd="0" destOrd="0" presId="urn:microsoft.com/office/officeart/2005/8/layout/process1"/>
    <dgm:cxn modelId="{E6484A8F-E0FC-4856-AAC3-8A5151A0AE3D}" srcId="{4FA19F9B-04F3-4C9A-B77C-4571D93BFA83}" destId="{69D8A2A6-1C4D-4E67-92BF-EA0CEE8FAD02}" srcOrd="0" destOrd="0" parTransId="{0268F144-8B20-4ED8-A07D-E703412E0088}" sibTransId="{154D88D0-5512-40AC-B1DF-7839F3DD64A6}"/>
    <dgm:cxn modelId="{9E008026-1008-4734-B18A-DFF589336C02}" srcId="{4FA19F9B-04F3-4C9A-B77C-4571D93BFA83}" destId="{D390A092-8893-41ED-AD9A-EDB6D4A2D4CC}" srcOrd="1" destOrd="0" parTransId="{412B11AA-16AF-42AA-BB05-2D5191F5F589}" sibTransId="{BEDF847E-8D9E-4FE2-9489-9A0A29F366CD}"/>
    <dgm:cxn modelId="{55747B23-E4B3-49E3-8EE3-2992F233A394}" type="presOf" srcId="{154D88D0-5512-40AC-B1DF-7839F3DD64A6}" destId="{EB75916C-BE33-4C8D-BDE6-74EAF753FC0D}" srcOrd="1" destOrd="0" presId="urn:microsoft.com/office/officeart/2005/8/layout/process1"/>
    <dgm:cxn modelId="{6159993E-1954-4412-9B85-2A98E357FEF4}" type="presOf" srcId="{154D88D0-5512-40AC-B1DF-7839F3DD64A6}" destId="{234B25AF-33F8-497F-80E1-99AD1253987B}" srcOrd="0" destOrd="0" presId="urn:microsoft.com/office/officeart/2005/8/layout/process1"/>
    <dgm:cxn modelId="{A336A7D0-F927-4AAF-B265-FB8E381B5CD7}" type="presOf" srcId="{69D8A2A6-1C4D-4E67-92BF-EA0CEE8FAD02}" destId="{C1163408-476D-4A37-8D88-984ECD4B0EA5}" srcOrd="0" destOrd="0" presId="urn:microsoft.com/office/officeart/2005/8/layout/process1"/>
    <dgm:cxn modelId="{66DEE982-4A02-4ED3-ABC5-082F8DB74151}" type="presParOf" srcId="{C6F4DCE8-0998-4947-9F0D-3A23939942CF}" destId="{C1163408-476D-4A37-8D88-984ECD4B0EA5}" srcOrd="0" destOrd="0" presId="urn:microsoft.com/office/officeart/2005/8/layout/process1"/>
    <dgm:cxn modelId="{49BA557F-0910-4EEC-BD07-E47A23FEAA0A}" type="presParOf" srcId="{C6F4DCE8-0998-4947-9F0D-3A23939942CF}" destId="{234B25AF-33F8-497F-80E1-99AD1253987B}" srcOrd="1" destOrd="0" presId="urn:microsoft.com/office/officeart/2005/8/layout/process1"/>
    <dgm:cxn modelId="{F20E976A-8001-4896-B422-91B3C9231756}" type="presParOf" srcId="{234B25AF-33F8-497F-80E1-99AD1253987B}" destId="{EB75916C-BE33-4C8D-BDE6-74EAF753FC0D}" srcOrd="0" destOrd="0" presId="urn:microsoft.com/office/officeart/2005/8/layout/process1"/>
    <dgm:cxn modelId="{48EAB4A7-D400-4FBE-B6DA-C52351A91E43}" type="presParOf" srcId="{C6F4DCE8-0998-4947-9F0D-3A23939942CF}" destId="{62AAE3F6-2AA1-4C6E-B9D4-EBCD38D4925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0F9A9-4DAC-4862-A4DD-5D477D8D65C1}" type="doc">
      <dgm:prSet loTypeId="urn:microsoft.com/office/officeart/2005/8/layout/hList6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5DD947-E7E6-4013-93E4-46DA7299A70D}">
      <dgm:prSet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IPS</a:t>
          </a:r>
        </a:p>
      </dgm:t>
    </dgm:pt>
    <dgm:pt modelId="{0409CB94-F0C5-4E97-BB55-E944A8BC5AF1}" type="parTrans" cxnId="{DE26ECB5-C1ED-4325-AED4-9A75AB4B1661}">
      <dgm:prSet/>
      <dgm:spPr/>
      <dgm:t>
        <a:bodyPr/>
        <a:lstStyle/>
        <a:p>
          <a:endParaRPr lang="en-US"/>
        </a:p>
      </dgm:t>
    </dgm:pt>
    <dgm:pt modelId="{DFBED4A1-3614-4C75-9A33-16CBAC2A29F0}" type="sibTrans" cxnId="{DE26ECB5-C1ED-4325-AED4-9A75AB4B1661}">
      <dgm:prSet/>
      <dgm:spPr/>
      <dgm:t>
        <a:bodyPr/>
        <a:lstStyle/>
        <a:p>
          <a:endParaRPr lang="en-US"/>
        </a:p>
      </dgm:t>
    </dgm:pt>
    <dgm:pt modelId="{2F2F7784-AD7C-415A-A492-1ED0266A9FD8}">
      <dgm:prSet/>
      <dgm:spPr/>
      <dgm:t>
        <a:bodyPr/>
        <a:lstStyle/>
        <a:p>
          <a:r>
            <a:rPr lang="en-US"/>
            <a:t>Interactive Purchasing System</a:t>
          </a:r>
        </a:p>
      </dgm:t>
    </dgm:pt>
    <dgm:pt modelId="{931CDA50-D056-4696-A4E4-E95D3EDB23CB}" type="parTrans" cxnId="{10CCD9B7-6D31-4E4D-A9D5-6EC8974A5C81}">
      <dgm:prSet/>
      <dgm:spPr/>
      <dgm:t>
        <a:bodyPr/>
        <a:lstStyle/>
        <a:p>
          <a:endParaRPr lang="en-US"/>
        </a:p>
      </dgm:t>
    </dgm:pt>
    <dgm:pt modelId="{3C71D375-9CF0-4A6D-B8D6-3501220E6B7D}" type="sibTrans" cxnId="{10CCD9B7-6D31-4E4D-A9D5-6EC8974A5C81}">
      <dgm:prSet/>
      <dgm:spPr/>
      <dgm:t>
        <a:bodyPr/>
        <a:lstStyle/>
        <a:p>
          <a:endParaRPr lang="en-US"/>
        </a:p>
      </dgm:t>
    </dgm:pt>
    <dgm:pt modelId="{B893489E-BDF3-435C-8D4E-E9B52ECC85C6}">
      <dgm:prSet/>
      <dgm:spPr/>
      <dgm:t>
        <a:bodyPr/>
        <a:lstStyle/>
        <a:p>
          <a:r>
            <a:rPr lang="en-US"/>
            <a:t>Must be registered in IPS to be in Interscope</a:t>
          </a:r>
        </a:p>
      </dgm:t>
    </dgm:pt>
    <dgm:pt modelId="{09939AB9-F81E-4C77-BE7B-D3FE427CB4E3}" type="parTrans" cxnId="{2B45A369-5BD5-4760-947A-897BC25104A5}">
      <dgm:prSet/>
      <dgm:spPr/>
      <dgm:t>
        <a:bodyPr/>
        <a:lstStyle/>
        <a:p>
          <a:endParaRPr lang="en-US"/>
        </a:p>
      </dgm:t>
    </dgm:pt>
    <dgm:pt modelId="{904FA06C-35EF-4FFB-AF37-DDB848C6B2A6}" type="sibTrans" cxnId="{2B45A369-5BD5-4760-947A-897BC25104A5}">
      <dgm:prSet/>
      <dgm:spPr/>
      <dgm:t>
        <a:bodyPr/>
        <a:lstStyle/>
        <a:p>
          <a:endParaRPr lang="en-US"/>
        </a:p>
      </dgm:t>
    </dgm:pt>
    <dgm:pt modelId="{7F55305A-E4F6-4C58-887B-A851226EC864}">
      <dgm:prSet/>
      <dgm:spPr/>
      <dgm:t>
        <a:bodyPr/>
        <a:lstStyle/>
        <a:p>
          <a:r>
            <a:rPr lang="en-US"/>
            <a:t>Free email notifications for bidding opportunities</a:t>
          </a:r>
        </a:p>
      </dgm:t>
    </dgm:pt>
    <dgm:pt modelId="{2399ADF3-7215-4A3F-A348-6175C3C8A9F8}" type="parTrans" cxnId="{189DB40A-9DD7-4F97-B68A-18DD492C00C3}">
      <dgm:prSet/>
      <dgm:spPr/>
      <dgm:t>
        <a:bodyPr/>
        <a:lstStyle/>
        <a:p>
          <a:endParaRPr lang="en-US"/>
        </a:p>
      </dgm:t>
    </dgm:pt>
    <dgm:pt modelId="{10BD9ECA-DE46-4145-880C-B0BF909C539A}" type="sibTrans" cxnId="{189DB40A-9DD7-4F97-B68A-18DD492C00C3}">
      <dgm:prSet/>
      <dgm:spPr/>
      <dgm:t>
        <a:bodyPr/>
        <a:lstStyle/>
        <a:p>
          <a:endParaRPr lang="en-US"/>
        </a:p>
      </dgm:t>
    </dgm:pt>
    <dgm:pt modelId="{492B6CF2-6CB9-4442-9597-CA46431871B0}">
      <dgm:prSet/>
      <dgm:spPr/>
      <dgm:t>
        <a:bodyPr/>
        <a:lstStyle/>
        <a:p>
          <a:r>
            <a:rPr lang="en-US"/>
            <a:t>IPS advertises solicitations from</a:t>
          </a:r>
        </a:p>
      </dgm:t>
    </dgm:pt>
    <dgm:pt modelId="{729BEF47-2C95-4C4D-BFC0-771C064023C3}" type="parTrans" cxnId="{C060429D-B316-4ED4-BE81-BC686B26A950}">
      <dgm:prSet/>
      <dgm:spPr/>
      <dgm:t>
        <a:bodyPr/>
        <a:lstStyle/>
        <a:p>
          <a:endParaRPr lang="en-US"/>
        </a:p>
      </dgm:t>
    </dgm:pt>
    <dgm:pt modelId="{1F0731F5-B4F8-4450-850D-933833A65B39}" type="sibTrans" cxnId="{C060429D-B316-4ED4-BE81-BC686B26A950}">
      <dgm:prSet/>
      <dgm:spPr/>
      <dgm:t>
        <a:bodyPr/>
        <a:lstStyle/>
        <a:p>
          <a:endParaRPr lang="en-US"/>
        </a:p>
      </dgm:t>
    </dgm:pt>
    <dgm:pt modelId="{05661E23-7AE3-47E5-AF61-D9136AC25C9D}">
      <dgm:prSet/>
      <dgm:spPr/>
      <dgm:t>
        <a:bodyPr/>
        <a:lstStyle/>
        <a:p>
          <a:r>
            <a:rPr lang="en-US"/>
            <a:t>all state agencies</a:t>
          </a:r>
        </a:p>
      </dgm:t>
    </dgm:pt>
    <dgm:pt modelId="{B21DDAEA-4A55-446B-8673-5FD9452EE85A}" type="parTrans" cxnId="{71FAB542-98A8-4F04-8C27-596E0F94EE4C}">
      <dgm:prSet/>
      <dgm:spPr/>
      <dgm:t>
        <a:bodyPr/>
        <a:lstStyle/>
        <a:p>
          <a:endParaRPr lang="en-US"/>
        </a:p>
      </dgm:t>
    </dgm:pt>
    <dgm:pt modelId="{02DB8379-A4E8-4E3C-B111-677E9DBFFC33}" type="sibTrans" cxnId="{71FAB542-98A8-4F04-8C27-596E0F94EE4C}">
      <dgm:prSet/>
      <dgm:spPr/>
      <dgm:t>
        <a:bodyPr/>
        <a:lstStyle/>
        <a:p>
          <a:endParaRPr lang="en-US"/>
        </a:p>
      </dgm:t>
    </dgm:pt>
    <dgm:pt modelId="{5F14BEC0-CA62-47FA-BA46-E6235FAE7B40}">
      <dgm:prSet/>
      <dgm:spPr/>
      <dgm:t>
        <a:bodyPr/>
        <a:lstStyle/>
        <a:p>
          <a:r>
            <a:rPr lang="en-US"/>
            <a:t>Community colleges</a:t>
          </a:r>
        </a:p>
      </dgm:t>
    </dgm:pt>
    <dgm:pt modelId="{08D52A55-0F81-4A1E-9407-082B686EEEAE}" type="parTrans" cxnId="{D77A4BE6-13F5-4640-99E4-8A171CF67968}">
      <dgm:prSet/>
      <dgm:spPr/>
      <dgm:t>
        <a:bodyPr/>
        <a:lstStyle/>
        <a:p>
          <a:endParaRPr lang="en-US"/>
        </a:p>
      </dgm:t>
    </dgm:pt>
    <dgm:pt modelId="{D7792C58-C5CF-4088-B582-E4E9AC972B69}" type="sibTrans" cxnId="{D77A4BE6-13F5-4640-99E4-8A171CF67968}">
      <dgm:prSet/>
      <dgm:spPr/>
      <dgm:t>
        <a:bodyPr/>
        <a:lstStyle/>
        <a:p>
          <a:endParaRPr lang="en-US"/>
        </a:p>
      </dgm:t>
    </dgm:pt>
    <dgm:pt modelId="{1C38BCE3-5F9F-442C-8056-6A7304DB52E8}">
      <dgm:prSet/>
      <dgm:spPr/>
      <dgm:t>
        <a:bodyPr/>
        <a:lstStyle/>
        <a:p>
          <a:r>
            <a:rPr lang="en-US"/>
            <a:t>Universities</a:t>
          </a:r>
        </a:p>
      </dgm:t>
    </dgm:pt>
    <dgm:pt modelId="{B974F25B-C49C-4E85-906E-540BBEECC721}" type="parTrans" cxnId="{9ABAD274-E201-4045-B628-9A3416B80006}">
      <dgm:prSet/>
      <dgm:spPr/>
      <dgm:t>
        <a:bodyPr/>
        <a:lstStyle/>
        <a:p>
          <a:endParaRPr lang="en-US"/>
        </a:p>
      </dgm:t>
    </dgm:pt>
    <dgm:pt modelId="{0647C431-97B2-4781-8EEF-BB88FF7186B2}" type="sibTrans" cxnId="{9ABAD274-E201-4045-B628-9A3416B80006}">
      <dgm:prSet/>
      <dgm:spPr/>
      <dgm:t>
        <a:bodyPr/>
        <a:lstStyle/>
        <a:p>
          <a:endParaRPr lang="en-US"/>
        </a:p>
      </dgm:t>
    </dgm:pt>
    <dgm:pt modelId="{76FD2D86-1EE2-40FB-AD13-407FFB2F9D03}">
      <dgm:prSet/>
      <dgm:spPr/>
      <dgm:t>
        <a:bodyPr/>
        <a:lstStyle/>
        <a:p>
          <a:r>
            <a:rPr lang="en-US"/>
            <a:t>Public schools</a:t>
          </a:r>
        </a:p>
      </dgm:t>
    </dgm:pt>
    <dgm:pt modelId="{EE42CF0F-7FA1-4770-9065-0A7C40016C14}" type="parTrans" cxnId="{5E5597BD-1928-4171-9799-6107C106877C}">
      <dgm:prSet/>
      <dgm:spPr/>
      <dgm:t>
        <a:bodyPr/>
        <a:lstStyle/>
        <a:p>
          <a:endParaRPr lang="en-US"/>
        </a:p>
      </dgm:t>
    </dgm:pt>
    <dgm:pt modelId="{42575E89-5BD1-4D11-8F76-3A3DC8E66A48}" type="sibTrans" cxnId="{5E5597BD-1928-4171-9799-6107C106877C}">
      <dgm:prSet/>
      <dgm:spPr/>
      <dgm:t>
        <a:bodyPr/>
        <a:lstStyle/>
        <a:p>
          <a:endParaRPr lang="en-US"/>
        </a:p>
      </dgm:t>
    </dgm:pt>
    <dgm:pt modelId="{7F89C4C5-F29D-41CE-94CC-B26D9F9AC7B4}">
      <dgm:prSet/>
      <dgm:spPr/>
      <dgm:t>
        <a:bodyPr/>
        <a:lstStyle/>
        <a:p>
          <a:r>
            <a:rPr lang="en-US"/>
            <a:t>Some local governments</a:t>
          </a:r>
        </a:p>
      </dgm:t>
    </dgm:pt>
    <dgm:pt modelId="{BEF8ED21-92B4-4E5E-AC30-403697E5A4DB}" type="parTrans" cxnId="{D3404507-8167-4AD3-8060-CFB626EE544F}">
      <dgm:prSet/>
      <dgm:spPr/>
      <dgm:t>
        <a:bodyPr/>
        <a:lstStyle/>
        <a:p>
          <a:endParaRPr lang="en-US"/>
        </a:p>
      </dgm:t>
    </dgm:pt>
    <dgm:pt modelId="{78CBC0B7-F4EB-471F-840B-6CC2DCA4AB20}" type="sibTrans" cxnId="{D3404507-8167-4AD3-8060-CFB626EE544F}">
      <dgm:prSet/>
      <dgm:spPr/>
      <dgm:t>
        <a:bodyPr/>
        <a:lstStyle/>
        <a:p>
          <a:endParaRPr lang="en-US"/>
        </a:p>
      </dgm:t>
    </dgm:pt>
    <dgm:pt modelId="{55285299-2901-4079-8B43-3BF8A433476A}" type="pres">
      <dgm:prSet presAssocID="{0DC0F9A9-4DAC-4862-A4DD-5D477D8D65C1}" presName="Name0" presStyleCnt="0">
        <dgm:presLayoutVars>
          <dgm:dir/>
          <dgm:resizeHandles val="exact"/>
        </dgm:presLayoutVars>
      </dgm:prSet>
      <dgm:spPr/>
    </dgm:pt>
    <dgm:pt modelId="{921238E5-AABE-477E-9FEC-110B9826FC5D}" type="pres">
      <dgm:prSet presAssocID="{9A5DD947-E7E6-4013-93E4-46DA7299A70D}" presName="node" presStyleLbl="node1" presStyleIdx="0" presStyleCnt="4">
        <dgm:presLayoutVars>
          <dgm:bulletEnabled val="1"/>
        </dgm:presLayoutVars>
      </dgm:prSet>
      <dgm:spPr/>
    </dgm:pt>
    <dgm:pt modelId="{527EA1F8-1B5E-4E88-9111-33D5913CDAE9}" type="pres">
      <dgm:prSet presAssocID="{DFBED4A1-3614-4C75-9A33-16CBAC2A29F0}" presName="sibTrans" presStyleCnt="0"/>
      <dgm:spPr/>
    </dgm:pt>
    <dgm:pt modelId="{39D3D8F0-9697-4CE7-BBAE-0356C0D2C4D3}" type="pres">
      <dgm:prSet presAssocID="{B893489E-BDF3-435C-8D4E-E9B52ECC85C6}" presName="node" presStyleLbl="node1" presStyleIdx="1" presStyleCnt="4">
        <dgm:presLayoutVars>
          <dgm:bulletEnabled val="1"/>
        </dgm:presLayoutVars>
      </dgm:prSet>
      <dgm:spPr/>
    </dgm:pt>
    <dgm:pt modelId="{BC2B3753-59A5-485A-AA09-BD0B0FB1F51F}" type="pres">
      <dgm:prSet presAssocID="{904FA06C-35EF-4FFB-AF37-DDB848C6B2A6}" presName="sibTrans" presStyleCnt="0"/>
      <dgm:spPr/>
    </dgm:pt>
    <dgm:pt modelId="{9795412D-CAD9-4A5C-B9C4-CA93B06D0921}" type="pres">
      <dgm:prSet presAssocID="{7F55305A-E4F6-4C58-887B-A851226EC864}" presName="node" presStyleLbl="node1" presStyleIdx="2" presStyleCnt="4">
        <dgm:presLayoutVars>
          <dgm:bulletEnabled val="1"/>
        </dgm:presLayoutVars>
      </dgm:prSet>
      <dgm:spPr/>
    </dgm:pt>
    <dgm:pt modelId="{55E2BBA6-FFED-489A-AA68-8951A0607C3A}" type="pres">
      <dgm:prSet presAssocID="{10BD9ECA-DE46-4145-880C-B0BF909C539A}" presName="sibTrans" presStyleCnt="0"/>
      <dgm:spPr/>
    </dgm:pt>
    <dgm:pt modelId="{BCAD59F7-BF6E-45A6-83E7-D149A97E3E72}" type="pres">
      <dgm:prSet presAssocID="{492B6CF2-6CB9-4442-9597-CA46431871B0}" presName="node" presStyleLbl="node1" presStyleIdx="3" presStyleCnt="4">
        <dgm:presLayoutVars>
          <dgm:bulletEnabled val="1"/>
        </dgm:presLayoutVars>
      </dgm:prSet>
      <dgm:spPr/>
    </dgm:pt>
  </dgm:ptLst>
  <dgm:cxnLst>
    <dgm:cxn modelId="{189DB40A-9DD7-4F97-B68A-18DD492C00C3}" srcId="{0DC0F9A9-4DAC-4862-A4DD-5D477D8D65C1}" destId="{7F55305A-E4F6-4C58-887B-A851226EC864}" srcOrd="2" destOrd="0" parTransId="{2399ADF3-7215-4A3F-A348-6175C3C8A9F8}" sibTransId="{10BD9ECA-DE46-4145-880C-B0BF909C539A}"/>
    <dgm:cxn modelId="{5695CE50-305E-497C-9263-0751BD56AC65}" type="presOf" srcId="{76FD2D86-1EE2-40FB-AD13-407FFB2F9D03}" destId="{BCAD59F7-BF6E-45A6-83E7-D149A97E3E72}" srcOrd="0" destOrd="4" presId="urn:microsoft.com/office/officeart/2005/8/layout/hList6"/>
    <dgm:cxn modelId="{10CCD9B7-6D31-4E4D-A9D5-6EC8974A5C81}" srcId="{9A5DD947-E7E6-4013-93E4-46DA7299A70D}" destId="{2F2F7784-AD7C-415A-A492-1ED0266A9FD8}" srcOrd="0" destOrd="0" parTransId="{931CDA50-D056-4696-A4E4-E95D3EDB23CB}" sibTransId="{3C71D375-9CF0-4A6D-B8D6-3501220E6B7D}"/>
    <dgm:cxn modelId="{D77A4BE6-13F5-4640-99E4-8A171CF67968}" srcId="{492B6CF2-6CB9-4442-9597-CA46431871B0}" destId="{5F14BEC0-CA62-47FA-BA46-E6235FAE7B40}" srcOrd="1" destOrd="0" parTransId="{08D52A55-0F81-4A1E-9407-082B686EEEAE}" sibTransId="{D7792C58-C5CF-4088-B582-E4E9AC972B69}"/>
    <dgm:cxn modelId="{04E38F18-4B76-4493-9D3A-4F242CDBC55F}" type="presOf" srcId="{0DC0F9A9-4DAC-4862-A4DD-5D477D8D65C1}" destId="{55285299-2901-4079-8B43-3BF8A433476A}" srcOrd="0" destOrd="0" presId="urn:microsoft.com/office/officeart/2005/8/layout/hList6"/>
    <dgm:cxn modelId="{2B45A369-5BD5-4760-947A-897BC25104A5}" srcId="{0DC0F9A9-4DAC-4862-A4DD-5D477D8D65C1}" destId="{B893489E-BDF3-435C-8D4E-E9B52ECC85C6}" srcOrd="1" destOrd="0" parTransId="{09939AB9-F81E-4C77-BE7B-D3FE427CB4E3}" sibTransId="{904FA06C-35EF-4FFB-AF37-DDB848C6B2A6}"/>
    <dgm:cxn modelId="{71FAB542-98A8-4F04-8C27-596E0F94EE4C}" srcId="{492B6CF2-6CB9-4442-9597-CA46431871B0}" destId="{05661E23-7AE3-47E5-AF61-D9136AC25C9D}" srcOrd="0" destOrd="0" parTransId="{B21DDAEA-4A55-446B-8673-5FD9452EE85A}" sibTransId="{02DB8379-A4E8-4E3C-B111-677E9DBFFC33}"/>
    <dgm:cxn modelId="{AF2D9F32-B4FD-4D6D-B82C-658C710F1541}" type="presOf" srcId="{9A5DD947-E7E6-4013-93E4-46DA7299A70D}" destId="{921238E5-AABE-477E-9FEC-110B9826FC5D}" srcOrd="0" destOrd="0" presId="urn:microsoft.com/office/officeart/2005/8/layout/hList6"/>
    <dgm:cxn modelId="{DE26ECB5-C1ED-4325-AED4-9A75AB4B1661}" srcId="{0DC0F9A9-4DAC-4862-A4DD-5D477D8D65C1}" destId="{9A5DD947-E7E6-4013-93E4-46DA7299A70D}" srcOrd="0" destOrd="0" parTransId="{0409CB94-F0C5-4E97-BB55-E944A8BC5AF1}" sibTransId="{DFBED4A1-3614-4C75-9A33-16CBAC2A29F0}"/>
    <dgm:cxn modelId="{7278B757-E99D-46C5-8BE7-707D2F61AC31}" type="presOf" srcId="{2F2F7784-AD7C-415A-A492-1ED0266A9FD8}" destId="{921238E5-AABE-477E-9FEC-110B9826FC5D}" srcOrd="0" destOrd="1" presId="urn:microsoft.com/office/officeart/2005/8/layout/hList6"/>
    <dgm:cxn modelId="{9ABAD274-E201-4045-B628-9A3416B80006}" srcId="{492B6CF2-6CB9-4442-9597-CA46431871B0}" destId="{1C38BCE3-5F9F-442C-8056-6A7304DB52E8}" srcOrd="2" destOrd="0" parTransId="{B974F25B-C49C-4E85-906E-540BBEECC721}" sibTransId="{0647C431-97B2-4781-8EEF-BB88FF7186B2}"/>
    <dgm:cxn modelId="{D3404507-8167-4AD3-8060-CFB626EE544F}" srcId="{492B6CF2-6CB9-4442-9597-CA46431871B0}" destId="{7F89C4C5-F29D-41CE-94CC-B26D9F9AC7B4}" srcOrd="4" destOrd="0" parTransId="{BEF8ED21-92B4-4E5E-AC30-403697E5A4DB}" sibTransId="{78CBC0B7-F4EB-471F-840B-6CC2DCA4AB20}"/>
    <dgm:cxn modelId="{ECB7E6E6-8380-4B1F-A975-0FDDF257D508}" type="presOf" srcId="{5F14BEC0-CA62-47FA-BA46-E6235FAE7B40}" destId="{BCAD59F7-BF6E-45A6-83E7-D149A97E3E72}" srcOrd="0" destOrd="2" presId="urn:microsoft.com/office/officeart/2005/8/layout/hList6"/>
    <dgm:cxn modelId="{C060429D-B316-4ED4-BE81-BC686B26A950}" srcId="{0DC0F9A9-4DAC-4862-A4DD-5D477D8D65C1}" destId="{492B6CF2-6CB9-4442-9597-CA46431871B0}" srcOrd="3" destOrd="0" parTransId="{729BEF47-2C95-4C4D-BFC0-771C064023C3}" sibTransId="{1F0731F5-B4F8-4450-850D-933833A65B39}"/>
    <dgm:cxn modelId="{12951663-3C0D-4CE3-BFFA-85087395D6A8}" type="presOf" srcId="{7F89C4C5-F29D-41CE-94CC-B26D9F9AC7B4}" destId="{BCAD59F7-BF6E-45A6-83E7-D149A97E3E72}" srcOrd="0" destOrd="5" presId="urn:microsoft.com/office/officeart/2005/8/layout/hList6"/>
    <dgm:cxn modelId="{5E5597BD-1928-4171-9799-6107C106877C}" srcId="{492B6CF2-6CB9-4442-9597-CA46431871B0}" destId="{76FD2D86-1EE2-40FB-AD13-407FFB2F9D03}" srcOrd="3" destOrd="0" parTransId="{EE42CF0F-7FA1-4770-9065-0A7C40016C14}" sibTransId="{42575E89-5BD1-4D11-8F76-3A3DC8E66A48}"/>
    <dgm:cxn modelId="{27AF4E13-807D-40CA-ACC7-DC293787B938}" type="presOf" srcId="{1C38BCE3-5F9F-442C-8056-6A7304DB52E8}" destId="{BCAD59F7-BF6E-45A6-83E7-D149A97E3E72}" srcOrd="0" destOrd="3" presId="urn:microsoft.com/office/officeart/2005/8/layout/hList6"/>
    <dgm:cxn modelId="{85D027B2-30AE-479D-B0C2-784565FD2CAD}" type="presOf" srcId="{492B6CF2-6CB9-4442-9597-CA46431871B0}" destId="{BCAD59F7-BF6E-45A6-83E7-D149A97E3E72}" srcOrd="0" destOrd="0" presId="urn:microsoft.com/office/officeart/2005/8/layout/hList6"/>
    <dgm:cxn modelId="{E97D8652-413C-4EC0-98DF-27578C64FBF6}" type="presOf" srcId="{05661E23-7AE3-47E5-AF61-D9136AC25C9D}" destId="{BCAD59F7-BF6E-45A6-83E7-D149A97E3E72}" srcOrd="0" destOrd="1" presId="urn:microsoft.com/office/officeart/2005/8/layout/hList6"/>
    <dgm:cxn modelId="{5FD1020D-69EA-4960-99DF-79A695A46CF2}" type="presOf" srcId="{7F55305A-E4F6-4C58-887B-A851226EC864}" destId="{9795412D-CAD9-4A5C-B9C4-CA93B06D0921}" srcOrd="0" destOrd="0" presId="urn:microsoft.com/office/officeart/2005/8/layout/hList6"/>
    <dgm:cxn modelId="{BF3C8B67-A5C4-4217-996F-03D3DD19E0F1}" type="presOf" srcId="{B893489E-BDF3-435C-8D4E-E9B52ECC85C6}" destId="{39D3D8F0-9697-4CE7-BBAE-0356C0D2C4D3}" srcOrd="0" destOrd="0" presId="urn:microsoft.com/office/officeart/2005/8/layout/hList6"/>
    <dgm:cxn modelId="{DDF0EA96-005D-4769-969C-8F06BA2C5D2A}" type="presParOf" srcId="{55285299-2901-4079-8B43-3BF8A433476A}" destId="{921238E5-AABE-477E-9FEC-110B9826FC5D}" srcOrd="0" destOrd="0" presId="urn:microsoft.com/office/officeart/2005/8/layout/hList6"/>
    <dgm:cxn modelId="{664183C9-A0FF-4E95-A3E9-7DE8D0C956EE}" type="presParOf" srcId="{55285299-2901-4079-8B43-3BF8A433476A}" destId="{527EA1F8-1B5E-4E88-9111-33D5913CDAE9}" srcOrd="1" destOrd="0" presId="urn:microsoft.com/office/officeart/2005/8/layout/hList6"/>
    <dgm:cxn modelId="{2AC29295-9F40-4CDE-BDEE-5D9FDD00E463}" type="presParOf" srcId="{55285299-2901-4079-8B43-3BF8A433476A}" destId="{39D3D8F0-9697-4CE7-BBAE-0356C0D2C4D3}" srcOrd="2" destOrd="0" presId="urn:microsoft.com/office/officeart/2005/8/layout/hList6"/>
    <dgm:cxn modelId="{F7AE5F25-0264-4797-9022-18E750F34CC1}" type="presParOf" srcId="{55285299-2901-4079-8B43-3BF8A433476A}" destId="{BC2B3753-59A5-485A-AA09-BD0B0FB1F51F}" srcOrd="3" destOrd="0" presId="urn:microsoft.com/office/officeart/2005/8/layout/hList6"/>
    <dgm:cxn modelId="{5B32A9FF-C262-4D40-B770-CE7A39D5C19E}" type="presParOf" srcId="{55285299-2901-4079-8B43-3BF8A433476A}" destId="{9795412D-CAD9-4A5C-B9C4-CA93B06D0921}" srcOrd="4" destOrd="0" presId="urn:microsoft.com/office/officeart/2005/8/layout/hList6"/>
    <dgm:cxn modelId="{7A41117E-19C0-4D4B-B718-8657F8460D52}" type="presParOf" srcId="{55285299-2901-4079-8B43-3BF8A433476A}" destId="{55E2BBA6-FFED-489A-AA68-8951A0607C3A}" srcOrd="5" destOrd="0" presId="urn:microsoft.com/office/officeart/2005/8/layout/hList6"/>
    <dgm:cxn modelId="{BB50B259-C03E-4E27-BB34-BDEEF60760BF}" type="presParOf" srcId="{55285299-2901-4079-8B43-3BF8A433476A}" destId="{BCAD59F7-BF6E-45A6-83E7-D149A97E3E7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D8ED38-FB8C-4B83-A768-E70E22D2884A}" type="doc">
      <dgm:prSet loTypeId="urn:microsoft.com/office/officeart/2005/8/layout/hierarchy5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BF2AE7-BA59-4BEC-BE58-69414CF35A50}">
      <dgm:prSet/>
      <dgm:spPr/>
      <dgm:t>
        <a:bodyPr/>
        <a:lstStyle/>
        <a:p>
          <a:r>
            <a:rPr lang="en-US"/>
            <a:t>NC E-Procurement</a:t>
          </a:r>
        </a:p>
      </dgm:t>
    </dgm:pt>
    <dgm:pt modelId="{5C0186BD-C302-400A-89FE-A744D69D52BB}" type="parTrans" cxnId="{80A75A96-B123-473D-A8ED-2B6887657C02}">
      <dgm:prSet/>
      <dgm:spPr/>
      <dgm:t>
        <a:bodyPr/>
        <a:lstStyle/>
        <a:p>
          <a:endParaRPr lang="en-US"/>
        </a:p>
      </dgm:t>
    </dgm:pt>
    <dgm:pt modelId="{F622AE02-D48D-4458-8B06-E62E67CA0915}" type="sibTrans" cxnId="{80A75A96-B123-473D-A8ED-2B6887657C02}">
      <dgm:prSet/>
      <dgm:spPr/>
      <dgm:t>
        <a:bodyPr/>
        <a:lstStyle/>
        <a:p>
          <a:endParaRPr lang="en-US"/>
        </a:p>
      </dgm:t>
    </dgm:pt>
    <dgm:pt modelId="{62D8809F-C1FA-437C-B197-5029401D0395}">
      <dgm:prSet/>
      <dgm:spPr/>
      <dgm:t>
        <a:bodyPr/>
        <a:lstStyle/>
        <a:p>
          <a:r>
            <a:rPr lang="en-US"/>
            <a:t>Enterprise-wide  purchasing system </a:t>
          </a:r>
        </a:p>
      </dgm:t>
    </dgm:pt>
    <dgm:pt modelId="{F2ED77DC-14C3-4327-A910-62F2114332FF}" type="parTrans" cxnId="{8EC83F39-E1B7-45DF-A53E-07AAC3F365A7}">
      <dgm:prSet/>
      <dgm:spPr/>
      <dgm:t>
        <a:bodyPr/>
        <a:lstStyle/>
        <a:p>
          <a:endParaRPr lang="en-US"/>
        </a:p>
      </dgm:t>
    </dgm:pt>
    <dgm:pt modelId="{B331E4F9-13EB-4AAA-AC3D-E8634D74399E}" type="sibTrans" cxnId="{8EC83F39-E1B7-45DF-A53E-07AAC3F365A7}">
      <dgm:prSet/>
      <dgm:spPr/>
      <dgm:t>
        <a:bodyPr/>
        <a:lstStyle/>
        <a:p>
          <a:endParaRPr lang="en-US"/>
        </a:p>
      </dgm:t>
    </dgm:pt>
    <dgm:pt modelId="{2E256687-9207-460A-BB20-55D42CDE8E64}">
      <dgm:prSet/>
      <dgm:spPr/>
      <dgm:t>
        <a:bodyPr/>
        <a:lstStyle/>
        <a:p>
          <a:r>
            <a:rPr lang="en-US"/>
            <a:t>Cost saving and efficient method of purchasing</a:t>
          </a:r>
        </a:p>
      </dgm:t>
    </dgm:pt>
    <dgm:pt modelId="{32B0FB66-CA6B-46F4-9423-D7A3CC9935CE}" type="parTrans" cxnId="{B8160FC1-C081-49BE-9863-C63835BD2816}">
      <dgm:prSet/>
      <dgm:spPr/>
      <dgm:t>
        <a:bodyPr/>
        <a:lstStyle/>
        <a:p>
          <a:endParaRPr lang="en-US"/>
        </a:p>
      </dgm:t>
    </dgm:pt>
    <dgm:pt modelId="{EE85ED6C-55EB-4AE0-9729-E150CA73B9D3}" type="sibTrans" cxnId="{B8160FC1-C081-49BE-9863-C63835BD2816}">
      <dgm:prSet/>
      <dgm:spPr/>
      <dgm:t>
        <a:bodyPr/>
        <a:lstStyle/>
        <a:p>
          <a:endParaRPr lang="en-US"/>
        </a:p>
      </dgm:t>
    </dgm:pt>
    <dgm:pt modelId="{113A46EA-5C8E-4029-8750-F5A8324A5A82}">
      <dgm:prSet/>
      <dgm:spPr/>
      <dgm:t>
        <a:bodyPr/>
        <a:lstStyle/>
        <a:p>
          <a:r>
            <a:rPr lang="en-US"/>
            <a:t>Allows over 150 government entities to aggregate purchases</a:t>
          </a:r>
        </a:p>
      </dgm:t>
    </dgm:pt>
    <dgm:pt modelId="{1C3FB304-09A1-4644-8121-BFDB0CDBEF8F}" type="parTrans" cxnId="{BF954201-5C55-4395-AE39-F497AA7B02CA}">
      <dgm:prSet/>
      <dgm:spPr/>
      <dgm:t>
        <a:bodyPr/>
        <a:lstStyle/>
        <a:p>
          <a:endParaRPr lang="en-US"/>
        </a:p>
      </dgm:t>
    </dgm:pt>
    <dgm:pt modelId="{F99938C8-2561-4B5D-BFA2-A71D9B2684FC}" type="sibTrans" cxnId="{BF954201-5C55-4395-AE39-F497AA7B02CA}">
      <dgm:prSet/>
      <dgm:spPr/>
      <dgm:t>
        <a:bodyPr/>
        <a:lstStyle/>
        <a:p>
          <a:endParaRPr lang="en-US"/>
        </a:p>
      </dgm:t>
    </dgm:pt>
    <dgm:pt modelId="{B7ECBD42-378C-45E9-A7D8-6906EF657A14}">
      <dgm:prSet/>
      <dgm:spPr/>
      <dgm:t>
        <a:bodyPr/>
        <a:lstStyle/>
        <a:p>
          <a:r>
            <a:rPr lang="en-US"/>
            <a:t>Provides purchasing power</a:t>
          </a:r>
        </a:p>
      </dgm:t>
    </dgm:pt>
    <dgm:pt modelId="{DE2D7315-2957-4E2C-BE17-68A661E2959C}" type="parTrans" cxnId="{EF065900-D1C3-41EE-A4AA-E09F6DDE6DB8}">
      <dgm:prSet/>
      <dgm:spPr/>
      <dgm:t>
        <a:bodyPr/>
        <a:lstStyle/>
        <a:p>
          <a:endParaRPr lang="en-US"/>
        </a:p>
      </dgm:t>
    </dgm:pt>
    <dgm:pt modelId="{19B4141C-F7C7-4919-877A-1A7E18182E03}" type="sibTrans" cxnId="{EF065900-D1C3-41EE-A4AA-E09F6DDE6DB8}">
      <dgm:prSet/>
      <dgm:spPr/>
      <dgm:t>
        <a:bodyPr/>
        <a:lstStyle/>
        <a:p>
          <a:endParaRPr lang="en-US"/>
        </a:p>
      </dgm:t>
    </dgm:pt>
    <dgm:pt modelId="{F9216702-267F-498B-9792-4A35BB504906}" type="pres">
      <dgm:prSet presAssocID="{97D8ED38-FB8C-4B83-A768-E70E22D2884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15E15F-0544-4A2D-93B8-C6441BAED198}" type="pres">
      <dgm:prSet presAssocID="{97D8ED38-FB8C-4B83-A768-E70E22D2884A}" presName="hierFlow" presStyleCnt="0"/>
      <dgm:spPr/>
    </dgm:pt>
    <dgm:pt modelId="{FFEB5DAC-FB06-4F54-8E77-D254EC31F57E}" type="pres">
      <dgm:prSet presAssocID="{97D8ED38-FB8C-4B83-A768-E70E22D2884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6AF20DE-BAD8-408C-9CFC-FF4A74A8C4C3}" type="pres">
      <dgm:prSet presAssocID="{7EBF2AE7-BA59-4BEC-BE58-69414CF35A50}" presName="Name17" presStyleCnt="0"/>
      <dgm:spPr/>
    </dgm:pt>
    <dgm:pt modelId="{D7434A89-383F-4322-B12E-30C5572A71C3}" type="pres">
      <dgm:prSet presAssocID="{7EBF2AE7-BA59-4BEC-BE58-69414CF35A50}" presName="level1Shape" presStyleLbl="node0" presStyleIdx="0" presStyleCnt="1">
        <dgm:presLayoutVars>
          <dgm:chPref val="3"/>
        </dgm:presLayoutVars>
      </dgm:prSet>
      <dgm:spPr/>
    </dgm:pt>
    <dgm:pt modelId="{79208317-EEF5-4834-BAEF-6AAA91A1F490}" type="pres">
      <dgm:prSet presAssocID="{7EBF2AE7-BA59-4BEC-BE58-69414CF35A50}" presName="hierChild2" presStyleCnt="0"/>
      <dgm:spPr/>
    </dgm:pt>
    <dgm:pt modelId="{ED154ECC-BAC4-41A7-8667-B03F14782C42}" type="pres">
      <dgm:prSet presAssocID="{F2ED77DC-14C3-4327-A910-62F2114332FF}" presName="Name25" presStyleLbl="parChTrans1D2" presStyleIdx="0" presStyleCnt="4"/>
      <dgm:spPr/>
    </dgm:pt>
    <dgm:pt modelId="{FF6686EE-D9B0-406C-A8BF-B4158098CAE5}" type="pres">
      <dgm:prSet presAssocID="{F2ED77DC-14C3-4327-A910-62F2114332FF}" presName="connTx" presStyleLbl="parChTrans1D2" presStyleIdx="0" presStyleCnt="4"/>
      <dgm:spPr/>
    </dgm:pt>
    <dgm:pt modelId="{8F551913-47E0-4BCA-BB88-A953B3B48106}" type="pres">
      <dgm:prSet presAssocID="{62D8809F-C1FA-437C-B197-5029401D0395}" presName="Name30" presStyleCnt="0"/>
      <dgm:spPr/>
    </dgm:pt>
    <dgm:pt modelId="{E4888B02-4E21-41B4-AE04-E4B8EB5999F6}" type="pres">
      <dgm:prSet presAssocID="{62D8809F-C1FA-437C-B197-5029401D0395}" presName="level2Shape" presStyleLbl="node2" presStyleIdx="0" presStyleCnt="4"/>
      <dgm:spPr/>
    </dgm:pt>
    <dgm:pt modelId="{B551FA52-B835-44BC-9A94-05B25A0039C3}" type="pres">
      <dgm:prSet presAssocID="{62D8809F-C1FA-437C-B197-5029401D0395}" presName="hierChild3" presStyleCnt="0"/>
      <dgm:spPr/>
    </dgm:pt>
    <dgm:pt modelId="{59C500B2-80B3-4191-991E-A68A722A4BEC}" type="pres">
      <dgm:prSet presAssocID="{32B0FB66-CA6B-46F4-9423-D7A3CC9935CE}" presName="Name25" presStyleLbl="parChTrans1D2" presStyleIdx="1" presStyleCnt="4"/>
      <dgm:spPr/>
    </dgm:pt>
    <dgm:pt modelId="{C9398475-F072-41B3-BDDD-151DECBDC2D5}" type="pres">
      <dgm:prSet presAssocID="{32B0FB66-CA6B-46F4-9423-D7A3CC9935CE}" presName="connTx" presStyleLbl="parChTrans1D2" presStyleIdx="1" presStyleCnt="4"/>
      <dgm:spPr/>
    </dgm:pt>
    <dgm:pt modelId="{7534A0D3-B765-4087-905F-69A035B1986A}" type="pres">
      <dgm:prSet presAssocID="{2E256687-9207-460A-BB20-55D42CDE8E64}" presName="Name30" presStyleCnt="0"/>
      <dgm:spPr/>
    </dgm:pt>
    <dgm:pt modelId="{8DC8FA52-5972-4F99-85A4-2A4678DAE3F9}" type="pres">
      <dgm:prSet presAssocID="{2E256687-9207-460A-BB20-55D42CDE8E64}" presName="level2Shape" presStyleLbl="node2" presStyleIdx="1" presStyleCnt="4"/>
      <dgm:spPr/>
    </dgm:pt>
    <dgm:pt modelId="{21CBC75A-E322-4925-AC1C-DFE442063451}" type="pres">
      <dgm:prSet presAssocID="{2E256687-9207-460A-BB20-55D42CDE8E64}" presName="hierChild3" presStyleCnt="0"/>
      <dgm:spPr/>
    </dgm:pt>
    <dgm:pt modelId="{C6B2C2A4-EEC8-4155-B112-58D477C2399C}" type="pres">
      <dgm:prSet presAssocID="{1C3FB304-09A1-4644-8121-BFDB0CDBEF8F}" presName="Name25" presStyleLbl="parChTrans1D2" presStyleIdx="2" presStyleCnt="4"/>
      <dgm:spPr/>
    </dgm:pt>
    <dgm:pt modelId="{364C1386-DD32-4ECB-9E3B-890D0A59B6D7}" type="pres">
      <dgm:prSet presAssocID="{1C3FB304-09A1-4644-8121-BFDB0CDBEF8F}" presName="connTx" presStyleLbl="parChTrans1D2" presStyleIdx="2" presStyleCnt="4"/>
      <dgm:spPr/>
    </dgm:pt>
    <dgm:pt modelId="{1CB36B87-8449-4E16-8E93-9C4050AF369D}" type="pres">
      <dgm:prSet presAssocID="{113A46EA-5C8E-4029-8750-F5A8324A5A82}" presName="Name30" presStyleCnt="0"/>
      <dgm:spPr/>
    </dgm:pt>
    <dgm:pt modelId="{50AA7C50-803A-4C1C-95C8-1C5BAC8C48D5}" type="pres">
      <dgm:prSet presAssocID="{113A46EA-5C8E-4029-8750-F5A8324A5A82}" presName="level2Shape" presStyleLbl="node2" presStyleIdx="2" presStyleCnt="4"/>
      <dgm:spPr/>
    </dgm:pt>
    <dgm:pt modelId="{2D58F23D-2A73-4DD3-A51A-8E4AE4BB4D0E}" type="pres">
      <dgm:prSet presAssocID="{113A46EA-5C8E-4029-8750-F5A8324A5A82}" presName="hierChild3" presStyleCnt="0"/>
      <dgm:spPr/>
    </dgm:pt>
    <dgm:pt modelId="{9F5D7654-27B6-4FF0-B9C9-E1DACF3B7DB3}" type="pres">
      <dgm:prSet presAssocID="{DE2D7315-2957-4E2C-BE17-68A661E2959C}" presName="Name25" presStyleLbl="parChTrans1D2" presStyleIdx="3" presStyleCnt="4"/>
      <dgm:spPr/>
    </dgm:pt>
    <dgm:pt modelId="{4E28601C-0046-48D1-BB3A-D1A9FF51F798}" type="pres">
      <dgm:prSet presAssocID="{DE2D7315-2957-4E2C-BE17-68A661E2959C}" presName="connTx" presStyleLbl="parChTrans1D2" presStyleIdx="3" presStyleCnt="4"/>
      <dgm:spPr/>
    </dgm:pt>
    <dgm:pt modelId="{A46CC1B0-210C-438D-AF2F-26732847336E}" type="pres">
      <dgm:prSet presAssocID="{B7ECBD42-378C-45E9-A7D8-6906EF657A14}" presName="Name30" presStyleCnt="0"/>
      <dgm:spPr/>
    </dgm:pt>
    <dgm:pt modelId="{E7C4DD98-48B8-496A-B7F2-18C992590A31}" type="pres">
      <dgm:prSet presAssocID="{B7ECBD42-378C-45E9-A7D8-6906EF657A14}" presName="level2Shape" presStyleLbl="node2" presStyleIdx="3" presStyleCnt="4"/>
      <dgm:spPr/>
    </dgm:pt>
    <dgm:pt modelId="{3DE36FFE-C003-4020-BF40-10CF24F1A231}" type="pres">
      <dgm:prSet presAssocID="{B7ECBD42-378C-45E9-A7D8-6906EF657A14}" presName="hierChild3" presStyleCnt="0"/>
      <dgm:spPr/>
    </dgm:pt>
    <dgm:pt modelId="{521AA3F2-09DD-4BD8-AA3C-EEB8E2FE3ABF}" type="pres">
      <dgm:prSet presAssocID="{97D8ED38-FB8C-4B83-A768-E70E22D2884A}" presName="bgShapesFlow" presStyleCnt="0"/>
      <dgm:spPr/>
    </dgm:pt>
  </dgm:ptLst>
  <dgm:cxnLst>
    <dgm:cxn modelId="{80A75A96-B123-473D-A8ED-2B6887657C02}" srcId="{97D8ED38-FB8C-4B83-A768-E70E22D2884A}" destId="{7EBF2AE7-BA59-4BEC-BE58-69414CF35A50}" srcOrd="0" destOrd="0" parTransId="{5C0186BD-C302-400A-89FE-A744D69D52BB}" sibTransId="{F622AE02-D48D-4458-8B06-E62E67CA0915}"/>
    <dgm:cxn modelId="{93D6BA87-7321-49FD-A21D-C2F2A5013152}" type="presOf" srcId="{1C3FB304-09A1-4644-8121-BFDB0CDBEF8F}" destId="{C6B2C2A4-EEC8-4155-B112-58D477C2399C}" srcOrd="0" destOrd="0" presId="urn:microsoft.com/office/officeart/2005/8/layout/hierarchy5"/>
    <dgm:cxn modelId="{D2BF35FB-54A3-4372-A79B-4B35973B164C}" type="presOf" srcId="{1C3FB304-09A1-4644-8121-BFDB0CDBEF8F}" destId="{364C1386-DD32-4ECB-9E3B-890D0A59B6D7}" srcOrd="1" destOrd="0" presId="urn:microsoft.com/office/officeart/2005/8/layout/hierarchy5"/>
    <dgm:cxn modelId="{6437F1F9-35A9-4748-8C61-489F8A588831}" type="presOf" srcId="{2E256687-9207-460A-BB20-55D42CDE8E64}" destId="{8DC8FA52-5972-4F99-85A4-2A4678DAE3F9}" srcOrd="0" destOrd="0" presId="urn:microsoft.com/office/officeart/2005/8/layout/hierarchy5"/>
    <dgm:cxn modelId="{EC0EF484-CA84-490E-B173-75241FBCCDC1}" type="presOf" srcId="{7EBF2AE7-BA59-4BEC-BE58-69414CF35A50}" destId="{D7434A89-383F-4322-B12E-30C5572A71C3}" srcOrd="0" destOrd="0" presId="urn:microsoft.com/office/officeart/2005/8/layout/hierarchy5"/>
    <dgm:cxn modelId="{C9C9626A-3F58-494A-A93D-D8EC33B4FE41}" type="presOf" srcId="{32B0FB66-CA6B-46F4-9423-D7A3CC9935CE}" destId="{C9398475-F072-41B3-BDDD-151DECBDC2D5}" srcOrd="1" destOrd="0" presId="urn:microsoft.com/office/officeart/2005/8/layout/hierarchy5"/>
    <dgm:cxn modelId="{BF954201-5C55-4395-AE39-F497AA7B02CA}" srcId="{7EBF2AE7-BA59-4BEC-BE58-69414CF35A50}" destId="{113A46EA-5C8E-4029-8750-F5A8324A5A82}" srcOrd="2" destOrd="0" parTransId="{1C3FB304-09A1-4644-8121-BFDB0CDBEF8F}" sibTransId="{F99938C8-2561-4B5D-BFA2-A71D9B2684FC}"/>
    <dgm:cxn modelId="{DC0D4E48-7D51-4EDC-B034-CEEF85FEC16F}" type="presOf" srcId="{F2ED77DC-14C3-4327-A910-62F2114332FF}" destId="{ED154ECC-BAC4-41A7-8667-B03F14782C42}" srcOrd="0" destOrd="0" presId="urn:microsoft.com/office/officeart/2005/8/layout/hierarchy5"/>
    <dgm:cxn modelId="{0554D2B6-2FC0-49B7-9560-0D334A7C9599}" type="presOf" srcId="{62D8809F-C1FA-437C-B197-5029401D0395}" destId="{E4888B02-4E21-41B4-AE04-E4B8EB5999F6}" srcOrd="0" destOrd="0" presId="urn:microsoft.com/office/officeart/2005/8/layout/hierarchy5"/>
    <dgm:cxn modelId="{FE58E6E3-A001-4C56-B0FE-F2E0B2AB24B9}" type="presOf" srcId="{97D8ED38-FB8C-4B83-A768-E70E22D2884A}" destId="{F9216702-267F-498B-9792-4A35BB504906}" srcOrd="0" destOrd="0" presId="urn:microsoft.com/office/officeart/2005/8/layout/hierarchy5"/>
    <dgm:cxn modelId="{51030A22-E55D-46DB-8E02-C0C0906F807B}" type="presOf" srcId="{113A46EA-5C8E-4029-8750-F5A8324A5A82}" destId="{50AA7C50-803A-4C1C-95C8-1C5BAC8C48D5}" srcOrd="0" destOrd="0" presId="urn:microsoft.com/office/officeart/2005/8/layout/hierarchy5"/>
    <dgm:cxn modelId="{15A319C0-F318-4597-B028-BA0E459D3C0D}" type="presOf" srcId="{DE2D7315-2957-4E2C-BE17-68A661E2959C}" destId="{9F5D7654-27B6-4FF0-B9C9-E1DACF3B7DB3}" srcOrd="0" destOrd="0" presId="urn:microsoft.com/office/officeart/2005/8/layout/hierarchy5"/>
    <dgm:cxn modelId="{8EC83F39-E1B7-45DF-A53E-07AAC3F365A7}" srcId="{7EBF2AE7-BA59-4BEC-BE58-69414CF35A50}" destId="{62D8809F-C1FA-437C-B197-5029401D0395}" srcOrd="0" destOrd="0" parTransId="{F2ED77DC-14C3-4327-A910-62F2114332FF}" sibTransId="{B331E4F9-13EB-4AAA-AC3D-E8634D74399E}"/>
    <dgm:cxn modelId="{FE34F66A-C845-44A7-A87C-C715F28A7C4A}" type="presOf" srcId="{F2ED77DC-14C3-4327-A910-62F2114332FF}" destId="{FF6686EE-D9B0-406C-A8BF-B4158098CAE5}" srcOrd="1" destOrd="0" presId="urn:microsoft.com/office/officeart/2005/8/layout/hierarchy5"/>
    <dgm:cxn modelId="{B8160FC1-C081-49BE-9863-C63835BD2816}" srcId="{7EBF2AE7-BA59-4BEC-BE58-69414CF35A50}" destId="{2E256687-9207-460A-BB20-55D42CDE8E64}" srcOrd="1" destOrd="0" parTransId="{32B0FB66-CA6B-46F4-9423-D7A3CC9935CE}" sibTransId="{EE85ED6C-55EB-4AE0-9729-E150CA73B9D3}"/>
    <dgm:cxn modelId="{52C9746F-3854-4F6C-86BB-EB447DF19AF9}" type="presOf" srcId="{DE2D7315-2957-4E2C-BE17-68A661E2959C}" destId="{4E28601C-0046-48D1-BB3A-D1A9FF51F798}" srcOrd="1" destOrd="0" presId="urn:microsoft.com/office/officeart/2005/8/layout/hierarchy5"/>
    <dgm:cxn modelId="{30628F8A-210C-4DE5-BC7B-ACDED4711B1F}" type="presOf" srcId="{32B0FB66-CA6B-46F4-9423-D7A3CC9935CE}" destId="{59C500B2-80B3-4191-991E-A68A722A4BEC}" srcOrd="0" destOrd="0" presId="urn:microsoft.com/office/officeart/2005/8/layout/hierarchy5"/>
    <dgm:cxn modelId="{E067DA30-4BF9-4DCA-B22B-E3B9696381FA}" type="presOf" srcId="{B7ECBD42-378C-45E9-A7D8-6906EF657A14}" destId="{E7C4DD98-48B8-496A-B7F2-18C992590A31}" srcOrd="0" destOrd="0" presId="urn:microsoft.com/office/officeart/2005/8/layout/hierarchy5"/>
    <dgm:cxn modelId="{EF065900-D1C3-41EE-A4AA-E09F6DDE6DB8}" srcId="{7EBF2AE7-BA59-4BEC-BE58-69414CF35A50}" destId="{B7ECBD42-378C-45E9-A7D8-6906EF657A14}" srcOrd="3" destOrd="0" parTransId="{DE2D7315-2957-4E2C-BE17-68A661E2959C}" sibTransId="{19B4141C-F7C7-4919-877A-1A7E18182E03}"/>
    <dgm:cxn modelId="{DA77F17B-8F61-4C9A-8BED-F246BD3F004F}" type="presParOf" srcId="{F9216702-267F-498B-9792-4A35BB504906}" destId="{6815E15F-0544-4A2D-93B8-C6441BAED198}" srcOrd="0" destOrd="0" presId="urn:microsoft.com/office/officeart/2005/8/layout/hierarchy5"/>
    <dgm:cxn modelId="{AC083874-EBB2-4791-8DAA-1BFB5CC6CE14}" type="presParOf" srcId="{6815E15F-0544-4A2D-93B8-C6441BAED198}" destId="{FFEB5DAC-FB06-4F54-8E77-D254EC31F57E}" srcOrd="0" destOrd="0" presId="urn:microsoft.com/office/officeart/2005/8/layout/hierarchy5"/>
    <dgm:cxn modelId="{3E163626-331E-4553-B127-A8D38CE3D1E4}" type="presParOf" srcId="{FFEB5DAC-FB06-4F54-8E77-D254EC31F57E}" destId="{76AF20DE-BAD8-408C-9CFC-FF4A74A8C4C3}" srcOrd="0" destOrd="0" presId="urn:microsoft.com/office/officeart/2005/8/layout/hierarchy5"/>
    <dgm:cxn modelId="{029CBADC-AAB8-4FE9-A141-573E9CAD71A9}" type="presParOf" srcId="{76AF20DE-BAD8-408C-9CFC-FF4A74A8C4C3}" destId="{D7434A89-383F-4322-B12E-30C5572A71C3}" srcOrd="0" destOrd="0" presId="urn:microsoft.com/office/officeart/2005/8/layout/hierarchy5"/>
    <dgm:cxn modelId="{A8CC7D4B-BAE4-4D0A-999C-35C7742E99C7}" type="presParOf" srcId="{76AF20DE-BAD8-408C-9CFC-FF4A74A8C4C3}" destId="{79208317-EEF5-4834-BAEF-6AAA91A1F490}" srcOrd="1" destOrd="0" presId="urn:microsoft.com/office/officeart/2005/8/layout/hierarchy5"/>
    <dgm:cxn modelId="{048778A6-682E-4E75-8217-8789EBAEE387}" type="presParOf" srcId="{79208317-EEF5-4834-BAEF-6AAA91A1F490}" destId="{ED154ECC-BAC4-41A7-8667-B03F14782C42}" srcOrd="0" destOrd="0" presId="urn:microsoft.com/office/officeart/2005/8/layout/hierarchy5"/>
    <dgm:cxn modelId="{D7CCA9F5-8BE2-45BB-A429-351414925928}" type="presParOf" srcId="{ED154ECC-BAC4-41A7-8667-B03F14782C42}" destId="{FF6686EE-D9B0-406C-A8BF-B4158098CAE5}" srcOrd="0" destOrd="0" presId="urn:microsoft.com/office/officeart/2005/8/layout/hierarchy5"/>
    <dgm:cxn modelId="{B6E89D81-C94C-4369-ADF2-5CB114303894}" type="presParOf" srcId="{79208317-EEF5-4834-BAEF-6AAA91A1F490}" destId="{8F551913-47E0-4BCA-BB88-A953B3B48106}" srcOrd="1" destOrd="0" presId="urn:microsoft.com/office/officeart/2005/8/layout/hierarchy5"/>
    <dgm:cxn modelId="{1033F8D7-BB31-43F1-81C4-93E47CBB30B3}" type="presParOf" srcId="{8F551913-47E0-4BCA-BB88-A953B3B48106}" destId="{E4888B02-4E21-41B4-AE04-E4B8EB5999F6}" srcOrd="0" destOrd="0" presId="urn:microsoft.com/office/officeart/2005/8/layout/hierarchy5"/>
    <dgm:cxn modelId="{9BAEBAD0-86C0-49CE-9ADC-123D159E2EB2}" type="presParOf" srcId="{8F551913-47E0-4BCA-BB88-A953B3B48106}" destId="{B551FA52-B835-44BC-9A94-05B25A0039C3}" srcOrd="1" destOrd="0" presId="urn:microsoft.com/office/officeart/2005/8/layout/hierarchy5"/>
    <dgm:cxn modelId="{DB69EC3C-46DD-452D-AA07-38DF483DBE65}" type="presParOf" srcId="{79208317-EEF5-4834-BAEF-6AAA91A1F490}" destId="{59C500B2-80B3-4191-991E-A68A722A4BEC}" srcOrd="2" destOrd="0" presId="urn:microsoft.com/office/officeart/2005/8/layout/hierarchy5"/>
    <dgm:cxn modelId="{3FB6888C-00C5-4BAC-B8B8-FA066D3B7C60}" type="presParOf" srcId="{59C500B2-80B3-4191-991E-A68A722A4BEC}" destId="{C9398475-F072-41B3-BDDD-151DECBDC2D5}" srcOrd="0" destOrd="0" presId="urn:microsoft.com/office/officeart/2005/8/layout/hierarchy5"/>
    <dgm:cxn modelId="{E97B7936-DF1C-4714-AF2E-0A30B78D0C6D}" type="presParOf" srcId="{79208317-EEF5-4834-BAEF-6AAA91A1F490}" destId="{7534A0D3-B765-4087-905F-69A035B1986A}" srcOrd="3" destOrd="0" presId="urn:microsoft.com/office/officeart/2005/8/layout/hierarchy5"/>
    <dgm:cxn modelId="{DEA7DE7B-212F-4895-9402-8A8549F36608}" type="presParOf" srcId="{7534A0D3-B765-4087-905F-69A035B1986A}" destId="{8DC8FA52-5972-4F99-85A4-2A4678DAE3F9}" srcOrd="0" destOrd="0" presId="urn:microsoft.com/office/officeart/2005/8/layout/hierarchy5"/>
    <dgm:cxn modelId="{EB572522-AD5E-463D-9122-934D6677A878}" type="presParOf" srcId="{7534A0D3-B765-4087-905F-69A035B1986A}" destId="{21CBC75A-E322-4925-AC1C-DFE442063451}" srcOrd="1" destOrd="0" presId="urn:microsoft.com/office/officeart/2005/8/layout/hierarchy5"/>
    <dgm:cxn modelId="{8100BF8F-E6D3-4B16-ACCC-9E10024BDD15}" type="presParOf" srcId="{79208317-EEF5-4834-BAEF-6AAA91A1F490}" destId="{C6B2C2A4-EEC8-4155-B112-58D477C2399C}" srcOrd="4" destOrd="0" presId="urn:microsoft.com/office/officeart/2005/8/layout/hierarchy5"/>
    <dgm:cxn modelId="{3CF76738-E5FE-4FDC-8B1A-5353FDCCA350}" type="presParOf" srcId="{C6B2C2A4-EEC8-4155-B112-58D477C2399C}" destId="{364C1386-DD32-4ECB-9E3B-890D0A59B6D7}" srcOrd="0" destOrd="0" presId="urn:microsoft.com/office/officeart/2005/8/layout/hierarchy5"/>
    <dgm:cxn modelId="{434FA8B9-256A-416E-89A1-75723A361E08}" type="presParOf" srcId="{79208317-EEF5-4834-BAEF-6AAA91A1F490}" destId="{1CB36B87-8449-4E16-8E93-9C4050AF369D}" srcOrd="5" destOrd="0" presId="urn:microsoft.com/office/officeart/2005/8/layout/hierarchy5"/>
    <dgm:cxn modelId="{F98415C6-AD40-4882-BC6F-FF8FD7AE8AAF}" type="presParOf" srcId="{1CB36B87-8449-4E16-8E93-9C4050AF369D}" destId="{50AA7C50-803A-4C1C-95C8-1C5BAC8C48D5}" srcOrd="0" destOrd="0" presId="urn:microsoft.com/office/officeart/2005/8/layout/hierarchy5"/>
    <dgm:cxn modelId="{0601C613-9993-4F4B-8360-F78A698B4C23}" type="presParOf" srcId="{1CB36B87-8449-4E16-8E93-9C4050AF369D}" destId="{2D58F23D-2A73-4DD3-A51A-8E4AE4BB4D0E}" srcOrd="1" destOrd="0" presId="urn:microsoft.com/office/officeart/2005/8/layout/hierarchy5"/>
    <dgm:cxn modelId="{2A59CA80-FB34-4887-AFA2-2D24935AE8B7}" type="presParOf" srcId="{79208317-EEF5-4834-BAEF-6AAA91A1F490}" destId="{9F5D7654-27B6-4FF0-B9C9-E1DACF3B7DB3}" srcOrd="6" destOrd="0" presId="urn:microsoft.com/office/officeart/2005/8/layout/hierarchy5"/>
    <dgm:cxn modelId="{C42F9CB8-18DF-49A0-A9C8-FCF3BE4DB883}" type="presParOf" srcId="{9F5D7654-27B6-4FF0-B9C9-E1DACF3B7DB3}" destId="{4E28601C-0046-48D1-BB3A-D1A9FF51F798}" srcOrd="0" destOrd="0" presId="urn:microsoft.com/office/officeart/2005/8/layout/hierarchy5"/>
    <dgm:cxn modelId="{DE00B919-D7A5-4627-A96B-C6FFDF2F9D1A}" type="presParOf" srcId="{79208317-EEF5-4834-BAEF-6AAA91A1F490}" destId="{A46CC1B0-210C-438D-AF2F-26732847336E}" srcOrd="7" destOrd="0" presId="urn:microsoft.com/office/officeart/2005/8/layout/hierarchy5"/>
    <dgm:cxn modelId="{92FC77D7-76C6-4A02-BA2A-75421BF1F5EC}" type="presParOf" srcId="{A46CC1B0-210C-438D-AF2F-26732847336E}" destId="{E7C4DD98-48B8-496A-B7F2-18C992590A31}" srcOrd="0" destOrd="0" presId="urn:microsoft.com/office/officeart/2005/8/layout/hierarchy5"/>
    <dgm:cxn modelId="{38661905-594A-4043-8AF8-83A781C65ACF}" type="presParOf" srcId="{A46CC1B0-210C-438D-AF2F-26732847336E}" destId="{3DE36FFE-C003-4020-BF40-10CF24F1A231}" srcOrd="1" destOrd="0" presId="urn:microsoft.com/office/officeart/2005/8/layout/hierarchy5"/>
    <dgm:cxn modelId="{287469DA-66FC-45E8-9B30-57525C9847C1}" type="presParOf" srcId="{F9216702-267F-498B-9792-4A35BB504906}" destId="{521AA3F2-09DD-4BD8-AA3C-EEB8E2FE3A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37C8CB-6A4B-4CF8-A7F9-E57393C6FBCC}" type="doc">
      <dgm:prSet loTypeId="urn:microsoft.com/office/officeart/2005/8/layout/h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5E8AE5D-A21A-4616-A98A-6093EFCA8179}">
      <dgm:prSet/>
      <dgm:spPr/>
      <dgm:t>
        <a:bodyPr/>
        <a:lstStyle/>
        <a:p>
          <a:r>
            <a:rPr lang="en-US"/>
            <a:t>State agencies</a:t>
          </a:r>
        </a:p>
      </dgm:t>
    </dgm:pt>
    <dgm:pt modelId="{8BC918F1-5820-4A4B-B675-ECBDA22F3850}" type="parTrans" cxnId="{98367208-9321-4A20-9B26-930027B46F91}">
      <dgm:prSet/>
      <dgm:spPr/>
      <dgm:t>
        <a:bodyPr/>
        <a:lstStyle/>
        <a:p>
          <a:endParaRPr lang="en-US"/>
        </a:p>
      </dgm:t>
    </dgm:pt>
    <dgm:pt modelId="{927D9E9C-94B5-48C8-BFC8-EEA98EEE45CC}" type="sibTrans" cxnId="{98367208-9321-4A20-9B26-930027B46F91}">
      <dgm:prSet/>
      <dgm:spPr/>
      <dgm:t>
        <a:bodyPr/>
        <a:lstStyle/>
        <a:p>
          <a:endParaRPr lang="en-US"/>
        </a:p>
      </dgm:t>
    </dgm:pt>
    <dgm:pt modelId="{0CAB10F0-19D4-4821-BEA1-4DFE4BE0DB39}">
      <dgm:prSet/>
      <dgm:spPr/>
      <dgm:t>
        <a:bodyPr/>
        <a:lstStyle/>
        <a:p>
          <a:r>
            <a:rPr lang="en-US"/>
            <a:t>K-12 schools</a:t>
          </a:r>
        </a:p>
      </dgm:t>
    </dgm:pt>
    <dgm:pt modelId="{5FF129FF-1CE7-4D84-940B-36812D4C7C9D}" type="parTrans" cxnId="{705A05D0-D546-4E7E-B04A-C0D30AD352B6}">
      <dgm:prSet/>
      <dgm:spPr/>
      <dgm:t>
        <a:bodyPr/>
        <a:lstStyle/>
        <a:p>
          <a:endParaRPr lang="en-US"/>
        </a:p>
      </dgm:t>
    </dgm:pt>
    <dgm:pt modelId="{82AC98E7-B46B-4B4E-B316-EFCF5E303958}" type="sibTrans" cxnId="{705A05D0-D546-4E7E-B04A-C0D30AD352B6}">
      <dgm:prSet/>
      <dgm:spPr/>
      <dgm:t>
        <a:bodyPr/>
        <a:lstStyle/>
        <a:p>
          <a:endParaRPr lang="en-US"/>
        </a:p>
      </dgm:t>
    </dgm:pt>
    <dgm:pt modelId="{55D395BE-16EF-4A45-BCF1-C53998978E6E}">
      <dgm:prSet/>
      <dgm:spPr/>
      <dgm:t>
        <a:bodyPr/>
        <a:lstStyle/>
        <a:p>
          <a:r>
            <a:rPr lang="en-US"/>
            <a:t>Community Colleges</a:t>
          </a:r>
        </a:p>
      </dgm:t>
    </dgm:pt>
    <dgm:pt modelId="{64CF42D4-E27C-4B85-8FDF-90EFFEEA2D40}" type="parTrans" cxnId="{4C0BB125-E6BD-4F81-B3F1-98A4C554E5BA}">
      <dgm:prSet/>
      <dgm:spPr/>
      <dgm:t>
        <a:bodyPr/>
        <a:lstStyle/>
        <a:p>
          <a:endParaRPr lang="en-US"/>
        </a:p>
      </dgm:t>
    </dgm:pt>
    <dgm:pt modelId="{9958F4E8-BCB6-4470-9756-27A09FC6F585}" type="sibTrans" cxnId="{4C0BB125-E6BD-4F81-B3F1-98A4C554E5BA}">
      <dgm:prSet/>
      <dgm:spPr/>
      <dgm:t>
        <a:bodyPr/>
        <a:lstStyle/>
        <a:p>
          <a:endParaRPr lang="en-US"/>
        </a:p>
      </dgm:t>
    </dgm:pt>
    <dgm:pt modelId="{2430987D-9495-48FD-BEC7-62CD4F1A6C24}">
      <dgm:prSet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Local Governments</a:t>
          </a:r>
        </a:p>
      </dgm:t>
    </dgm:pt>
    <dgm:pt modelId="{6F604577-19B1-4975-B0CF-427329A07CB0}" type="parTrans" cxnId="{E7453878-D5C1-432D-95F5-C67E04C67C00}">
      <dgm:prSet/>
      <dgm:spPr/>
      <dgm:t>
        <a:bodyPr/>
        <a:lstStyle/>
        <a:p>
          <a:endParaRPr lang="en-US"/>
        </a:p>
      </dgm:t>
    </dgm:pt>
    <dgm:pt modelId="{CAAC6C0D-E783-40E0-B2C4-F6010B744A38}" type="sibTrans" cxnId="{E7453878-D5C1-432D-95F5-C67E04C67C00}">
      <dgm:prSet/>
      <dgm:spPr/>
      <dgm:t>
        <a:bodyPr/>
        <a:lstStyle/>
        <a:p>
          <a:endParaRPr lang="en-US"/>
        </a:p>
      </dgm:t>
    </dgm:pt>
    <dgm:pt modelId="{AD32FD80-728A-4EDE-8B68-6E2B6C9F3F68}">
      <dgm:prSet/>
      <dgm:spPr/>
      <dgm:t>
        <a:bodyPr/>
        <a:lstStyle/>
        <a:p>
          <a:r>
            <a:rPr lang="en-US"/>
            <a:t>Counties</a:t>
          </a:r>
        </a:p>
      </dgm:t>
    </dgm:pt>
    <dgm:pt modelId="{45142C67-2184-46CF-BDA0-72A822C77BFA}" type="parTrans" cxnId="{9F41C2ED-8FE7-489E-B9FF-CCDAB61CBA46}">
      <dgm:prSet/>
      <dgm:spPr/>
      <dgm:t>
        <a:bodyPr/>
        <a:lstStyle/>
        <a:p>
          <a:endParaRPr lang="en-US"/>
        </a:p>
      </dgm:t>
    </dgm:pt>
    <dgm:pt modelId="{108CFB2F-4734-4F6E-B0A9-4512560D64DF}" type="sibTrans" cxnId="{9F41C2ED-8FE7-489E-B9FF-CCDAB61CBA46}">
      <dgm:prSet/>
      <dgm:spPr/>
      <dgm:t>
        <a:bodyPr/>
        <a:lstStyle/>
        <a:p>
          <a:endParaRPr lang="en-US"/>
        </a:p>
      </dgm:t>
    </dgm:pt>
    <dgm:pt modelId="{1250D63C-75EC-41A2-8D1B-4058BFF60BC8}">
      <dgm:prSet/>
      <dgm:spPr/>
      <dgm:t>
        <a:bodyPr/>
        <a:lstStyle/>
        <a:p>
          <a:r>
            <a:rPr lang="en-US"/>
            <a:t>Municipalities	</a:t>
          </a:r>
        </a:p>
      </dgm:t>
    </dgm:pt>
    <dgm:pt modelId="{2898A773-374F-4E8A-90B5-BDB9ED424D47}" type="parTrans" cxnId="{7C8A53CA-74A2-4D73-A299-2D17C5495DCC}">
      <dgm:prSet/>
      <dgm:spPr/>
      <dgm:t>
        <a:bodyPr/>
        <a:lstStyle/>
        <a:p>
          <a:endParaRPr lang="en-US"/>
        </a:p>
      </dgm:t>
    </dgm:pt>
    <dgm:pt modelId="{78DE3335-5247-496F-805F-63E1BFE43A50}" type="sibTrans" cxnId="{7C8A53CA-74A2-4D73-A299-2D17C5495DCC}">
      <dgm:prSet/>
      <dgm:spPr/>
      <dgm:t>
        <a:bodyPr/>
        <a:lstStyle/>
        <a:p>
          <a:endParaRPr lang="en-US"/>
        </a:p>
      </dgm:t>
    </dgm:pt>
    <dgm:pt modelId="{10E48131-82D9-4421-8369-3B38F708BD3C}" type="pres">
      <dgm:prSet presAssocID="{EB37C8CB-6A4B-4CF8-A7F9-E57393C6FBCC}" presName="Name0" presStyleCnt="0">
        <dgm:presLayoutVars>
          <dgm:dir/>
          <dgm:resizeHandles val="exact"/>
        </dgm:presLayoutVars>
      </dgm:prSet>
      <dgm:spPr/>
    </dgm:pt>
    <dgm:pt modelId="{AAACE424-97FF-4AC8-845D-E9A37F526D7F}" type="pres">
      <dgm:prSet presAssocID="{E5E8AE5D-A21A-4616-A98A-6093EFCA8179}" presName="node" presStyleLbl="node1" presStyleIdx="0" presStyleCnt="4">
        <dgm:presLayoutVars>
          <dgm:bulletEnabled val="1"/>
        </dgm:presLayoutVars>
      </dgm:prSet>
      <dgm:spPr/>
    </dgm:pt>
    <dgm:pt modelId="{033FD2F1-7D49-4540-8289-D85B6CBB4125}" type="pres">
      <dgm:prSet presAssocID="{927D9E9C-94B5-48C8-BFC8-EEA98EEE45CC}" presName="sibTrans" presStyleCnt="0"/>
      <dgm:spPr/>
    </dgm:pt>
    <dgm:pt modelId="{8BA49C75-D3D8-4FE9-A830-A7DA489612F5}" type="pres">
      <dgm:prSet presAssocID="{0CAB10F0-19D4-4821-BEA1-4DFE4BE0DB39}" presName="node" presStyleLbl="node1" presStyleIdx="1" presStyleCnt="4">
        <dgm:presLayoutVars>
          <dgm:bulletEnabled val="1"/>
        </dgm:presLayoutVars>
      </dgm:prSet>
      <dgm:spPr/>
    </dgm:pt>
    <dgm:pt modelId="{67A84172-E75B-4FFE-9468-8941DC20005A}" type="pres">
      <dgm:prSet presAssocID="{82AC98E7-B46B-4B4E-B316-EFCF5E303958}" presName="sibTrans" presStyleCnt="0"/>
      <dgm:spPr/>
    </dgm:pt>
    <dgm:pt modelId="{03951149-027D-4CBD-BF77-F046EBAFADA2}" type="pres">
      <dgm:prSet presAssocID="{55D395BE-16EF-4A45-BCF1-C53998978E6E}" presName="node" presStyleLbl="node1" presStyleIdx="2" presStyleCnt="4">
        <dgm:presLayoutVars>
          <dgm:bulletEnabled val="1"/>
        </dgm:presLayoutVars>
      </dgm:prSet>
      <dgm:spPr/>
    </dgm:pt>
    <dgm:pt modelId="{848860BB-77C3-45F7-821B-5F3AEBA2AE80}" type="pres">
      <dgm:prSet presAssocID="{9958F4E8-BCB6-4470-9756-27A09FC6F585}" presName="sibTrans" presStyleCnt="0"/>
      <dgm:spPr/>
    </dgm:pt>
    <dgm:pt modelId="{43655BFE-8C5A-469C-BB0A-99FEEF5C075B}" type="pres">
      <dgm:prSet presAssocID="{2430987D-9495-48FD-BEC7-62CD4F1A6C24}" presName="node" presStyleLbl="node1" presStyleIdx="3" presStyleCnt="4">
        <dgm:presLayoutVars>
          <dgm:bulletEnabled val="1"/>
        </dgm:presLayoutVars>
      </dgm:prSet>
      <dgm:spPr/>
    </dgm:pt>
  </dgm:ptLst>
  <dgm:cxnLst>
    <dgm:cxn modelId="{705A05D0-D546-4E7E-B04A-C0D30AD352B6}" srcId="{EB37C8CB-6A4B-4CF8-A7F9-E57393C6FBCC}" destId="{0CAB10F0-19D4-4821-BEA1-4DFE4BE0DB39}" srcOrd="1" destOrd="0" parTransId="{5FF129FF-1CE7-4D84-940B-36812D4C7C9D}" sibTransId="{82AC98E7-B46B-4B4E-B316-EFCF5E303958}"/>
    <dgm:cxn modelId="{0AB73875-F965-403F-820F-E389A61DCA21}" type="presOf" srcId="{1250D63C-75EC-41A2-8D1B-4058BFF60BC8}" destId="{43655BFE-8C5A-469C-BB0A-99FEEF5C075B}" srcOrd="0" destOrd="2" presId="urn:microsoft.com/office/officeart/2005/8/layout/hList6"/>
    <dgm:cxn modelId="{CDAD0671-2FE6-45E6-9E4E-C1B774F27513}" type="presOf" srcId="{EB37C8CB-6A4B-4CF8-A7F9-E57393C6FBCC}" destId="{10E48131-82D9-4421-8369-3B38F708BD3C}" srcOrd="0" destOrd="0" presId="urn:microsoft.com/office/officeart/2005/8/layout/hList6"/>
    <dgm:cxn modelId="{FE96E006-2B95-48DF-A20D-1845DC83872A}" type="presOf" srcId="{E5E8AE5D-A21A-4616-A98A-6093EFCA8179}" destId="{AAACE424-97FF-4AC8-845D-E9A37F526D7F}" srcOrd="0" destOrd="0" presId="urn:microsoft.com/office/officeart/2005/8/layout/hList6"/>
    <dgm:cxn modelId="{D8A5800C-7DBD-4BC5-AA19-9971610120B2}" type="presOf" srcId="{AD32FD80-728A-4EDE-8B68-6E2B6C9F3F68}" destId="{43655BFE-8C5A-469C-BB0A-99FEEF5C075B}" srcOrd="0" destOrd="1" presId="urn:microsoft.com/office/officeart/2005/8/layout/hList6"/>
    <dgm:cxn modelId="{4C0BB125-E6BD-4F81-B3F1-98A4C554E5BA}" srcId="{EB37C8CB-6A4B-4CF8-A7F9-E57393C6FBCC}" destId="{55D395BE-16EF-4A45-BCF1-C53998978E6E}" srcOrd="2" destOrd="0" parTransId="{64CF42D4-E27C-4B85-8FDF-90EFFEEA2D40}" sibTransId="{9958F4E8-BCB6-4470-9756-27A09FC6F585}"/>
    <dgm:cxn modelId="{B8ED4CE4-645A-4405-AA2F-FDFC305CA67E}" type="presOf" srcId="{0CAB10F0-19D4-4821-BEA1-4DFE4BE0DB39}" destId="{8BA49C75-D3D8-4FE9-A830-A7DA489612F5}" srcOrd="0" destOrd="0" presId="urn:microsoft.com/office/officeart/2005/8/layout/hList6"/>
    <dgm:cxn modelId="{7C8A53CA-74A2-4D73-A299-2D17C5495DCC}" srcId="{2430987D-9495-48FD-BEC7-62CD4F1A6C24}" destId="{1250D63C-75EC-41A2-8D1B-4058BFF60BC8}" srcOrd="1" destOrd="0" parTransId="{2898A773-374F-4E8A-90B5-BDB9ED424D47}" sibTransId="{78DE3335-5247-496F-805F-63E1BFE43A50}"/>
    <dgm:cxn modelId="{BE260445-2404-4816-9089-148700935D13}" type="presOf" srcId="{2430987D-9495-48FD-BEC7-62CD4F1A6C24}" destId="{43655BFE-8C5A-469C-BB0A-99FEEF5C075B}" srcOrd="0" destOrd="0" presId="urn:microsoft.com/office/officeart/2005/8/layout/hList6"/>
    <dgm:cxn modelId="{98367208-9321-4A20-9B26-930027B46F91}" srcId="{EB37C8CB-6A4B-4CF8-A7F9-E57393C6FBCC}" destId="{E5E8AE5D-A21A-4616-A98A-6093EFCA8179}" srcOrd="0" destOrd="0" parTransId="{8BC918F1-5820-4A4B-B675-ECBDA22F3850}" sibTransId="{927D9E9C-94B5-48C8-BFC8-EEA98EEE45CC}"/>
    <dgm:cxn modelId="{E7453878-D5C1-432D-95F5-C67E04C67C00}" srcId="{EB37C8CB-6A4B-4CF8-A7F9-E57393C6FBCC}" destId="{2430987D-9495-48FD-BEC7-62CD4F1A6C24}" srcOrd="3" destOrd="0" parTransId="{6F604577-19B1-4975-B0CF-427329A07CB0}" sibTransId="{CAAC6C0D-E783-40E0-B2C4-F6010B744A38}"/>
    <dgm:cxn modelId="{0BD0ABBF-8124-41B6-ADD3-C9F4EE2299F3}" type="presOf" srcId="{55D395BE-16EF-4A45-BCF1-C53998978E6E}" destId="{03951149-027D-4CBD-BF77-F046EBAFADA2}" srcOrd="0" destOrd="0" presId="urn:microsoft.com/office/officeart/2005/8/layout/hList6"/>
    <dgm:cxn modelId="{9F41C2ED-8FE7-489E-B9FF-CCDAB61CBA46}" srcId="{2430987D-9495-48FD-BEC7-62CD4F1A6C24}" destId="{AD32FD80-728A-4EDE-8B68-6E2B6C9F3F68}" srcOrd="0" destOrd="0" parTransId="{45142C67-2184-46CF-BDA0-72A822C77BFA}" sibTransId="{108CFB2F-4734-4F6E-B0A9-4512560D64DF}"/>
    <dgm:cxn modelId="{3BF13731-5CE8-45E0-9D52-79EDD7138F74}" type="presParOf" srcId="{10E48131-82D9-4421-8369-3B38F708BD3C}" destId="{AAACE424-97FF-4AC8-845D-E9A37F526D7F}" srcOrd="0" destOrd="0" presId="urn:microsoft.com/office/officeart/2005/8/layout/hList6"/>
    <dgm:cxn modelId="{5143C8D0-2B78-4586-B009-A403613BFAC7}" type="presParOf" srcId="{10E48131-82D9-4421-8369-3B38F708BD3C}" destId="{033FD2F1-7D49-4540-8289-D85B6CBB4125}" srcOrd="1" destOrd="0" presId="urn:microsoft.com/office/officeart/2005/8/layout/hList6"/>
    <dgm:cxn modelId="{7FC40A73-5F99-475F-88B7-D360997195E3}" type="presParOf" srcId="{10E48131-82D9-4421-8369-3B38F708BD3C}" destId="{8BA49C75-D3D8-4FE9-A830-A7DA489612F5}" srcOrd="2" destOrd="0" presId="urn:microsoft.com/office/officeart/2005/8/layout/hList6"/>
    <dgm:cxn modelId="{3D0CC9A6-2429-4C26-B296-A6BAD048888B}" type="presParOf" srcId="{10E48131-82D9-4421-8369-3B38F708BD3C}" destId="{67A84172-E75B-4FFE-9468-8941DC20005A}" srcOrd="3" destOrd="0" presId="urn:microsoft.com/office/officeart/2005/8/layout/hList6"/>
    <dgm:cxn modelId="{7E56B75E-C54D-42D3-86D5-28635770362D}" type="presParOf" srcId="{10E48131-82D9-4421-8369-3B38F708BD3C}" destId="{03951149-027D-4CBD-BF77-F046EBAFADA2}" srcOrd="4" destOrd="0" presId="urn:microsoft.com/office/officeart/2005/8/layout/hList6"/>
    <dgm:cxn modelId="{772C2AA9-9066-441D-A5EC-3A2B6604D0F0}" type="presParOf" srcId="{10E48131-82D9-4421-8369-3B38F708BD3C}" destId="{848860BB-77C3-45F7-821B-5F3AEBA2AE80}" srcOrd="5" destOrd="0" presId="urn:microsoft.com/office/officeart/2005/8/layout/hList6"/>
    <dgm:cxn modelId="{6B46D733-99F8-4EE2-B9EF-95D6CC109EBD}" type="presParOf" srcId="{10E48131-82D9-4421-8369-3B38F708BD3C}" destId="{43655BFE-8C5A-469C-BB0A-99FEEF5C075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FCE91F-B9B5-4005-8692-E259D6FC221D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3E77B0-CACA-473D-8D19-5268D2A5E4E1}">
      <dgm:prSet/>
      <dgm:spPr/>
      <dgm:t>
        <a:bodyPr/>
        <a:lstStyle/>
        <a:p>
          <a:r>
            <a:rPr lang="en-US"/>
            <a:t>Benefits	</a:t>
          </a:r>
        </a:p>
      </dgm:t>
    </dgm:pt>
    <dgm:pt modelId="{8B5ABB10-5101-46FC-8455-049771694DFD}" type="parTrans" cxnId="{4DD4C2CA-93F8-425F-9252-777CA60D5214}">
      <dgm:prSet/>
      <dgm:spPr/>
      <dgm:t>
        <a:bodyPr/>
        <a:lstStyle/>
        <a:p>
          <a:endParaRPr lang="en-US"/>
        </a:p>
      </dgm:t>
    </dgm:pt>
    <dgm:pt modelId="{CA886EA9-82EB-4A47-B3E7-78AA709DA8AE}" type="sibTrans" cxnId="{4DD4C2CA-93F8-425F-9252-777CA60D5214}">
      <dgm:prSet/>
      <dgm:spPr/>
      <dgm:t>
        <a:bodyPr/>
        <a:lstStyle/>
        <a:p>
          <a:endParaRPr lang="en-US"/>
        </a:p>
      </dgm:t>
    </dgm:pt>
    <dgm:pt modelId="{DB1FF481-0E36-4182-97BB-5428B7B1C29F}">
      <dgm:prSet/>
      <dgm:spPr/>
      <dgm:t>
        <a:bodyPr/>
        <a:lstStyle/>
        <a:p>
          <a:r>
            <a:rPr lang="en-US"/>
            <a:t>Increased accuracy</a:t>
          </a:r>
        </a:p>
      </dgm:t>
    </dgm:pt>
    <dgm:pt modelId="{F381C022-9512-4277-B73E-DDEEE22C9873}" type="parTrans" cxnId="{5F354E56-C5AB-4865-B02B-926EADB4DE90}">
      <dgm:prSet/>
      <dgm:spPr/>
      <dgm:t>
        <a:bodyPr/>
        <a:lstStyle/>
        <a:p>
          <a:endParaRPr lang="en-US"/>
        </a:p>
      </dgm:t>
    </dgm:pt>
    <dgm:pt modelId="{4263E0A7-3151-439C-BB09-BBFF1BC5A6F3}" type="sibTrans" cxnId="{5F354E56-C5AB-4865-B02B-926EADB4DE90}">
      <dgm:prSet/>
      <dgm:spPr/>
      <dgm:t>
        <a:bodyPr/>
        <a:lstStyle/>
        <a:p>
          <a:endParaRPr lang="en-US"/>
        </a:p>
      </dgm:t>
    </dgm:pt>
    <dgm:pt modelId="{44BC1C20-8FF4-4C69-B753-3C5AC0D8D341}">
      <dgm:prSet/>
      <dgm:spPr/>
      <dgm:t>
        <a:bodyPr/>
        <a:lstStyle/>
        <a:p>
          <a:r>
            <a:rPr lang="en-US"/>
            <a:t>Single point of access to markets</a:t>
          </a:r>
        </a:p>
      </dgm:t>
    </dgm:pt>
    <dgm:pt modelId="{A8D138E9-98DC-4925-9C6C-8A11682ED767}" type="parTrans" cxnId="{06A5EDB3-AB65-4AC2-854B-8A494F237EA9}">
      <dgm:prSet/>
      <dgm:spPr/>
      <dgm:t>
        <a:bodyPr/>
        <a:lstStyle/>
        <a:p>
          <a:endParaRPr lang="en-US"/>
        </a:p>
      </dgm:t>
    </dgm:pt>
    <dgm:pt modelId="{CC4906DF-B632-4E27-9671-9013A5236449}" type="sibTrans" cxnId="{06A5EDB3-AB65-4AC2-854B-8A494F237EA9}">
      <dgm:prSet/>
      <dgm:spPr/>
      <dgm:t>
        <a:bodyPr/>
        <a:lstStyle/>
        <a:p>
          <a:endParaRPr lang="en-US"/>
        </a:p>
      </dgm:t>
    </dgm:pt>
    <dgm:pt modelId="{DBD4B695-84CD-468E-9E94-7C52A54A98E3}">
      <dgm:prSet/>
      <dgm:spPr/>
      <dgm:t>
        <a:bodyPr/>
        <a:lstStyle/>
        <a:p>
          <a:r>
            <a:rPr lang="en-US"/>
            <a:t>Cost savings</a:t>
          </a:r>
        </a:p>
      </dgm:t>
    </dgm:pt>
    <dgm:pt modelId="{9948649C-5C08-4F51-A032-294CB65E5BD9}" type="parTrans" cxnId="{4C7D7E26-AC6F-43DA-96F9-4CA59A4C2F0D}">
      <dgm:prSet/>
      <dgm:spPr/>
      <dgm:t>
        <a:bodyPr/>
        <a:lstStyle/>
        <a:p>
          <a:endParaRPr lang="en-US"/>
        </a:p>
      </dgm:t>
    </dgm:pt>
    <dgm:pt modelId="{57FC2175-9B24-48CA-A64D-0429269BAF28}" type="sibTrans" cxnId="{4C7D7E26-AC6F-43DA-96F9-4CA59A4C2F0D}">
      <dgm:prSet/>
      <dgm:spPr/>
      <dgm:t>
        <a:bodyPr/>
        <a:lstStyle/>
        <a:p>
          <a:endParaRPr lang="en-US"/>
        </a:p>
      </dgm:t>
    </dgm:pt>
    <dgm:pt modelId="{8F98FFF9-E2A8-4F3B-B987-EB86A8371A9A}">
      <dgm:prSet/>
      <dgm:spPr/>
      <dgm:t>
        <a:bodyPr/>
        <a:lstStyle/>
        <a:p>
          <a:r>
            <a:rPr lang="en-US"/>
            <a:t>Fees</a:t>
          </a:r>
        </a:p>
      </dgm:t>
    </dgm:pt>
    <dgm:pt modelId="{808E035F-9DA9-4594-9EF8-BD225CC5D29F}" type="parTrans" cxnId="{49733753-33EE-4EFD-A503-EBA4F6AFFB99}">
      <dgm:prSet/>
      <dgm:spPr/>
      <dgm:t>
        <a:bodyPr/>
        <a:lstStyle/>
        <a:p>
          <a:endParaRPr lang="en-US"/>
        </a:p>
      </dgm:t>
    </dgm:pt>
    <dgm:pt modelId="{FFFD0BE0-B3F0-4452-A7F4-1E6AE46B8D02}" type="sibTrans" cxnId="{49733753-33EE-4EFD-A503-EBA4F6AFFB99}">
      <dgm:prSet/>
      <dgm:spPr/>
      <dgm:t>
        <a:bodyPr/>
        <a:lstStyle/>
        <a:p>
          <a:endParaRPr lang="en-US"/>
        </a:p>
      </dgm:t>
    </dgm:pt>
    <dgm:pt modelId="{295219ED-FB66-4F99-A6BA-89AB4AED2251}">
      <dgm:prSet/>
      <dgm:spPr/>
      <dgm:t>
        <a:bodyPr/>
        <a:lstStyle/>
        <a:p>
          <a:r>
            <a:rPr lang="en-US"/>
            <a:t>1.75% transaction fee on purchase orders (goods only)</a:t>
          </a:r>
        </a:p>
      </dgm:t>
    </dgm:pt>
    <dgm:pt modelId="{BA6AC902-4DE9-46EB-9AC2-916AFAD49424}" type="parTrans" cxnId="{64A354E2-2D2A-4AEA-AB93-6D95BB0C9323}">
      <dgm:prSet/>
      <dgm:spPr/>
      <dgm:t>
        <a:bodyPr/>
        <a:lstStyle/>
        <a:p>
          <a:endParaRPr lang="en-US"/>
        </a:p>
      </dgm:t>
    </dgm:pt>
    <dgm:pt modelId="{029253DD-473A-4185-8954-E214BFC42B64}" type="sibTrans" cxnId="{64A354E2-2D2A-4AEA-AB93-6D95BB0C9323}">
      <dgm:prSet/>
      <dgm:spPr/>
      <dgm:t>
        <a:bodyPr/>
        <a:lstStyle/>
        <a:p>
          <a:endParaRPr lang="en-US"/>
        </a:p>
      </dgm:t>
    </dgm:pt>
    <dgm:pt modelId="{98543219-26E6-4425-A172-D2C91C19A472}" type="pres">
      <dgm:prSet presAssocID="{12FCE91F-B9B5-4005-8692-E259D6FC221D}" presName="CompostProcess" presStyleCnt="0">
        <dgm:presLayoutVars>
          <dgm:dir/>
          <dgm:resizeHandles val="exact"/>
        </dgm:presLayoutVars>
      </dgm:prSet>
      <dgm:spPr/>
    </dgm:pt>
    <dgm:pt modelId="{827E21B6-DC40-4886-8D4D-90B5220D6F60}" type="pres">
      <dgm:prSet presAssocID="{12FCE91F-B9B5-4005-8692-E259D6FC221D}" presName="arrow" presStyleLbl="bgShp" presStyleIdx="0" presStyleCnt="1"/>
      <dgm:spPr/>
    </dgm:pt>
    <dgm:pt modelId="{A68BDAB2-3162-4680-9AF2-DEDC5872306F}" type="pres">
      <dgm:prSet presAssocID="{12FCE91F-B9B5-4005-8692-E259D6FC221D}" presName="linearProcess" presStyleCnt="0"/>
      <dgm:spPr/>
    </dgm:pt>
    <dgm:pt modelId="{145DDF7D-24DE-4541-AA19-FEAF3AC5A26C}" type="pres">
      <dgm:prSet presAssocID="{3E3E77B0-CACA-473D-8D19-5268D2A5E4E1}" presName="textNode" presStyleLbl="node1" presStyleIdx="0" presStyleCnt="2">
        <dgm:presLayoutVars>
          <dgm:bulletEnabled val="1"/>
        </dgm:presLayoutVars>
      </dgm:prSet>
      <dgm:spPr/>
    </dgm:pt>
    <dgm:pt modelId="{7B701AB3-2604-4AEB-A18F-02F40C12E301}" type="pres">
      <dgm:prSet presAssocID="{CA886EA9-82EB-4A47-B3E7-78AA709DA8AE}" presName="sibTrans" presStyleCnt="0"/>
      <dgm:spPr/>
    </dgm:pt>
    <dgm:pt modelId="{900B509B-9438-4309-870D-7ED27789A8D1}" type="pres">
      <dgm:prSet presAssocID="{8F98FFF9-E2A8-4F3B-B987-EB86A8371A9A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8587C2A-DEC7-4AA8-AD5D-5390BF5FE374}" type="presOf" srcId="{8F98FFF9-E2A8-4F3B-B987-EB86A8371A9A}" destId="{900B509B-9438-4309-870D-7ED27789A8D1}" srcOrd="0" destOrd="0" presId="urn:microsoft.com/office/officeart/2005/8/layout/hProcess9"/>
    <dgm:cxn modelId="{4DD4C2CA-93F8-425F-9252-777CA60D5214}" srcId="{12FCE91F-B9B5-4005-8692-E259D6FC221D}" destId="{3E3E77B0-CACA-473D-8D19-5268D2A5E4E1}" srcOrd="0" destOrd="0" parTransId="{8B5ABB10-5101-46FC-8455-049771694DFD}" sibTransId="{CA886EA9-82EB-4A47-B3E7-78AA709DA8AE}"/>
    <dgm:cxn modelId="{8D94DCAE-1253-48E3-A434-DF096A5A7E9F}" type="presOf" srcId="{44BC1C20-8FF4-4C69-B753-3C5AC0D8D341}" destId="{145DDF7D-24DE-4541-AA19-FEAF3AC5A26C}" srcOrd="0" destOrd="2" presId="urn:microsoft.com/office/officeart/2005/8/layout/hProcess9"/>
    <dgm:cxn modelId="{06A5EDB3-AB65-4AC2-854B-8A494F237EA9}" srcId="{3E3E77B0-CACA-473D-8D19-5268D2A5E4E1}" destId="{44BC1C20-8FF4-4C69-B753-3C5AC0D8D341}" srcOrd="1" destOrd="0" parTransId="{A8D138E9-98DC-4925-9C6C-8A11682ED767}" sibTransId="{CC4906DF-B632-4E27-9671-9013A5236449}"/>
    <dgm:cxn modelId="{49733753-33EE-4EFD-A503-EBA4F6AFFB99}" srcId="{12FCE91F-B9B5-4005-8692-E259D6FC221D}" destId="{8F98FFF9-E2A8-4F3B-B987-EB86A8371A9A}" srcOrd="1" destOrd="0" parTransId="{808E035F-9DA9-4594-9EF8-BD225CC5D29F}" sibTransId="{FFFD0BE0-B3F0-4452-A7F4-1E6AE46B8D02}"/>
    <dgm:cxn modelId="{0784CB55-B51D-4E10-B044-7DBEACB3F54E}" type="presOf" srcId="{12FCE91F-B9B5-4005-8692-E259D6FC221D}" destId="{98543219-26E6-4425-A172-D2C91C19A472}" srcOrd="0" destOrd="0" presId="urn:microsoft.com/office/officeart/2005/8/layout/hProcess9"/>
    <dgm:cxn modelId="{4C7D7E26-AC6F-43DA-96F9-4CA59A4C2F0D}" srcId="{3E3E77B0-CACA-473D-8D19-5268D2A5E4E1}" destId="{DBD4B695-84CD-468E-9E94-7C52A54A98E3}" srcOrd="2" destOrd="0" parTransId="{9948649C-5C08-4F51-A032-294CB65E5BD9}" sibTransId="{57FC2175-9B24-48CA-A64D-0429269BAF28}"/>
    <dgm:cxn modelId="{5F354E56-C5AB-4865-B02B-926EADB4DE90}" srcId="{3E3E77B0-CACA-473D-8D19-5268D2A5E4E1}" destId="{DB1FF481-0E36-4182-97BB-5428B7B1C29F}" srcOrd="0" destOrd="0" parTransId="{F381C022-9512-4277-B73E-DDEEE22C9873}" sibTransId="{4263E0A7-3151-439C-BB09-BBFF1BC5A6F3}"/>
    <dgm:cxn modelId="{C5652E06-E390-4E34-AE76-73A3669F5805}" type="presOf" srcId="{DBD4B695-84CD-468E-9E94-7C52A54A98E3}" destId="{145DDF7D-24DE-4541-AA19-FEAF3AC5A26C}" srcOrd="0" destOrd="3" presId="urn:microsoft.com/office/officeart/2005/8/layout/hProcess9"/>
    <dgm:cxn modelId="{A9F0AB52-3906-4A32-A935-C1088C172276}" type="presOf" srcId="{DB1FF481-0E36-4182-97BB-5428B7B1C29F}" destId="{145DDF7D-24DE-4541-AA19-FEAF3AC5A26C}" srcOrd="0" destOrd="1" presId="urn:microsoft.com/office/officeart/2005/8/layout/hProcess9"/>
    <dgm:cxn modelId="{AFEA1673-F011-46BD-AC9F-E591A07810A6}" type="presOf" srcId="{3E3E77B0-CACA-473D-8D19-5268D2A5E4E1}" destId="{145DDF7D-24DE-4541-AA19-FEAF3AC5A26C}" srcOrd="0" destOrd="0" presId="urn:microsoft.com/office/officeart/2005/8/layout/hProcess9"/>
    <dgm:cxn modelId="{64A354E2-2D2A-4AEA-AB93-6D95BB0C9323}" srcId="{8F98FFF9-E2A8-4F3B-B987-EB86A8371A9A}" destId="{295219ED-FB66-4F99-A6BA-89AB4AED2251}" srcOrd="0" destOrd="0" parTransId="{BA6AC902-4DE9-46EB-9AC2-916AFAD49424}" sibTransId="{029253DD-473A-4185-8954-E214BFC42B64}"/>
    <dgm:cxn modelId="{3382DB98-01E1-4307-91E8-3382BE4D0488}" type="presOf" srcId="{295219ED-FB66-4F99-A6BA-89AB4AED2251}" destId="{900B509B-9438-4309-870D-7ED27789A8D1}" srcOrd="0" destOrd="1" presId="urn:microsoft.com/office/officeart/2005/8/layout/hProcess9"/>
    <dgm:cxn modelId="{6FB6B719-88E5-4363-9B6B-259B51C98E6A}" type="presParOf" srcId="{98543219-26E6-4425-A172-D2C91C19A472}" destId="{827E21B6-DC40-4886-8D4D-90B5220D6F60}" srcOrd="0" destOrd="0" presId="urn:microsoft.com/office/officeart/2005/8/layout/hProcess9"/>
    <dgm:cxn modelId="{9275BE3A-C963-489A-8915-975216F60187}" type="presParOf" srcId="{98543219-26E6-4425-A172-D2C91C19A472}" destId="{A68BDAB2-3162-4680-9AF2-DEDC5872306F}" srcOrd="1" destOrd="0" presId="urn:microsoft.com/office/officeart/2005/8/layout/hProcess9"/>
    <dgm:cxn modelId="{839893FF-E6FC-4DE2-AA16-2C38E7E6C14C}" type="presParOf" srcId="{A68BDAB2-3162-4680-9AF2-DEDC5872306F}" destId="{145DDF7D-24DE-4541-AA19-FEAF3AC5A26C}" srcOrd="0" destOrd="0" presId="urn:microsoft.com/office/officeart/2005/8/layout/hProcess9"/>
    <dgm:cxn modelId="{02808143-B19F-4BA4-A94D-8B108BDD32CB}" type="presParOf" srcId="{A68BDAB2-3162-4680-9AF2-DEDC5872306F}" destId="{7B701AB3-2604-4AEB-A18F-02F40C12E301}" srcOrd="1" destOrd="0" presId="urn:microsoft.com/office/officeart/2005/8/layout/hProcess9"/>
    <dgm:cxn modelId="{4ED6B7A0-0D6F-4A54-AF88-820888BCE4F4}" type="presParOf" srcId="{A68BDAB2-3162-4680-9AF2-DEDC5872306F}" destId="{900B509B-9438-4309-870D-7ED27789A8D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C22F6C-72EF-45AB-8EE4-1FE4B4B7878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635934-7CB0-4651-B9C8-B7BCD2E39791}">
      <dgm:prSet/>
      <dgm:spPr/>
      <dgm:t>
        <a:bodyPr/>
        <a:lstStyle/>
        <a:p>
          <a:r>
            <a:rPr lang="en-US"/>
            <a:t>eQuote</a:t>
          </a:r>
        </a:p>
      </dgm:t>
    </dgm:pt>
    <dgm:pt modelId="{A9359B98-6D91-4C40-8309-BF893E7B4BF9}" type="parTrans" cxnId="{93D430C6-28FC-4E03-871D-7D2BC0ABB74F}">
      <dgm:prSet/>
      <dgm:spPr/>
      <dgm:t>
        <a:bodyPr/>
        <a:lstStyle/>
        <a:p>
          <a:endParaRPr lang="en-US"/>
        </a:p>
      </dgm:t>
    </dgm:pt>
    <dgm:pt modelId="{DCD0EDA0-7D32-4193-BDA0-54A701D42F7B}" type="sibTrans" cxnId="{93D430C6-28FC-4E03-871D-7D2BC0ABB74F}">
      <dgm:prSet/>
      <dgm:spPr/>
      <dgm:t>
        <a:bodyPr/>
        <a:lstStyle/>
        <a:p>
          <a:endParaRPr lang="en-US"/>
        </a:p>
      </dgm:t>
    </dgm:pt>
    <dgm:pt modelId="{A43C5E21-1744-4F28-9C81-20BDADD0D2CE}">
      <dgm:prSet/>
      <dgm:spPr/>
      <dgm:t>
        <a:bodyPr/>
        <a:lstStyle/>
        <a:p>
          <a:r>
            <a:rPr lang="en-US" dirty="0"/>
            <a:t>HUB</a:t>
          </a:r>
        </a:p>
      </dgm:t>
    </dgm:pt>
    <dgm:pt modelId="{AEE49F19-CBF4-4332-B384-61D1BC54631D}" type="parTrans" cxnId="{4FB0FB8C-DD4D-41D2-B80E-220DB873F4B4}">
      <dgm:prSet/>
      <dgm:spPr/>
      <dgm:t>
        <a:bodyPr/>
        <a:lstStyle/>
        <a:p>
          <a:endParaRPr lang="en-US"/>
        </a:p>
      </dgm:t>
    </dgm:pt>
    <dgm:pt modelId="{A3B5621E-D6B5-496F-B078-2071F9199B76}" type="sibTrans" cxnId="{4FB0FB8C-DD4D-41D2-B80E-220DB873F4B4}">
      <dgm:prSet/>
      <dgm:spPr/>
      <dgm:t>
        <a:bodyPr/>
        <a:lstStyle/>
        <a:p>
          <a:endParaRPr lang="en-US"/>
        </a:p>
      </dgm:t>
    </dgm:pt>
    <dgm:pt modelId="{06AC5D64-BD03-408E-A70C-480A1CF98409}" type="pres">
      <dgm:prSet presAssocID="{56C22F6C-72EF-45AB-8EE4-1FE4B4B78785}" presName="Name0" presStyleCnt="0">
        <dgm:presLayoutVars>
          <dgm:dir/>
          <dgm:resizeHandles val="exact"/>
        </dgm:presLayoutVars>
      </dgm:prSet>
      <dgm:spPr/>
    </dgm:pt>
    <dgm:pt modelId="{37FF0EA9-E9CA-4D67-9AF6-403C7CD33F7B}" type="pres">
      <dgm:prSet presAssocID="{ED635934-7CB0-4651-B9C8-B7BCD2E39791}" presName="node" presStyleLbl="node1" presStyleIdx="0" presStyleCnt="2">
        <dgm:presLayoutVars>
          <dgm:bulletEnabled val="1"/>
        </dgm:presLayoutVars>
      </dgm:prSet>
      <dgm:spPr/>
    </dgm:pt>
    <dgm:pt modelId="{AD09A7D1-0AA2-4F15-A4A1-6B71D38E4BB6}" type="pres">
      <dgm:prSet presAssocID="{DCD0EDA0-7D32-4193-BDA0-54A701D42F7B}" presName="sibTrans" presStyleLbl="sibTrans2D1" presStyleIdx="0" presStyleCnt="1"/>
      <dgm:spPr/>
    </dgm:pt>
    <dgm:pt modelId="{4928CE0B-8D12-491B-8D12-6C3AD88822AB}" type="pres">
      <dgm:prSet presAssocID="{DCD0EDA0-7D32-4193-BDA0-54A701D42F7B}" presName="connectorText" presStyleLbl="sibTrans2D1" presStyleIdx="0" presStyleCnt="1"/>
      <dgm:spPr/>
    </dgm:pt>
    <dgm:pt modelId="{8F6F72FF-6DBD-4DD3-8900-7114613B683F}" type="pres">
      <dgm:prSet presAssocID="{A43C5E21-1744-4F28-9C81-20BDADD0D2CE}" presName="node" presStyleLbl="node1" presStyleIdx="1" presStyleCnt="2">
        <dgm:presLayoutVars>
          <dgm:bulletEnabled val="1"/>
        </dgm:presLayoutVars>
      </dgm:prSet>
      <dgm:spPr/>
    </dgm:pt>
  </dgm:ptLst>
  <dgm:cxnLst>
    <dgm:cxn modelId="{4FB0FB8C-DD4D-41D2-B80E-220DB873F4B4}" srcId="{56C22F6C-72EF-45AB-8EE4-1FE4B4B78785}" destId="{A43C5E21-1744-4F28-9C81-20BDADD0D2CE}" srcOrd="1" destOrd="0" parTransId="{AEE49F19-CBF4-4332-B384-61D1BC54631D}" sibTransId="{A3B5621E-D6B5-496F-B078-2071F9199B76}"/>
    <dgm:cxn modelId="{93D430C6-28FC-4E03-871D-7D2BC0ABB74F}" srcId="{56C22F6C-72EF-45AB-8EE4-1FE4B4B78785}" destId="{ED635934-7CB0-4651-B9C8-B7BCD2E39791}" srcOrd="0" destOrd="0" parTransId="{A9359B98-6D91-4C40-8309-BF893E7B4BF9}" sibTransId="{DCD0EDA0-7D32-4193-BDA0-54A701D42F7B}"/>
    <dgm:cxn modelId="{FE53DD16-DA5D-4FF0-B172-21EDB1F361F7}" type="presOf" srcId="{56C22F6C-72EF-45AB-8EE4-1FE4B4B78785}" destId="{06AC5D64-BD03-408E-A70C-480A1CF98409}" srcOrd="0" destOrd="0" presId="urn:microsoft.com/office/officeart/2005/8/layout/process1"/>
    <dgm:cxn modelId="{F9D69DD3-D541-4154-9F69-720076360CF3}" type="presOf" srcId="{A43C5E21-1744-4F28-9C81-20BDADD0D2CE}" destId="{8F6F72FF-6DBD-4DD3-8900-7114613B683F}" srcOrd="0" destOrd="0" presId="urn:microsoft.com/office/officeart/2005/8/layout/process1"/>
    <dgm:cxn modelId="{4FC42A42-580B-4C73-AFA8-50B456EF0FA4}" type="presOf" srcId="{DCD0EDA0-7D32-4193-BDA0-54A701D42F7B}" destId="{AD09A7D1-0AA2-4F15-A4A1-6B71D38E4BB6}" srcOrd="0" destOrd="0" presId="urn:microsoft.com/office/officeart/2005/8/layout/process1"/>
    <dgm:cxn modelId="{C73C8118-8EB7-4D94-A5CE-20001C3AF57C}" type="presOf" srcId="{DCD0EDA0-7D32-4193-BDA0-54A701D42F7B}" destId="{4928CE0B-8D12-491B-8D12-6C3AD88822AB}" srcOrd="1" destOrd="0" presId="urn:microsoft.com/office/officeart/2005/8/layout/process1"/>
    <dgm:cxn modelId="{FB34AA07-618C-41A2-A8B9-68C2D7CE5AD9}" type="presOf" srcId="{ED635934-7CB0-4651-B9C8-B7BCD2E39791}" destId="{37FF0EA9-E9CA-4D67-9AF6-403C7CD33F7B}" srcOrd="0" destOrd="0" presId="urn:microsoft.com/office/officeart/2005/8/layout/process1"/>
    <dgm:cxn modelId="{C4DA0350-CBB2-4613-A97B-AFE0CC2C3BF5}" type="presParOf" srcId="{06AC5D64-BD03-408E-A70C-480A1CF98409}" destId="{37FF0EA9-E9CA-4D67-9AF6-403C7CD33F7B}" srcOrd="0" destOrd="0" presId="urn:microsoft.com/office/officeart/2005/8/layout/process1"/>
    <dgm:cxn modelId="{91412381-107E-4A23-9416-DB0B391BE4DC}" type="presParOf" srcId="{06AC5D64-BD03-408E-A70C-480A1CF98409}" destId="{AD09A7D1-0AA2-4F15-A4A1-6B71D38E4BB6}" srcOrd="1" destOrd="0" presId="urn:microsoft.com/office/officeart/2005/8/layout/process1"/>
    <dgm:cxn modelId="{3F4A03D0-E5AB-4967-8661-5DD57043EF12}" type="presParOf" srcId="{AD09A7D1-0AA2-4F15-A4A1-6B71D38E4BB6}" destId="{4928CE0B-8D12-491B-8D12-6C3AD88822AB}" srcOrd="0" destOrd="0" presId="urn:microsoft.com/office/officeart/2005/8/layout/process1"/>
    <dgm:cxn modelId="{CF3A0B39-0273-4925-833B-A413AE955343}" type="presParOf" srcId="{06AC5D64-BD03-408E-A70C-480A1CF98409}" destId="{8F6F72FF-6DBD-4DD3-8900-7114613B68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840BEB-7365-4637-A797-E41AB9F28A07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5AC1BC-8EE0-478A-B0EC-AF644FE6C248}">
      <dgm:prSet custT="1"/>
      <dgm:spPr/>
      <dgm:t>
        <a:bodyPr/>
        <a:lstStyle/>
        <a:p>
          <a:pPr algn="ctr">
            <a:buNone/>
          </a:pPr>
          <a:r>
            <a:rPr lang="en-US" sz="4800" dirty="0"/>
            <a:t>eVP</a:t>
          </a:r>
        </a:p>
        <a:p>
          <a:pPr algn="ctr">
            <a:buNone/>
          </a:pPr>
          <a:r>
            <a:rPr lang="en-US" sz="2400" b="1" dirty="0"/>
            <a:t>888-211-7440 option 2</a:t>
          </a:r>
        </a:p>
        <a:p>
          <a:pPr algn="ctr">
            <a:buNone/>
          </a:pPr>
          <a:r>
            <a:rPr lang="en-US" sz="2400" b="1" dirty="0">
              <a:hlinkClick xmlns:r="http://schemas.openxmlformats.org/officeDocument/2006/relationships" r:id="rId1"/>
            </a:rPr>
            <a:t>vendor@nc.gov</a:t>
          </a:r>
          <a:endParaRPr lang="en-US" sz="4400" dirty="0"/>
        </a:p>
      </dgm:t>
    </dgm:pt>
    <dgm:pt modelId="{4B0DF21B-DA85-4C7D-AC36-1F467DB800C4}" type="parTrans" cxnId="{FF39E593-378B-4173-93D3-AD30275FCFF0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26EC512D-3826-41D7-B0B7-40D53C319823}" type="sibTrans" cxnId="{FF39E593-378B-4173-93D3-AD30275FCFF0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DE3C98C-FC6A-4E67-992B-F5B28FE73B4E}">
      <dgm:prSet custT="1"/>
      <dgm:spPr/>
      <dgm:t>
        <a:bodyPr/>
        <a:lstStyle/>
        <a:p>
          <a:pPr algn="ctr">
            <a:buNone/>
          </a:pPr>
          <a:r>
            <a:rPr lang="en-US" sz="4800" dirty="0"/>
            <a:t>IPS</a:t>
          </a:r>
        </a:p>
      </dgm:t>
    </dgm:pt>
    <dgm:pt modelId="{6413259E-F9B0-4639-8398-C10E56272940}" type="parTrans" cxnId="{4646A57E-BD1A-4B87-9159-2FEE3197810F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AE7FC3C-57DE-4710-910E-932924B8B14E}" type="sibTrans" cxnId="{4646A57E-BD1A-4B87-9159-2FEE3197810F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54B558D5-C285-42CF-87BA-8AC3DEF8EF2A}">
      <dgm:prSet custT="1"/>
      <dgm:spPr/>
      <dgm:t>
        <a:bodyPr/>
        <a:lstStyle/>
        <a:p>
          <a:pPr algn="ctr">
            <a:buNone/>
          </a:pPr>
          <a:r>
            <a:rPr lang="en-US" sz="3200" b="1" dirty="0"/>
            <a:t>919-807-4500</a:t>
          </a:r>
        </a:p>
      </dgm:t>
    </dgm:pt>
    <dgm:pt modelId="{27D9DB3C-B45D-4C2E-B145-D1D1471B9607}" type="parTrans" cxnId="{AEDEE462-F984-4E85-AF27-118ACE99149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A0577B7C-2185-436B-9064-E12FA744A14B}" type="sibTrans" cxnId="{AEDEE462-F984-4E85-AF27-118ACE99149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9B8FE26-FCCE-49CB-A6D6-F6C01156241C}">
      <dgm:prSet custT="1"/>
      <dgm:spPr/>
      <dgm:t>
        <a:bodyPr/>
        <a:lstStyle/>
        <a:p>
          <a:pPr algn="ctr">
            <a:buNone/>
          </a:pPr>
          <a:r>
            <a:rPr lang="en-US" sz="4800" dirty="0"/>
            <a:t>HUB</a:t>
          </a:r>
        </a:p>
      </dgm:t>
    </dgm:pt>
    <dgm:pt modelId="{F572A78D-DDE8-4CF5-862F-08146D13287A}" type="parTrans" cxnId="{A9CCC77A-1B19-49F6-A577-5DA1948BA4E9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2E6C864-2B57-462B-9991-3AA41BD86811}" type="sibTrans" cxnId="{A9CCC77A-1B19-49F6-A577-5DA1948BA4E9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EEA79F3-7ED4-4185-A233-07B1EB74548F}">
      <dgm:prSet custT="1"/>
      <dgm:spPr/>
      <dgm:t>
        <a:bodyPr/>
        <a:lstStyle/>
        <a:p>
          <a:pPr algn="ctr">
            <a:buNone/>
          </a:pPr>
          <a:r>
            <a:rPr lang="en-US" sz="3200" b="1" dirty="0"/>
            <a:t>919-807-2330</a:t>
          </a:r>
        </a:p>
      </dgm:t>
    </dgm:pt>
    <dgm:pt modelId="{E5E2B800-6C82-4D46-9B9A-2233532BE06B}" type="parTrans" cxnId="{62586FF0-5501-4F4F-BEBD-EB59322BB24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5BB70371-A29F-45A7-96E5-A48666409D18}" type="sibTrans" cxnId="{62586FF0-5501-4F4F-BEBD-EB59322BB24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331C23C-BB1F-4718-9B79-15997BD86443}">
      <dgm:prSet custT="1"/>
      <dgm:spPr/>
      <dgm:t>
        <a:bodyPr/>
        <a:lstStyle/>
        <a:p>
          <a:pPr algn="ctr">
            <a:buNone/>
          </a:pPr>
          <a:r>
            <a:rPr lang="en-US" sz="2000" b="1" dirty="0">
              <a:hlinkClick xmlns:r="http://schemas.openxmlformats.org/officeDocument/2006/relationships" r:id="rId2"/>
            </a:rPr>
            <a:t>Huboffice.doa@doa.nc.gov</a:t>
          </a:r>
          <a:endParaRPr lang="en-US" sz="2000" b="1" dirty="0"/>
        </a:p>
      </dgm:t>
    </dgm:pt>
    <dgm:pt modelId="{B11DDD9B-C416-4D82-904A-D48CFEB1D88B}" type="parTrans" cxnId="{C2D3D908-FD57-4D30-93AF-62789304B29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F4984A71-3EFD-4CD1-A7FD-085D6610EAAC}" type="sibTrans" cxnId="{C2D3D908-FD57-4D30-93AF-62789304B29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1CCA125-9C71-408F-91F8-649E62155D9D}">
      <dgm:prSet custT="1"/>
      <dgm:spPr/>
      <dgm:t>
        <a:bodyPr/>
        <a:lstStyle/>
        <a:p>
          <a:pPr algn="ctr">
            <a:buNone/>
          </a:pPr>
          <a:r>
            <a:rPr lang="en-US" sz="2000" b="1" dirty="0">
              <a:hlinkClick xmlns:r="http://schemas.openxmlformats.org/officeDocument/2006/relationships" r:id="rId3"/>
            </a:rPr>
            <a:t>doa.pchelpdesk@doa.nc.gov</a:t>
          </a:r>
          <a:endParaRPr lang="en-US" sz="3200" b="1" dirty="0"/>
        </a:p>
      </dgm:t>
    </dgm:pt>
    <dgm:pt modelId="{7631C062-1EC2-4EA0-A36F-83CEEC4A4D1E}" type="parTrans" cxnId="{8A7DBF12-45E7-4277-96B6-F1E1ADE88A9E}">
      <dgm:prSet/>
      <dgm:spPr/>
      <dgm:t>
        <a:bodyPr/>
        <a:lstStyle/>
        <a:p>
          <a:endParaRPr lang="en-US"/>
        </a:p>
      </dgm:t>
    </dgm:pt>
    <dgm:pt modelId="{F62A56BC-0C36-4D13-BBCF-8F1E1FC5EF35}" type="sibTrans" cxnId="{8A7DBF12-45E7-4277-96B6-F1E1ADE88A9E}">
      <dgm:prSet/>
      <dgm:spPr/>
      <dgm:t>
        <a:bodyPr/>
        <a:lstStyle/>
        <a:p>
          <a:endParaRPr lang="en-US"/>
        </a:p>
      </dgm:t>
    </dgm:pt>
    <dgm:pt modelId="{E0725E60-3332-409D-AF95-39816B2A2C16}">
      <dgm:prSet custT="1"/>
      <dgm:spPr/>
      <dgm:t>
        <a:bodyPr/>
        <a:lstStyle/>
        <a:p>
          <a:r>
            <a:rPr lang="en-US" sz="3600" b="0" dirty="0"/>
            <a:t>INTERSCOPE</a:t>
          </a:r>
        </a:p>
        <a:p>
          <a:r>
            <a:rPr lang="en-US" sz="2400" dirty="0"/>
            <a:t>919-807-4109</a:t>
          </a:r>
        </a:p>
        <a:p>
          <a:r>
            <a:rPr lang="en-US" sz="2000" b="1" u="sng" dirty="0">
              <a:solidFill>
                <a:schemeClr val="tx2">
                  <a:lumMod val="20000"/>
                  <a:lumOff val="80000"/>
                </a:schemeClr>
              </a:solidFill>
            </a:rPr>
            <a:t>interscope@doa.nc.gov</a:t>
          </a:r>
        </a:p>
      </dgm:t>
    </dgm:pt>
    <dgm:pt modelId="{1F11AFA6-D4F6-4388-8083-C127B801DEB9}" type="parTrans" cxnId="{2B2699E9-1225-4927-878F-253D1CF39559}">
      <dgm:prSet/>
      <dgm:spPr/>
      <dgm:t>
        <a:bodyPr/>
        <a:lstStyle/>
        <a:p>
          <a:endParaRPr lang="en-US"/>
        </a:p>
      </dgm:t>
    </dgm:pt>
    <dgm:pt modelId="{A62CBC40-9C44-4F76-957D-40490E171400}" type="sibTrans" cxnId="{2B2699E9-1225-4927-878F-253D1CF39559}">
      <dgm:prSet/>
      <dgm:spPr/>
      <dgm:t>
        <a:bodyPr/>
        <a:lstStyle/>
        <a:p>
          <a:endParaRPr lang="en-US"/>
        </a:p>
      </dgm:t>
    </dgm:pt>
    <dgm:pt modelId="{A0A0B3E6-EE55-4FE0-871D-FA101FF827B6}" type="pres">
      <dgm:prSet presAssocID="{48840BEB-7365-4637-A797-E41AB9F28A07}" presName="diagram" presStyleCnt="0">
        <dgm:presLayoutVars>
          <dgm:dir/>
          <dgm:resizeHandles val="exact"/>
        </dgm:presLayoutVars>
      </dgm:prSet>
      <dgm:spPr/>
    </dgm:pt>
    <dgm:pt modelId="{B2514778-1BF2-48D7-AE51-A1D03205F7B4}" type="pres">
      <dgm:prSet presAssocID="{025AC1BC-8EE0-478A-B0EC-AF644FE6C248}" presName="node" presStyleLbl="node1" presStyleIdx="0" presStyleCnt="4">
        <dgm:presLayoutVars>
          <dgm:bulletEnabled val="1"/>
        </dgm:presLayoutVars>
      </dgm:prSet>
      <dgm:spPr/>
    </dgm:pt>
    <dgm:pt modelId="{BD43FAD2-E4F8-45D0-BD96-D4BEA9F6FFF3}" type="pres">
      <dgm:prSet presAssocID="{26EC512D-3826-41D7-B0B7-40D53C319823}" presName="sibTrans" presStyleCnt="0"/>
      <dgm:spPr/>
    </dgm:pt>
    <dgm:pt modelId="{1F1EEFC1-DDA2-44EC-870D-230496153FFC}" type="pres">
      <dgm:prSet presAssocID="{1DE3C98C-FC6A-4E67-992B-F5B28FE73B4E}" presName="node" presStyleLbl="node1" presStyleIdx="1" presStyleCnt="4" custScaleX="119595">
        <dgm:presLayoutVars>
          <dgm:bulletEnabled val="1"/>
        </dgm:presLayoutVars>
      </dgm:prSet>
      <dgm:spPr/>
    </dgm:pt>
    <dgm:pt modelId="{8B10C8B1-D7B5-42E7-B766-8121294CBFF7}" type="pres">
      <dgm:prSet presAssocID="{1AE7FC3C-57DE-4710-910E-932924B8B14E}" presName="sibTrans" presStyleCnt="0"/>
      <dgm:spPr/>
    </dgm:pt>
    <dgm:pt modelId="{EADEB45D-EDD8-404F-A417-E2FC13D28CB0}" type="pres">
      <dgm:prSet presAssocID="{09B8FE26-FCCE-49CB-A6D6-F6C01156241C}" presName="node" presStyleLbl="node1" presStyleIdx="2" presStyleCnt="4" custScaleX="116953" custLinFactNeighborX="1529" custLinFactNeighborY="-425">
        <dgm:presLayoutVars>
          <dgm:bulletEnabled val="1"/>
        </dgm:presLayoutVars>
      </dgm:prSet>
      <dgm:spPr/>
    </dgm:pt>
    <dgm:pt modelId="{1F6990D7-7BCF-4309-8F35-D10F53FA865C}" type="pres">
      <dgm:prSet presAssocID="{82E6C864-2B57-462B-9991-3AA41BD86811}" presName="sibTrans" presStyleCnt="0"/>
      <dgm:spPr/>
    </dgm:pt>
    <dgm:pt modelId="{436B37FF-5B83-45D3-BCFC-4D6BA32A6E32}" type="pres">
      <dgm:prSet presAssocID="{E0725E60-3332-409D-AF95-39816B2A2C16}" presName="node" presStyleLbl="node1" presStyleIdx="3" presStyleCnt="4">
        <dgm:presLayoutVars>
          <dgm:bulletEnabled val="1"/>
        </dgm:presLayoutVars>
      </dgm:prSet>
      <dgm:spPr/>
    </dgm:pt>
  </dgm:ptLst>
  <dgm:cxnLst>
    <dgm:cxn modelId="{C1D213B7-7604-40C6-8D52-1DDE75DF9DD4}" type="presOf" srcId="{48840BEB-7365-4637-A797-E41AB9F28A07}" destId="{A0A0B3E6-EE55-4FE0-871D-FA101FF827B6}" srcOrd="0" destOrd="0" presId="urn:microsoft.com/office/officeart/2005/8/layout/default"/>
    <dgm:cxn modelId="{A9CCC77A-1B19-49F6-A577-5DA1948BA4E9}" srcId="{48840BEB-7365-4637-A797-E41AB9F28A07}" destId="{09B8FE26-FCCE-49CB-A6D6-F6C01156241C}" srcOrd="2" destOrd="0" parTransId="{F572A78D-DDE8-4CF5-862F-08146D13287A}" sibTransId="{82E6C864-2B57-462B-9991-3AA41BD86811}"/>
    <dgm:cxn modelId="{206DADB1-11EB-4530-97DC-633A261ACB0F}" type="presOf" srcId="{8EEA79F3-7ED4-4185-A233-07B1EB74548F}" destId="{EADEB45D-EDD8-404F-A417-E2FC13D28CB0}" srcOrd="0" destOrd="1" presId="urn:microsoft.com/office/officeart/2005/8/layout/default"/>
    <dgm:cxn modelId="{126A09E0-4CF8-40DC-83C3-9346C2DB37AF}" type="presOf" srcId="{09B8FE26-FCCE-49CB-A6D6-F6C01156241C}" destId="{EADEB45D-EDD8-404F-A417-E2FC13D28CB0}" srcOrd="0" destOrd="0" presId="urn:microsoft.com/office/officeart/2005/8/layout/default"/>
    <dgm:cxn modelId="{62586FF0-5501-4F4F-BEBD-EB59322BB247}" srcId="{09B8FE26-FCCE-49CB-A6D6-F6C01156241C}" destId="{8EEA79F3-7ED4-4185-A233-07B1EB74548F}" srcOrd="0" destOrd="0" parTransId="{E5E2B800-6C82-4D46-9B9A-2233532BE06B}" sibTransId="{5BB70371-A29F-45A7-96E5-A48666409D18}"/>
    <dgm:cxn modelId="{E23C0531-FD46-473C-9FBC-A0F6D157AA9F}" type="presOf" srcId="{0331C23C-BB1F-4718-9B79-15997BD86443}" destId="{EADEB45D-EDD8-404F-A417-E2FC13D28CB0}" srcOrd="0" destOrd="2" presId="urn:microsoft.com/office/officeart/2005/8/layout/default"/>
    <dgm:cxn modelId="{8A7DBF12-45E7-4277-96B6-F1E1ADE88A9E}" srcId="{1DE3C98C-FC6A-4E67-992B-F5B28FE73B4E}" destId="{C1CCA125-9C71-408F-91F8-649E62155D9D}" srcOrd="1" destOrd="0" parTransId="{7631C062-1EC2-4EA0-A36F-83CEEC4A4D1E}" sibTransId="{F62A56BC-0C36-4D13-BBCF-8F1E1FC5EF35}"/>
    <dgm:cxn modelId="{76095777-4ED5-4AED-B1DC-66FA22573715}" type="presOf" srcId="{C1CCA125-9C71-408F-91F8-649E62155D9D}" destId="{1F1EEFC1-DDA2-44EC-870D-230496153FFC}" srcOrd="0" destOrd="2" presId="urn:microsoft.com/office/officeart/2005/8/layout/default"/>
    <dgm:cxn modelId="{C2D3D908-FD57-4D30-93AF-62789304B29E}" srcId="{09B8FE26-FCCE-49CB-A6D6-F6C01156241C}" destId="{0331C23C-BB1F-4718-9B79-15997BD86443}" srcOrd="1" destOrd="0" parTransId="{B11DDD9B-C416-4D82-904A-D48CFEB1D88B}" sibTransId="{F4984A71-3EFD-4CD1-A7FD-085D6610EAAC}"/>
    <dgm:cxn modelId="{FF39E593-378B-4173-93D3-AD30275FCFF0}" srcId="{48840BEB-7365-4637-A797-E41AB9F28A07}" destId="{025AC1BC-8EE0-478A-B0EC-AF644FE6C248}" srcOrd="0" destOrd="0" parTransId="{4B0DF21B-DA85-4C7D-AC36-1F467DB800C4}" sibTransId="{26EC512D-3826-41D7-B0B7-40D53C319823}"/>
    <dgm:cxn modelId="{CB900A95-8F38-44E8-8E40-415C7F232705}" type="presOf" srcId="{54B558D5-C285-42CF-87BA-8AC3DEF8EF2A}" destId="{1F1EEFC1-DDA2-44EC-870D-230496153FFC}" srcOrd="0" destOrd="1" presId="urn:microsoft.com/office/officeart/2005/8/layout/default"/>
    <dgm:cxn modelId="{4646A57E-BD1A-4B87-9159-2FEE3197810F}" srcId="{48840BEB-7365-4637-A797-E41AB9F28A07}" destId="{1DE3C98C-FC6A-4E67-992B-F5B28FE73B4E}" srcOrd="1" destOrd="0" parTransId="{6413259E-F9B0-4639-8398-C10E56272940}" sibTransId="{1AE7FC3C-57DE-4710-910E-932924B8B14E}"/>
    <dgm:cxn modelId="{9A5ABDD1-B9C4-4205-ACAD-DC52B72255BE}" type="presOf" srcId="{025AC1BC-8EE0-478A-B0EC-AF644FE6C248}" destId="{B2514778-1BF2-48D7-AE51-A1D03205F7B4}" srcOrd="0" destOrd="0" presId="urn:microsoft.com/office/officeart/2005/8/layout/default"/>
    <dgm:cxn modelId="{2B2699E9-1225-4927-878F-253D1CF39559}" srcId="{48840BEB-7365-4637-A797-E41AB9F28A07}" destId="{E0725E60-3332-409D-AF95-39816B2A2C16}" srcOrd="3" destOrd="0" parTransId="{1F11AFA6-D4F6-4388-8083-C127B801DEB9}" sibTransId="{A62CBC40-9C44-4F76-957D-40490E171400}"/>
    <dgm:cxn modelId="{C06AA945-0247-4811-B18D-3C24B3293D16}" type="presOf" srcId="{1DE3C98C-FC6A-4E67-992B-F5B28FE73B4E}" destId="{1F1EEFC1-DDA2-44EC-870D-230496153FFC}" srcOrd="0" destOrd="0" presId="urn:microsoft.com/office/officeart/2005/8/layout/default"/>
    <dgm:cxn modelId="{AEDEE462-F984-4E85-AF27-118ACE991497}" srcId="{1DE3C98C-FC6A-4E67-992B-F5B28FE73B4E}" destId="{54B558D5-C285-42CF-87BA-8AC3DEF8EF2A}" srcOrd="0" destOrd="0" parTransId="{27D9DB3C-B45D-4C2E-B145-D1D1471B9607}" sibTransId="{A0577B7C-2185-436B-9064-E12FA744A14B}"/>
    <dgm:cxn modelId="{E5E5F9A6-807B-49BF-8847-E8323C963E69}" type="presOf" srcId="{E0725E60-3332-409D-AF95-39816B2A2C16}" destId="{436B37FF-5B83-45D3-BCFC-4D6BA32A6E32}" srcOrd="0" destOrd="0" presId="urn:microsoft.com/office/officeart/2005/8/layout/default"/>
    <dgm:cxn modelId="{0964BA7C-F1D5-48B0-AA38-4440003AB915}" type="presParOf" srcId="{A0A0B3E6-EE55-4FE0-871D-FA101FF827B6}" destId="{B2514778-1BF2-48D7-AE51-A1D03205F7B4}" srcOrd="0" destOrd="0" presId="urn:microsoft.com/office/officeart/2005/8/layout/default"/>
    <dgm:cxn modelId="{1A0F6FD7-9D77-4942-A8B9-482ED19D7A22}" type="presParOf" srcId="{A0A0B3E6-EE55-4FE0-871D-FA101FF827B6}" destId="{BD43FAD2-E4F8-45D0-BD96-D4BEA9F6FFF3}" srcOrd="1" destOrd="0" presId="urn:microsoft.com/office/officeart/2005/8/layout/default"/>
    <dgm:cxn modelId="{CB3F6458-39FB-4AD3-8A92-14412C8A3DC3}" type="presParOf" srcId="{A0A0B3E6-EE55-4FE0-871D-FA101FF827B6}" destId="{1F1EEFC1-DDA2-44EC-870D-230496153FFC}" srcOrd="2" destOrd="0" presId="urn:microsoft.com/office/officeart/2005/8/layout/default"/>
    <dgm:cxn modelId="{58C159B4-CC45-46F8-A3F7-E4A73C999167}" type="presParOf" srcId="{A0A0B3E6-EE55-4FE0-871D-FA101FF827B6}" destId="{8B10C8B1-D7B5-42E7-B766-8121294CBFF7}" srcOrd="3" destOrd="0" presId="urn:microsoft.com/office/officeart/2005/8/layout/default"/>
    <dgm:cxn modelId="{0EAEEB9C-6D1B-47CE-9280-8D22186AB0EA}" type="presParOf" srcId="{A0A0B3E6-EE55-4FE0-871D-FA101FF827B6}" destId="{EADEB45D-EDD8-404F-A417-E2FC13D28CB0}" srcOrd="4" destOrd="0" presId="urn:microsoft.com/office/officeart/2005/8/layout/default"/>
    <dgm:cxn modelId="{F4578AD2-CEA8-48A9-A569-0582420FC631}" type="presParOf" srcId="{A0A0B3E6-EE55-4FE0-871D-FA101FF827B6}" destId="{1F6990D7-7BCF-4309-8F35-D10F53FA865C}" srcOrd="5" destOrd="0" presId="urn:microsoft.com/office/officeart/2005/8/layout/default"/>
    <dgm:cxn modelId="{232EA1BD-C8C0-4A20-86B3-FD02544A9A0A}" type="presParOf" srcId="{A0A0B3E6-EE55-4FE0-871D-FA101FF827B6}" destId="{436B37FF-5B83-45D3-BCFC-4D6BA32A6E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BD6CF-2CAC-46C3-BCE5-805CD62A3417}">
      <dsp:nvSpPr>
        <dsp:cNvPr id="0" name=""/>
        <dsp:cNvSpPr/>
      </dsp:nvSpPr>
      <dsp:spPr>
        <a:xfrm>
          <a:off x="0" y="0"/>
          <a:ext cx="2487699" cy="47553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/>
            <a:t>LeaAnne Hahnel</a:t>
          </a:r>
          <a:endParaRPr lang="en-US" sz="3800" kern="1200"/>
        </a:p>
      </dsp:txBody>
      <dsp:txXfrm>
        <a:off x="0" y="0"/>
        <a:ext cx="2487699" cy="1426606"/>
      </dsp:txXfrm>
    </dsp:sp>
    <dsp:sp modelId="{31FD8BC6-0214-49FC-97F4-74500C1CEA6C}">
      <dsp:nvSpPr>
        <dsp:cNvPr id="0" name=""/>
        <dsp:cNvSpPr/>
      </dsp:nvSpPr>
      <dsp:spPr>
        <a:xfrm>
          <a:off x="251305" y="1427012"/>
          <a:ext cx="1990159" cy="93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Interscope Business Systems Analyst</a:t>
          </a:r>
        </a:p>
      </dsp:txBody>
      <dsp:txXfrm>
        <a:off x="278668" y="1454375"/>
        <a:ext cx="1935433" cy="879510"/>
      </dsp:txXfrm>
    </dsp:sp>
    <dsp:sp modelId="{2F0F55A0-939B-49EA-B4E4-D4B2CE5736E4}">
      <dsp:nvSpPr>
        <dsp:cNvPr id="0" name=""/>
        <dsp:cNvSpPr/>
      </dsp:nvSpPr>
      <dsp:spPr>
        <a:xfrm>
          <a:off x="251305" y="2504978"/>
          <a:ext cx="1990159" cy="93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State Construction Office</a:t>
          </a:r>
        </a:p>
      </dsp:txBody>
      <dsp:txXfrm>
        <a:off x="278668" y="2532341"/>
        <a:ext cx="1935433" cy="879510"/>
      </dsp:txXfrm>
    </dsp:sp>
    <dsp:sp modelId="{83889DF5-8393-4D23-A3C3-7AE38FE58858}">
      <dsp:nvSpPr>
        <dsp:cNvPr id="0" name=""/>
        <dsp:cNvSpPr/>
      </dsp:nvSpPr>
      <dsp:spPr>
        <a:xfrm>
          <a:off x="251305" y="3582944"/>
          <a:ext cx="1990159" cy="93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NC Department of Administration</a:t>
          </a:r>
        </a:p>
      </dsp:txBody>
      <dsp:txXfrm>
        <a:off x="278668" y="3610307"/>
        <a:ext cx="1935433" cy="879510"/>
      </dsp:txXfrm>
    </dsp:sp>
    <dsp:sp modelId="{87151715-4621-456E-AAA6-640A4FB3C5B4}">
      <dsp:nvSpPr>
        <dsp:cNvPr id="0" name=""/>
        <dsp:cNvSpPr/>
      </dsp:nvSpPr>
      <dsp:spPr>
        <a:xfrm>
          <a:off x="2676811" y="0"/>
          <a:ext cx="2487699" cy="47553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/>
            <a:t>Miriam Tripp</a:t>
          </a:r>
          <a:endParaRPr lang="en-US" sz="3800" kern="1200"/>
        </a:p>
      </dsp:txBody>
      <dsp:txXfrm>
        <a:off x="2676811" y="0"/>
        <a:ext cx="2487699" cy="1426606"/>
      </dsp:txXfrm>
    </dsp:sp>
    <dsp:sp modelId="{436BE77F-67D1-4CE5-9CE6-47527574B173}">
      <dsp:nvSpPr>
        <dsp:cNvPr id="0" name=""/>
        <dsp:cNvSpPr/>
      </dsp:nvSpPr>
      <dsp:spPr>
        <a:xfrm>
          <a:off x="2925581" y="1427999"/>
          <a:ext cx="1990159" cy="1433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Special Projects Officer</a:t>
          </a:r>
        </a:p>
      </dsp:txBody>
      <dsp:txXfrm>
        <a:off x="2967576" y="1469994"/>
        <a:ext cx="1906169" cy="1349814"/>
      </dsp:txXfrm>
    </dsp:sp>
    <dsp:sp modelId="{F33340DC-1647-4056-AFB8-3C7B6E0863D8}">
      <dsp:nvSpPr>
        <dsp:cNvPr id="0" name=""/>
        <dsp:cNvSpPr/>
      </dsp:nvSpPr>
      <dsp:spPr>
        <a:xfrm>
          <a:off x="2925581" y="3082389"/>
          <a:ext cx="1990159" cy="1433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UNC-General Administration</a:t>
          </a:r>
        </a:p>
      </dsp:txBody>
      <dsp:txXfrm>
        <a:off x="2967576" y="3124384"/>
        <a:ext cx="1906169" cy="1349814"/>
      </dsp:txXfrm>
    </dsp:sp>
    <dsp:sp modelId="{C205F311-566F-4467-807A-7AF453A8973F}">
      <dsp:nvSpPr>
        <dsp:cNvPr id="0" name=""/>
        <dsp:cNvSpPr/>
      </dsp:nvSpPr>
      <dsp:spPr>
        <a:xfrm>
          <a:off x="5351088" y="0"/>
          <a:ext cx="2487699" cy="47553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/>
            <a:t>Dorrine Fokes </a:t>
          </a:r>
          <a:endParaRPr lang="en-US" sz="3800" kern="1200"/>
        </a:p>
      </dsp:txBody>
      <dsp:txXfrm>
        <a:off x="5351088" y="0"/>
        <a:ext cx="2487699" cy="1426606"/>
      </dsp:txXfrm>
    </dsp:sp>
    <dsp:sp modelId="{37C2A4F6-0BDE-4FE5-B1E5-03AC8AE155DE}">
      <dsp:nvSpPr>
        <dsp:cNvPr id="0" name=""/>
        <dsp:cNvSpPr/>
      </dsp:nvSpPr>
      <dsp:spPr>
        <a:xfrm>
          <a:off x="5599858" y="1427999"/>
          <a:ext cx="1990159" cy="1433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Associate Director, Facility Services</a:t>
          </a:r>
          <a:br>
            <a:rPr lang="en-US" sz="1800" kern="1200"/>
          </a:br>
          <a:r>
            <a:rPr lang="en-US" sz="1800" kern="1200"/>
            <a:t>Business Finance and Operations</a:t>
          </a:r>
        </a:p>
      </dsp:txBody>
      <dsp:txXfrm>
        <a:off x="5641853" y="1469994"/>
        <a:ext cx="1906169" cy="1349814"/>
      </dsp:txXfrm>
    </dsp:sp>
    <dsp:sp modelId="{B64C53FA-7EBA-4BF5-8DD2-06BD64718A59}">
      <dsp:nvSpPr>
        <dsp:cNvPr id="0" name=""/>
        <dsp:cNvSpPr/>
      </dsp:nvSpPr>
      <dsp:spPr>
        <a:xfrm>
          <a:off x="5599858" y="3082389"/>
          <a:ext cx="1990159" cy="1433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NC Community Colleges</a:t>
          </a:r>
        </a:p>
      </dsp:txBody>
      <dsp:txXfrm>
        <a:off x="5641853" y="3124384"/>
        <a:ext cx="1906169" cy="1349814"/>
      </dsp:txXfrm>
    </dsp:sp>
    <dsp:sp modelId="{4243E9CF-BE82-4D5E-A26F-F31B7C6708D2}">
      <dsp:nvSpPr>
        <dsp:cNvPr id="0" name=""/>
        <dsp:cNvSpPr/>
      </dsp:nvSpPr>
      <dsp:spPr>
        <a:xfrm>
          <a:off x="8025365" y="0"/>
          <a:ext cx="2487699" cy="47553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/>
            <a:t>Latif Kaid, P.E</a:t>
          </a:r>
          <a:r>
            <a:rPr lang="en-US" sz="3800" kern="1200"/>
            <a:t>.</a:t>
          </a:r>
        </a:p>
      </dsp:txBody>
      <dsp:txXfrm>
        <a:off x="8025365" y="0"/>
        <a:ext cx="2487699" cy="1426606"/>
      </dsp:txXfrm>
    </dsp:sp>
    <dsp:sp modelId="{9D89F1A6-04A7-4976-9B65-D0197913FD3A}">
      <dsp:nvSpPr>
        <dsp:cNvPr id="0" name=""/>
        <dsp:cNvSpPr/>
      </dsp:nvSpPr>
      <dsp:spPr>
        <a:xfrm>
          <a:off x="8274135" y="1427012"/>
          <a:ext cx="1990159" cy="93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Assistant Director</a:t>
          </a:r>
        </a:p>
      </dsp:txBody>
      <dsp:txXfrm>
        <a:off x="8301498" y="1454375"/>
        <a:ext cx="1935433" cy="879510"/>
      </dsp:txXfrm>
    </dsp:sp>
    <dsp:sp modelId="{E3DA4232-7791-44D7-9F71-FCED71396486}">
      <dsp:nvSpPr>
        <dsp:cNvPr id="0" name=""/>
        <dsp:cNvSpPr/>
      </dsp:nvSpPr>
      <dsp:spPr>
        <a:xfrm>
          <a:off x="8274135" y="2504978"/>
          <a:ext cx="1990159" cy="93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State Construction Office</a:t>
          </a:r>
          <a:endParaRPr lang="en-US" sz="1800" kern="1200" dirty="0"/>
        </a:p>
      </dsp:txBody>
      <dsp:txXfrm>
        <a:off x="8301498" y="2532341"/>
        <a:ext cx="1935433" cy="879510"/>
      </dsp:txXfrm>
    </dsp:sp>
    <dsp:sp modelId="{76E8B3C9-36FC-4541-BF82-E8D61606CDBC}">
      <dsp:nvSpPr>
        <dsp:cNvPr id="0" name=""/>
        <dsp:cNvSpPr/>
      </dsp:nvSpPr>
      <dsp:spPr>
        <a:xfrm>
          <a:off x="8274135" y="3582944"/>
          <a:ext cx="1990159" cy="93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NC Department of Administration</a:t>
          </a:r>
          <a:endParaRPr lang="en-US" sz="1800" kern="1200" dirty="0"/>
        </a:p>
      </dsp:txBody>
      <dsp:txXfrm>
        <a:off x="8301498" y="3610307"/>
        <a:ext cx="1935433" cy="8795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238E5-AABE-477E-9FEC-110B9826FC5D}">
      <dsp:nvSpPr>
        <dsp:cNvPr id="0" name=""/>
        <dsp:cNvSpPr/>
      </dsp:nvSpPr>
      <dsp:spPr>
        <a:xfrm rot="16200000">
          <a:off x="-964787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Interactive Purchasing System</a:t>
          </a:r>
        </a:p>
      </dsp:txBody>
      <dsp:txXfrm rot="5400000">
        <a:off x="2645" y="906145"/>
        <a:ext cx="2595860" cy="2718435"/>
      </dsp:txXfrm>
    </dsp:sp>
    <dsp:sp modelId="{39D3D8F0-9697-4CE7-BBAE-0356C0D2C4D3}">
      <dsp:nvSpPr>
        <dsp:cNvPr id="0" name=""/>
        <dsp:cNvSpPr/>
      </dsp:nvSpPr>
      <dsp:spPr>
        <a:xfrm rot="16200000">
          <a:off x="1825762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Must be registered in IPS to be in Interscope</a:t>
          </a:r>
        </a:p>
      </dsp:txBody>
      <dsp:txXfrm rot="5400000">
        <a:off x="2793194" y="906145"/>
        <a:ext cx="2595860" cy="2718435"/>
      </dsp:txXfrm>
    </dsp:sp>
    <dsp:sp modelId="{9795412D-CAD9-4A5C-B9C4-CA93B06D0921}">
      <dsp:nvSpPr>
        <dsp:cNvPr id="0" name=""/>
        <dsp:cNvSpPr/>
      </dsp:nvSpPr>
      <dsp:spPr>
        <a:xfrm rot="16200000">
          <a:off x="4616312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Free email notifications for bidding opportunities</a:t>
          </a:r>
        </a:p>
      </dsp:txBody>
      <dsp:txXfrm rot="5400000">
        <a:off x="5583744" y="906145"/>
        <a:ext cx="2595860" cy="2718435"/>
      </dsp:txXfrm>
    </dsp:sp>
    <dsp:sp modelId="{BCAD59F7-BF6E-45A6-83E7-D149A97E3E72}">
      <dsp:nvSpPr>
        <dsp:cNvPr id="0" name=""/>
        <dsp:cNvSpPr/>
      </dsp:nvSpPr>
      <dsp:spPr>
        <a:xfrm rot="16200000">
          <a:off x="7406862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IPS advertises solicitations from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 state agencies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colleges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Universities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Public schools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Some local governments</a:t>
          </a:r>
        </a:p>
      </dsp:txBody>
      <dsp:txXfrm rot="5400000">
        <a:off x="8374294" y="906145"/>
        <a:ext cx="2595860" cy="2718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E3803-1E55-4DA0-863C-9DD00B624994}">
      <dsp:nvSpPr>
        <dsp:cNvPr id="0" name=""/>
        <dsp:cNvSpPr/>
      </dsp:nvSpPr>
      <dsp:spPr>
        <a:xfrm>
          <a:off x="3231391" y="742727"/>
          <a:ext cx="4425757" cy="430867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Interscope was originally created in 1999 for the State Construction Office to internally track Capital Projects</a:t>
          </a:r>
        </a:p>
      </dsp:txBody>
      <dsp:txXfrm>
        <a:off x="4112414" y="1752014"/>
        <a:ext cx="2663711" cy="2214747"/>
      </dsp:txXfrm>
    </dsp:sp>
    <dsp:sp modelId="{8F2FBBBE-A34B-48D8-8AFF-2CEA320A0316}">
      <dsp:nvSpPr>
        <dsp:cNvPr id="0" name=""/>
        <dsp:cNvSpPr/>
      </dsp:nvSpPr>
      <dsp:spPr>
        <a:xfrm rot="318508">
          <a:off x="4017571" y="433737"/>
          <a:ext cx="5036068" cy="4361404"/>
        </a:xfrm>
        <a:prstGeom prst="circularArrow">
          <a:avLst>
            <a:gd name="adj1" fmla="val 4878"/>
            <a:gd name="adj2" fmla="val 312630"/>
            <a:gd name="adj3" fmla="val 3245682"/>
            <a:gd name="adj4" fmla="val 15086645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07CFA-CECB-40E0-ABB0-0076B74294CC}">
      <dsp:nvSpPr>
        <dsp:cNvPr id="0" name=""/>
        <dsp:cNvSpPr/>
      </dsp:nvSpPr>
      <dsp:spPr>
        <a:xfrm>
          <a:off x="672638" y="0"/>
          <a:ext cx="7623242" cy="4941276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32E11B-F80B-466E-8F13-C0C260F0AE1C}">
      <dsp:nvSpPr>
        <dsp:cNvPr id="0" name=""/>
        <dsp:cNvSpPr/>
      </dsp:nvSpPr>
      <dsp:spPr>
        <a:xfrm>
          <a:off x="109" y="1482382"/>
          <a:ext cx="4374780" cy="19765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>
                  <a:lumMod val="50000"/>
                </a:schemeClr>
              </a:solidFill>
            </a:rPr>
            <a:t>In 2012, the decision was made to create a state-wide Capital Project System that would be used by the </a:t>
          </a:r>
        </a:p>
      </dsp:txBody>
      <dsp:txXfrm>
        <a:off x="96594" y="1578867"/>
        <a:ext cx="4181810" cy="1783540"/>
      </dsp:txXfrm>
    </dsp:sp>
    <dsp:sp modelId="{96D51E2D-4664-443C-9F85-CF2916FF79C2}">
      <dsp:nvSpPr>
        <dsp:cNvPr id="0" name=""/>
        <dsp:cNvSpPr/>
      </dsp:nvSpPr>
      <dsp:spPr>
        <a:xfrm>
          <a:off x="4593629" y="1482382"/>
          <a:ext cx="4374780" cy="1976510"/>
        </a:xfrm>
        <a:prstGeom prst="roundRect">
          <a:avLst/>
        </a:prstGeom>
        <a:gradFill rotWithShape="0">
          <a:gsLst>
            <a:gs pos="0">
              <a:schemeClr val="accent4">
                <a:hueOff val="13126848"/>
                <a:satOff val="100000"/>
                <a:lumOff val="-1568"/>
                <a:alphaOff val="0"/>
                <a:shade val="51000"/>
                <a:satMod val="130000"/>
              </a:schemeClr>
            </a:gs>
            <a:gs pos="80000">
              <a:schemeClr val="accent4">
                <a:hueOff val="13126848"/>
                <a:satOff val="100000"/>
                <a:lumOff val="-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13126848"/>
                <a:satOff val="100000"/>
                <a:lumOff val="-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Community College System, the University System, and all State Agencies.</a:t>
          </a:r>
        </a:p>
      </dsp:txBody>
      <dsp:txXfrm>
        <a:off x="4690114" y="1578867"/>
        <a:ext cx="4181810" cy="17835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9957-95FE-4FC1-9796-28CA6DA08D83}">
      <dsp:nvSpPr>
        <dsp:cNvPr id="0" name=""/>
        <dsp:cNvSpPr/>
      </dsp:nvSpPr>
      <dsp:spPr>
        <a:xfrm>
          <a:off x="3252760" y="191"/>
          <a:ext cx="1942088" cy="1476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Interscope </a:t>
          </a:r>
        </a:p>
      </dsp:txBody>
      <dsp:txXfrm>
        <a:off x="3537172" y="216393"/>
        <a:ext cx="1373264" cy="1043916"/>
      </dsp:txXfrm>
    </dsp:sp>
    <dsp:sp modelId="{AF6D19FF-0961-47F5-BC39-58CEA3CB8FA4}">
      <dsp:nvSpPr>
        <dsp:cNvPr id="0" name=""/>
        <dsp:cNvSpPr/>
      </dsp:nvSpPr>
      <dsp:spPr>
        <a:xfrm>
          <a:off x="4097430" y="1511897"/>
          <a:ext cx="252748" cy="2527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932" y="1608548"/>
        <a:ext cx="185744" cy="59446"/>
      </dsp:txXfrm>
    </dsp:sp>
    <dsp:sp modelId="{1BA400CB-949B-49FB-8BA6-A7CA18FF2EDF}">
      <dsp:nvSpPr>
        <dsp:cNvPr id="0" name=""/>
        <dsp:cNvSpPr/>
      </dsp:nvSpPr>
      <dsp:spPr>
        <a:xfrm>
          <a:off x="3300848" y="1800030"/>
          <a:ext cx="1845912" cy="1384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Capstat</a:t>
          </a:r>
          <a:endParaRPr lang="en-US" sz="2400" kern="1200" dirty="0"/>
        </a:p>
      </dsp:txBody>
      <dsp:txXfrm>
        <a:off x="3571176" y="2002760"/>
        <a:ext cx="1305256" cy="978864"/>
      </dsp:txXfrm>
    </dsp:sp>
    <dsp:sp modelId="{6A293C52-2A34-40B4-85D1-972E61D95711}">
      <dsp:nvSpPr>
        <dsp:cNvPr id="0" name=""/>
        <dsp:cNvSpPr/>
      </dsp:nvSpPr>
      <dsp:spPr>
        <a:xfrm>
          <a:off x="4097430" y="3219740"/>
          <a:ext cx="252748" cy="2527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932" y="3316391"/>
        <a:ext cx="185744" cy="59446"/>
      </dsp:txXfrm>
    </dsp:sp>
    <dsp:sp modelId="{60E0D122-6BED-432C-8FAD-F5B4E941D405}">
      <dsp:nvSpPr>
        <dsp:cNvPr id="0" name=""/>
        <dsp:cNvSpPr/>
      </dsp:nvSpPr>
      <dsp:spPr>
        <a:xfrm>
          <a:off x="3245670" y="3507873"/>
          <a:ext cx="1956268" cy="1205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HUBSCO</a:t>
          </a:r>
        </a:p>
      </dsp:txBody>
      <dsp:txXfrm>
        <a:off x="3532159" y="3684374"/>
        <a:ext cx="1383290" cy="852219"/>
      </dsp:txXfrm>
    </dsp:sp>
    <dsp:sp modelId="{67DCB76F-1B7C-4E16-9337-7FBF47C165F7}">
      <dsp:nvSpPr>
        <dsp:cNvPr id="0" name=""/>
        <dsp:cNvSpPr/>
      </dsp:nvSpPr>
      <dsp:spPr>
        <a:xfrm rot="16451">
          <a:off x="5285462" y="2157314"/>
          <a:ext cx="1089216" cy="414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85463" y="2239823"/>
        <a:ext cx="965006" cy="248420"/>
      </dsp:txXfrm>
    </dsp:sp>
    <dsp:sp modelId="{DC7929B6-98F6-483A-92EE-28B149AAAEA5}">
      <dsp:nvSpPr>
        <dsp:cNvPr id="0" name=""/>
        <dsp:cNvSpPr/>
      </dsp:nvSpPr>
      <dsp:spPr>
        <a:xfrm>
          <a:off x="6421594" y="1150798"/>
          <a:ext cx="2678017" cy="244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Interscope+</a:t>
          </a:r>
        </a:p>
      </dsp:txBody>
      <dsp:txXfrm>
        <a:off x="6813781" y="1508939"/>
        <a:ext cx="1893643" cy="17292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D6B2C-6692-4ABF-9D06-D1900C565A2B}">
      <dsp:nvSpPr>
        <dsp:cNvPr id="0" name=""/>
        <dsp:cNvSpPr/>
      </dsp:nvSpPr>
      <dsp:spPr>
        <a:xfrm>
          <a:off x="3963125" y="1605"/>
          <a:ext cx="2743469" cy="1618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Track the life cycle of Capital Projects </a:t>
          </a:r>
        </a:p>
      </dsp:txBody>
      <dsp:txXfrm>
        <a:off x="4364897" y="238682"/>
        <a:ext cx="1939925" cy="1144708"/>
      </dsp:txXfrm>
    </dsp:sp>
    <dsp:sp modelId="{6CD71417-A01E-412E-BD3E-68D66AA6A547}">
      <dsp:nvSpPr>
        <dsp:cNvPr id="0" name=""/>
        <dsp:cNvSpPr/>
      </dsp:nvSpPr>
      <dsp:spPr>
        <a:xfrm rot="1752983">
          <a:off x="6485889" y="1327073"/>
          <a:ext cx="520332" cy="5463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6495818" y="1398249"/>
        <a:ext cx="364232" cy="327819"/>
      </dsp:txXfrm>
    </dsp:sp>
    <dsp:sp modelId="{953D4E8A-2F65-4A8A-BEE7-85D3E6C05E08}">
      <dsp:nvSpPr>
        <dsp:cNvPr id="0" name=""/>
        <dsp:cNvSpPr/>
      </dsp:nvSpPr>
      <dsp:spPr>
        <a:xfrm>
          <a:off x="6910535" y="1506598"/>
          <a:ext cx="2554337" cy="179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From Authorization </a:t>
          </a:r>
          <a:br>
            <a:rPr lang="en-US" sz="2000" b="1" kern="1200" dirty="0"/>
          </a:br>
          <a:endParaRPr lang="en-US" sz="2000" b="1" kern="1200" dirty="0"/>
        </a:p>
      </dsp:txBody>
      <dsp:txXfrm>
        <a:off x="7284609" y="1770175"/>
        <a:ext cx="1806189" cy="1272664"/>
      </dsp:txXfrm>
    </dsp:sp>
    <dsp:sp modelId="{AE23FC2D-AC4F-4D9C-9BA2-2AB73DD07883}">
      <dsp:nvSpPr>
        <dsp:cNvPr id="0" name=""/>
        <dsp:cNvSpPr/>
      </dsp:nvSpPr>
      <dsp:spPr>
        <a:xfrm rot="7599376">
          <a:off x="7069807" y="3240059"/>
          <a:ext cx="378622" cy="5463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 rot="10800000">
        <a:off x="7160507" y="3303770"/>
        <a:ext cx="265035" cy="327819"/>
      </dsp:txXfrm>
    </dsp:sp>
    <dsp:sp modelId="{4E7854D0-2525-4554-8BAD-31BE4FF21BAA}">
      <dsp:nvSpPr>
        <dsp:cNvPr id="0" name=""/>
        <dsp:cNvSpPr/>
      </dsp:nvSpPr>
      <dsp:spPr>
        <a:xfrm>
          <a:off x="5674135" y="3741514"/>
          <a:ext cx="2215639" cy="1618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Until closed out </a:t>
          </a:r>
          <a:br>
            <a:rPr lang="en-US" sz="1800" b="1" kern="1200" dirty="0"/>
          </a:br>
          <a:endParaRPr lang="en-US" sz="1800" b="1" kern="1200" dirty="0"/>
        </a:p>
      </dsp:txBody>
      <dsp:txXfrm>
        <a:off x="5998608" y="3978591"/>
        <a:ext cx="1566693" cy="1144708"/>
      </dsp:txXfrm>
    </dsp:sp>
    <dsp:sp modelId="{2F7179C8-E347-4A72-9963-C3AF774700EF}">
      <dsp:nvSpPr>
        <dsp:cNvPr id="0" name=""/>
        <dsp:cNvSpPr/>
      </dsp:nvSpPr>
      <dsp:spPr>
        <a:xfrm rot="10800000">
          <a:off x="4921538" y="4277762"/>
          <a:ext cx="531834" cy="5463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5081088" y="4387035"/>
        <a:ext cx="372284" cy="327819"/>
      </dsp:txXfrm>
    </dsp:sp>
    <dsp:sp modelId="{50D801BC-4064-42CD-A435-0D14406576D9}">
      <dsp:nvSpPr>
        <dsp:cNvPr id="0" name=""/>
        <dsp:cNvSpPr/>
      </dsp:nvSpPr>
      <dsp:spPr>
        <a:xfrm>
          <a:off x="2102737" y="3741514"/>
          <a:ext cx="2567936" cy="1618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Tracks funding sources </a:t>
          </a:r>
          <a:br>
            <a:rPr lang="en-US" sz="1800" b="1" kern="1200" dirty="0"/>
          </a:br>
          <a:endParaRPr lang="en-US" sz="1800" b="1" kern="1200" dirty="0"/>
        </a:p>
      </dsp:txBody>
      <dsp:txXfrm>
        <a:off x="2478803" y="3978591"/>
        <a:ext cx="1815804" cy="1144708"/>
      </dsp:txXfrm>
    </dsp:sp>
    <dsp:sp modelId="{77BBBA6A-67B9-42CC-A6B5-07ECE4EAC48D}">
      <dsp:nvSpPr>
        <dsp:cNvPr id="0" name=""/>
        <dsp:cNvSpPr/>
      </dsp:nvSpPr>
      <dsp:spPr>
        <a:xfrm rot="14822462">
          <a:off x="2710522" y="3156619"/>
          <a:ext cx="402465" cy="5463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2794440" y="3321479"/>
        <a:ext cx="281726" cy="327819"/>
      </dsp:txXfrm>
    </dsp:sp>
    <dsp:sp modelId="{832726D8-6F20-4A03-BCD4-9D252927DBBF}">
      <dsp:nvSpPr>
        <dsp:cNvPr id="0" name=""/>
        <dsp:cNvSpPr/>
      </dsp:nvSpPr>
      <dsp:spPr>
        <a:xfrm>
          <a:off x="1211808" y="1481163"/>
          <a:ext cx="2434687" cy="1618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</a:rPr>
            <a:t>Tracks HUB data</a:t>
          </a:r>
          <a:endParaRPr lang="en-US" sz="1800" b="1" kern="1200" dirty="0">
            <a:latin typeface="+mj-lt"/>
          </a:endParaRPr>
        </a:p>
      </dsp:txBody>
      <dsp:txXfrm>
        <a:off x="1568360" y="1718240"/>
        <a:ext cx="1721583" cy="1144708"/>
      </dsp:txXfrm>
    </dsp:sp>
    <dsp:sp modelId="{8568A099-F1B9-4ADE-AA6A-F34C47CD0763}">
      <dsp:nvSpPr>
        <dsp:cNvPr id="0" name=""/>
        <dsp:cNvSpPr/>
      </dsp:nvSpPr>
      <dsp:spPr>
        <a:xfrm rot="19980915">
          <a:off x="3564639" y="1302850"/>
          <a:ext cx="535682" cy="5463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573387" y="1448583"/>
        <a:ext cx="374977" cy="3278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85383-D2B8-4258-B679-C8122D92FC65}">
      <dsp:nvSpPr>
        <dsp:cNvPr id="0" name=""/>
        <dsp:cNvSpPr/>
      </dsp:nvSpPr>
      <dsp:spPr>
        <a:xfrm>
          <a:off x="625" y="795"/>
          <a:ext cx="4200078" cy="4200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dirty="0">
              <a:latin typeface="+mj-lt"/>
            </a:rPr>
            <a:t>It is not intended to be an accounting system. </a:t>
          </a:r>
        </a:p>
      </dsp:txBody>
      <dsp:txXfrm>
        <a:off x="615712" y="615882"/>
        <a:ext cx="2969904" cy="2969904"/>
      </dsp:txXfrm>
    </dsp:sp>
    <dsp:sp modelId="{3D51E24C-769C-42DE-AA1A-17F8BCF73F1F}">
      <dsp:nvSpPr>
        <dsp:cNvPr id="0" name=""/>
        <dsp:cNvSpPr/>
      </dsp:nvSpPr>
      <dsp:spPr>
        <a:xfrm>
          <a:off x="4236536" y="1575176"/>
          <a:ext cx="2178326" cy="1200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BUT- Has these features</a:t>
          </a:r>
        </a:p>
      </dsp:txBody>
      <dsp:txXfrm>
        <a:off x="4236536" y="1815305"/>
        <a:ext cx="1818133" cy="720386"/>
      </dsp:txXfrm>
    </dsp:sp>
    <dsp:sp modelId="{68B45636-1E69-4977-A0A6-2BE8A6B3CB8D}">
      <dsp:nvSpPr>
        <dsp:cNvPr id="0" name=""/>
        <dsp:cNvSpPr/>
      </dsp:nvSpPr>
      <dsp:spPr>
        <a:xfrm>
          <a:off x="6314896" y="795"/>
          <a:ext cx="4200078" cy="4200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   Budgets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Contracts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P6 Milestones linking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j-lt"/>
            </a:rPr>
            <a:t>HUB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Optional detailed expenditure tracking is available.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latin typeface="+mj-lt"/>
            </a:rPr>
            <a:t>*</a:t>
          </a:r>
          <a:r>
            <a:rPr lang="en-US" sz="1800" i="1" kern="1200" dirty="0">
              <a:latin typeface="+mj-lt"/>
            </a:rPr>
            <a:t>But not linked to NCAS</a:t>
          </a:r>
          <a:r>
            <a:rPr lang="en-US" sz="1800" kern="1200" dirty="0">
              <a:latin typeface="+mj-lt"/>
            </a:rPr>
            <a:t>.</a:t>
          </a:r>
          <a:endParaRPr lang="en-US" sz="2000" kern="1200" dirty="0">
            <a:latin typeface="+mj-lt"/>
          </a:endParaRPr>
        </a:p>
      </dsp:txBody>
      <dsp:txXfrm>
        <a:off x="6929983" y="615882"/>
        <a:ext cx="2969904" cy="2969904"/>
      </dsp:txXfrm>
    </dsp:sp>
    <dsp:sp modelId="{2A01791E-334C-4965-9407-17D67E7F0007}">
      <dsp:nvSpPr>
        <dsp:cNvPr id="0" name=""/>
        <dsp:cNvSpPr/>
      </dsp:nvSpPr>
      <dsp:spPr>
        <a:xfrm rot="10800000">
          <a:off x="4094999" y="2723586"/>
          <a:ext cx="2325610" cy="101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Code and Item Numbers</a:t>
          </a:r>
        </a:p>
      </dsp:txBody>
      <dsp:txXfrm rot="10800000">
        <a:off x="4400968" y="2927565"/>
        <a:ext cx="2019641" cy="6119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5273D-3601-407C-8622-19B61958079F}">
      <dsp:nvSpPr>
        <dsp:cNvPr id="0" name=""/>
        <dsp:cNvSpPr/>
      </dsp:nvSpPr>
      <dsp:spPr>
        <a:xfrm rot="16200000">
          <a:off x="-1272564" y="1276736"/>
          <a:ext cx="4201670" cy="164819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Provides a single Capital Projects Management System for the </a:t>
          </a:r>
        </a:p>
      </dsp:txBody>
      <dsp:txXfrm rot="5400000">
        <a:off x="4172" y="840334"/>
        <a:ext cx="1648197" cy="2521002"/>
      </dsp:txXfrm>
    </dsp:sp>
    <dsp:sp modelId="{9A62D78D-3997-4BF9-89E2-B296D98A132A}">
      <dsp:nvSpPr>
        <dsp:cNvPr id="0" name=""/>
        <dsp:cNvSpPr/>
      </dsp:nvSpPr>
      <dsp:spPr>
        <a:xfrm rot="16200000">
          <a:off x="499247" y="1276736"/>
          <a:ext cx="4201670" cy="164819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State Construction Office</a:t>
          </a:r>
        </a:p>
      </dsp:txBody>
      <dsp:txXfrm rot="5400000">
        <a:off x="1775983" y="840334"/>
        <a:ext cx="1648197" cy="2521002"/>
      </dsp:txXfrm>
    </dsp:sp>
    <dsp:sp modelId="{C77BFA83-0DDB-4967-B100-4E7B374C2F60}">
      <dsp:nvSpPr>
        <dsp:cNvPr id="0" name=""/>
        <dsp:cNvSpPr/>
      </dsp:nvSpPr>
      <dsp:spPr>
        <a:xfrm rot="16200000">
          <a:off x="2271059" y="1276736"/>
          <a:ext cx="4201670" cy="164819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Universities</a:t>
          </a:r>
        </a:p>
      </dsp:txBody>
      <dsp:txXfrm rot="5400000">
        <a:off x="3547795" y="840334"/>
        <a:ext cx="1648197" cy="2521002"/>
      </dsp:txXfrm>
    </dsp:sp>
    <dsp:sp modelId="{33D18318-869C-47E9-AD4D-F5906252C1CA}">
      <dsp:nvSpPr>
        <dsp:cNvPr id="0" name=""/>
        <dsp:cNvSpPr/>
      </dsp:nvSpPr>
      <dsp:spPr>
        <a:xfrm rot="16200000">
          <a:off x="4042870" y="1276736"/>
          <a:ext cx="4201670" cy="164819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Community Colleges</a:t>
          </a:r>
        </a:p>
      </dsp:txBody>
      <dsp:txXfrm rot="5400000">
        <a:off x="5319606" y="840334"/>
        <a:ext cx="1648197" cy="2521002"/>
      </dsp:txXfrm>
    </dsp:sp>
    <dsp:sp modelId="{7B1B750B-F333-4FAC-9428-7FC83E836D13}">
      <dsp:nvSpPr>
        <dsp:cNvPr id="0" name=""/>
        <dsp:cNvSpPr/>
      </dsp:nvSpPr>
      <dsp:spPr>
        <a:xfrm rot="16200000">
          <a:off x="5814682" y="1276736"/>
          <a:ext cx="4201670" cy="164819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State Agencies</a:t>
          </a:r>
          <a:endParaRPr lang="en-US" sz="1800" kern="1200" dirty="0">
            <a:latin typeface="+mj-lt"/>
          </a:endParaRPr>
        </a:p>
      </dsp:txBody>
      <dsp:txXfrm rot="5400000">
        <a:off x="7091418" y="840334"/>
        <a:ext cx="1648197" cy="2521002"/>
      </dsp:txXfrm>
    </dsp:sp>
    <dsp:sp modelId="{AF2A752F-9520-4E9E-9A7E-D6678C487770}">
      <dsp:nvSpPr>
        <dsp:cNvPr id="0" name=""/>
        <dsp:cNvSpPr/>
      </dsp:nvSpPr>
      <dsp:spPr>
        <a:xfrm rot="16200000">
          <a:off x="7586494" y="1276736"/>
          <a:ext cx="4201670" cy="164819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Provides MBE (HUB) data integration.</a:t>
          </a:r>
          <a:br>
            <a:rPr lang="en-US" sz="1800" kern="1200">
              <a:latin typeface="+mj-lt"/>
            </a:rPr>
          </a:br>
          <a:endParaRPr lang="en-US" sz="1800" kern="1200" dirty="0">
            <a:latin typeface="+mj-lt"/>
          </a:endParaRPr>
        </a:p>
      </dsp:txBody>
      <dsp:txXfrm rot="5400000">
        <a:off x="8863230" y="840334"/>
        <a:ext cx="1648197" cy="2521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67BCC-E1A3-4D76-84AB-5F8A69A0BB19}">
      <dsp:nvSpPr>
        <dsp:cNvPr id="0" name=""/>
        <dsp:cNvSpPr/>
      </dsp:nvSpPr>
      <dsp:spPr>
        <a:xfrm>
          <a:off x="0" y="36512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olSlan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Track funding sources and budgets</a:t>
          </a:r>
        </a:p>
      </dsp:txBody>
      <dsp:txXfrm>
        <a:off x="0" y="36512"/>
        <a:ext cx="3428999" cy="2057400"/>
      </dsp:txXfrm>
    </dsp:sp>
    <dsp:sp modelId="{3C55B0B2-4E08-4E4B-B78B-4B968AB1C33B}">
      <dsp:nvSpPr>
        <dsp:cNvPr id="0" name=""/>
        <dsp:cNvSpPr/>
      </dsp:nvSpPr>
      <dsp:spPr>
        <a:xfrm>
          <a:off x="3771900" y="36512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Track commitments</a:t>
          </a:r>
        </a:p>
      </dsp:txBody>
      <dsp:txXfrm>
        <a:off x="3771900" y="36512"/>
        <a:ext cx="3428999" cy="2057400"/>
      </dsp:txXfrm>
    </dsp:sp>
    <dsp:sp modelId="{0F00BBE0-2D90-4D5C-9178-F2372223ECDB}">
      <dsp:nvSpPr>
        <dsp:cNvPr id="0" name=""/>
        <dsp:cNvSpPr/>
      </dsp:nvSpPr>
      <dsp:spPr>
        <a:xfrm>
          <a:off x="7543800" y="36512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Reduce conflicting data</a:t>
          </a:r>
        </a:p>
      </dsp:txBody>
      <dsp:txXfrm>
        <a:off x="7543800" y="36512"/>
        <a:ext cx="3428999" cy="2057400"/>
      </dsp:txXfrm>
    </dsp:sp>
    <dsp:sp modelId="{1A0C183C-E6FD-4D1F-8684-DDC819A73FC7}">
      <dsp:nvSpPr>
        <dsp:cNvPr id="0" name=""/>
        <dsp:cNvSpPr/>
      </dsp:nvSpPr>
      <dsp:spPr>
        <a:xfrm>
          <a:off x="0" y="2436812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Provide consistent reporting</a:t>
          </a:r>
        </a:p>
      </dsp:txBody>
      <dsp:txXfrm>
        <a:off x="0" y="2436812"/>
        <a:ext cx="3428999" cy="2057400"/>
      </dsp:txXfrm>
    </dsp:sp>
    <dsp:sp modelId="{9B817B4E-FF06-426E-99E1-98AB3CE0C11D}">
      <dsp:nvSpPr>
        <dsp:cNvPr id="0" name=""/>
        <dsp:cNvSpPr/>
      </dsp:nvSpPr>
      <dsp:spPr>
        <a:xfrm>
          <a:off x="3771900" y="2436812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Replace HUBSCO for reporting HUB data</a:t>
          </a:r>
        </a:p>
      </dsp:txBody>
      <dsp:txXfrm>
        <a:off x="3771900" y="2436812"/>
        <a:ext cx="3428999" cy="2057400"/>
      </dsp:txXfrm>
    </dsp:sp>
    <dsp:sp modelId="{214349EE-A1CE-4465-BCFF-B536B8023962}">
      <dsp:nvSpPr>
        <dsp:cNvPr id="0" name=""/>
        <dsp:cNvSpPr/>
      </dsp:nvSpPr>
      <dsp:spPr>
        <a:xfrm>
          <a:off x="7543800" y="2436812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Integrates Primavera P6 schedule data</a:t>
          </a:r>
          <a:endParaRPr lang="en-US" sz="2800" kern="1200" dirty="0">
            <a:latin typeface="+mj-lt"/>
          </a:endParaRPr>
        </a:p>
      </dsp:txBody>
      <dsp:txXfrm>
        <a:off x="7543800" y="2436812"/>
        <a:ext cx="3428999" cy="20574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6E578-D453-4694-B276-5F22CC9FE981}">
      <dsp:nvSpPr>
        <dsp:cNvPr id="0" name=""/>
        <dsp:cNvSpPr/>
      </dsp:nvSpPr>
      <dsp:spPr>
        <a:xfrm>
          <a:off x="0" y="0"/>
          <a:ext cx="8449056" cy="815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Authorization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Allocate Funds</a:t>
          </a:r>
        </a:p>
      </dsp:txBody>
      <dsp:txXfrm>
        <a:off x="23886" y="23886"/>
        <a:ext cx="7473618" cy="767758"/>
      </dsp:txXfrm>
    </dsp:sp>
    <dsp:sp modelId="{86C8E874-A196-4DDE-802B-12515B2F3B3D}">
      <dsp:nvSpPr>
        <dsp:cNvPr id="0" name=""/>
        <dsp:cNvSpPr/>
      </dsp:nvSpPr>
      <dsp:spPr>
        <a:xfrm>
          <a:off x="630936" y="928798"/>
          <a:ext cx="8449056" cy="815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Assign Funds</a:t>
          </a:r>
        </a:p>
      </dsp:txBody>
      <dsp:txXfrm>
        <a:off x="654822" y="952684"/>
        <a:ext cx="7240253" cy="767758"/>
      </dsp:txXfrm>
    </dsp:sp>
    <dsp:sp modelId="{271D9BEF-3373-4C41-BD5F-EEA6EA790407}">
      <dsp:nvSpPr>
        <dsp:cNvPr id="0" name=""/>
        <dsp:cNvSpPr/>
      </dsp:nvSpPr>
      <dsp:spPr>
        <a:xfrm>
          <a:off x="1261871" y="1857597"/>
          <a:ext cx="8449056" cy="815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Project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Commit Funds</a:t>
          </a:r>
        </a:p>
      </dsp:txBody>
      <dsp:txXfrm>
        <a:off x="1285757" y="1881483"/>
        <a:ext cx="7240253" cy="767758"/>
      </dsp:txXfrm>
    </dsp:sp>
    <dsp:sp modelId="{BEB45BEE-F780-4F07-9089-87FF5B5F4777}">
      <dsp:nvSpPr>
        <dsp:cNvPr id="0" name=""/>
        <dsp:cNvSpPr/>
      </dsp:nvSpPr>
      <dsp:spPr>
        <a:xfrm>
          <a:off x="1892808" y="2786395"/>
          <a:ext cx="8449056" cy="815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Design Contract</a:t>
          </a:r>
        </a:p>
      </dsp:txBody>
      <dsp:txXfrm>
        <a:off x="1916694" y="2810281"/>
        <a:ext cx="7240253" cy="767758"/>
      </dsp:txXfrm>
    </dsp:sp>
    <dsp:sp modelId="{9C76745F-8527-48E8-94AF-BC32499928E5}">
      <dsp:nvSpPr>
        <dsp:cNvPr id="0" name=""/>
        <dsp:cNvSpPr/>
      </dsp:nvSpPr>
      <dsp:spPr>
        <a:xfrm>
          <a:off x="2523743" y="3715194"/>
          <a:ext cx="8449056" cy="815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Interscope Package</a:t>
          </a:r>
        </a:p>
      </dsp:txBody>
      <dsp:txXfrm>
        <a:off x="2547629" y="3739080"/>
        <a:ext cx="7240253" cy="767758"/>
      </dsp:txXfrm>
    </dsp:sp>
    <dsp:sp modelId="{D8E53F74-2BAA-4198-A682-364A81A3C4EA}">
      <dsp:nvSpPr>
        <dsp:cNvPr id="0" name=""/>
        <dsp:cNvSpPr/>
      </dsp:nvSpPr>
      <dsp:spPr>
        <a:xfrm>
          <a:off x="7918961" y="595790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038232" y="595790"/>
        <a:ext cx="291552" cy="398896"/>
      </dsp:txXfrm>
    </dsp:sp>
    <dsp:sp modelId="{01A6D263-5035-43B3-A4CA-14C63A8B19C6}">
      <dsp:nvSpPr>
        <dsp:cNvPr id="0" name=""/>
        <dsp:cNvSpPr/>
      </dsp:nvSpPr>
      <dsp:spPr>
        <a:xfrm>
          <a:off x="8549897" y="1524588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69168" y="1524588"/>
        <a:ext cx="291552" cy="398896"/>
      </dsp:txXfrm>
    </dsp:sp>
    <dsp:sp modelId="{A15CE485-DFD3-4E67-8157-6320F0A2C0F2}">
      <dsp:nvSpPr>
        <dsp:cNvPr id="0" name=""/>
        <dsp:cNvSpPr/>
      </dsp:nvSpPr>
      <dsp:spPr>
        <a:xfrm>
          <a:off x="9180833" y="243979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00104" y="2439795"/>
        <a:ext cx="291552" cy="398896"/>
      </dsp:txXfrm>
    </dsp:sp>
    <dsp:sp modelId="{7CBD371F-9281-4D38-AE95-14EB367094DF}">
      <dsp:nvSpPr>
        <dsp:cNvPr id="0" name=""/>
        <dsp:cNvSpPr/>
      </dsp:nvSpPr>
      <dsp:spPr>
        <a:xfrm>
          <a:off x="9811769" y="337765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931040" y="3377655"/>
        <a:ext cx="291552" cy="3988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B1A30-C071-470F-AC93-0B930F28EA9B}">
      <dsp:nvSpPr>
        <dsp:cNvPr id="0" name=""/>
        <dsp:cNvSpPr/>
      </dsp:nvSpPr>
      <dsp:spPr>
        <a:xfrm>
          <a:off x="875836" y="0"/>
          <a:ext cx="4813397" cy="48133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Authorization</a:t>
          </a:r>
          <a:endParaRPr lang="en-US" sz="1100" kern="1200" dirty="0"/>
        </a:p>
      </dsp:txBody>
      <dsp:txXfrm>
        <a:off x="2380023" y="240669"/>
        <a:ext cx="1805023" cy="481339"/>
      </dsp:txXfrm>
    </dsp:sp>
    <dsp:sp modelId="{AFBDBD8D-C76D-4FBA-A18A-10118F3A9211}">
      <dsp:nvSpPr>
        <dsp:cNvPr id="0" name=""/>
        <dsp:cNvSpPr/>
      </dsp:nvSpPr>
      <dsp:spPr>
        <a:xfrm>
          <a:off x="1151885" y="722009"/>
          <a:ext cx="4091387" cy="40913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Program</a:t>
          </a:r>
        </a:p>
      </dsp:txBody>
      <dsp:txXfrm>
        <a:off x="2315373" y="957264"/>
        <a:ext cx="1764410" cy="470509"/>
      </dsp:txXfrm>
    </dsp:sp>
    <dsp:sp modelId="{47E57413-0895-4567-8837-1015F19B048F}">
      <dsp:nvSpPr>
        <dsp:cNvPr id="0" name=""/>
        <dsp:cNvSpPr/>
      </dsp:nvSpPr>
      <dsp:spPr>
        <a:xfrm>
          <a:off x="1512890" y="1418849"/>
          <a:ext cx="3369377" cy="33693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Project</a:t>
          </a:r>
        </a:p>
      </dsp:txBody>
      <dsp:txXfrm>
        <a:off x="2325752" y="1651336"/>
        <a:ext cx="1743653" cy="464974"/>
      </dsp:txXfrm>
    </dsp:sp>
    <dsp:sp modelId="{2FF11C8A-1080-4942-B2B8-8142C7BB59B3}">
      <dsp:nvSpPr>
        <dsp:cNvPr id="0" name=""/>
        <dsp:cNvSpPr/>
      </dsp:nvSpPr>
      <dsp:spPr>
        <a:xfrm>
          <a:off x="1873894" y="2166028"/>
          <a:ext cx="2647368" cy="26473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  <a:r>
            <a:rPr lang="en-US" sz="900" kern="1200" dirty="0"/>
            <a:t> </a:t>
          </a:r>
          <a:r>
            <a:rPr lang="en-US" sz="1800" kern="1200" dirty="0"/>
            <a:t>Contract</a:t>
          </a:r>
          <a:endParaRPr lang="en-US" sz="900" kern="1200" dirty="0"/>
        </a:p>
      </dsp:txBody>
      <dsp:txXfrm>
        <a:off x="2482789" y="2404291"/>
        <a:ext cx="1429578" cy="476526"/>
      </dsp:txXfrm>
    </dsp:sp>
    <dsp:sp modelId="{66EA0116-20B3-4083-8AC7-C7661E535335}">
      <dsp:nvSpPr>
        <dsp:cNvPr id="0" name=""/>
        <dsp:cNvSpPr/>
      </dsp:nvSpPr>
      <dsp:spPr>
        <a:xfrm>
          <a:off x="2234899" y="2888038"/>
          <a:ext cx="1925358" cy="19253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Package</a:t>
          </a:r>
          <a:endParaRPr lang="en-US" sz="900" kern="1200" dirty="0"/>
        </a:p>
      </dsp:txBody>
      <dsp:txXfrm>
        <a:off x="2571837" y="3128708"/>
        <a:ext cx="1251483" cy="481339"/>
      </dsp:txXfrm>
    </dsp:sp>
    <dsp:sp modelId="{34ACCFD7-C266-4013-B059-451E926FE0AB}">
      <dsp:nvSpPr>
        <dsp:cNvPr id="0" name=""/>
        <dsp:cNvSpPr/>
      </dsp:nvSpPr>
      <dsp:spPr>
        <a:xfrm>
          <a:off x="2514461" y="3542612"/>
          <a:ext cx="1203349" cy="1203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Construction</a:t>
          </a:r>
          <a:r>
            <a:rPr lang="en-US" sz="800" kern="1200"/>
            <a:t> </a:t>
          </a:r>
          <a:r>
            <a:rPr lang="en-US" sz="1200" kern="1200"/>
            <a:t>Contract</a:t>
          </a:r>
          <a:endParaRPr lang="en-US" sz="800" kern="1200" dirty="0"/>
        </a:p>
      </dsp:txBody>
      <dsp:txXfrm>
        <a:off x="2690688" y="3843449"/>
        <a:ext cx="850896" cy="60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AF800-0E11-4ABA-9F69-7D6023903EB1}">
      <dsp:nvSpPr>
        <dsp:cNvPr id="0" name=""/>
        <dsp:cNvSpPr/>
      </dsp:nvSpPr>
      <dsp:spPr>
        <a:xfrm>
          <a:off x="1339" y="1168350"/>
          <a:ext cx="2194024" cy="2194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IPS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&amp;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eVP</a:t>
          </a:r>
        </a:p>
      </dsp:txBody>
      <dsp:txXfrm>
        <a:off x="322646" y="1489657"/>
        <a:ext cx="1551410" cy="1551410"/>
      </dsp:txXfrm>
    </dsp:sp>
    <dsp:sp modelId="{F1DE12F5-F979-4BEB-A2FD-A4EF8FBA745F}">
      <dsp:nvSpPr>
        <dsp:cNvPr id="0" name=""/>
        <dsp:cNvSpPr/>
      </dsp:nvSpPr>
      <dsp:spPr>
        <a:xfrm>
          <a:off x="2195363" y="1168350"/>
          <a:ext cx="2194024" cy="2194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Why Interscope+ was created</a:t>
          </a:r>
        </a:p>
      </dsp:txBody>
      <dsp:txXfrm>
        <a:off x="2516670" y="1489657"/>
        <a:ext cx="1551410" cy="1551410"/>
      </dsp:txXfrm>
    </dsp:sp>
    <dsp:sp modelId="{76571DC4-C351-470F-85CA-E1F43E45ACE5}">
      <dsp:nvSpPr>
        <dsp:cNvPr id="0" name=""/>
        <dsp:cNvSpPr/>
      </dsp:nvSpPr>
      <dsp:spPr>
        <a:xfrm>
          <a:off x="4389387" y="1168350"/>
          <a:ext cx="2194024" cy="2194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State Government uses Interscope+</a:t>
          </a:r>
        </a:p>
      </dsp:txBody>
      <dsp:txXfrm>
        <a:off x="4710694" y="1489657"/>
        <a:ext cx="1551410" cy="1551410"/>
      </dsp:txXfrm>
    </dsp:sp>
    <dsp:sp modelId="{F1B68A2C-BB97-4C2B-A685-06705327D5C0}">
      <dsp:nvSpPr>
        <dsp:cNvPr id="0" name=""/>
        <dsp:cNvSpPr/>
      </dsp:nvSpPr>
      <dsp:spPr>
        <a:xfrm>
          <a:off x="6583412" y="1168350"/>
          <a:ext cx="2194024" cy="2194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Overview of how the system functions</a:t>
          </a:r>
        </a:p>
      </dsp:txBody>
      <dsp:txXfrm>
        <a:off x="6904719" y="1489657"/>
        <a:ext cx="1551410" cy="1551410"/>
      </dsp:txXfrm>
    </dsp:sp>
    <dsp:sp modelId="{6ED8B4D9-507D-469A-BF38-4592600ECD5C}">
      <dsp:nvSpPr>
        <dsp:cNvPr id="0" name=""/>
        <dsp:cNvSpPr/>
      </dsp:nvSpPr>
      <dsp:spPr>
        <a:xfrm>
          <a:off x="8777436" y="1168350"/>
          <a:ext cx="2194024" cy="2194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Question and Answer Forum</a:t>
          </a:r>
          <a:endParaRPr lang="en-US" sz="2200" kern="1200" dirty="0"/>
        </a:p>
      </dsp:txBody>
      <dsp:txXfrm>
        <a:off x="9098743" y="1489657"/>
        <a:ext cx="1551410" cy="15514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33CF5-6701-4670-AA81-4E19426C821E}">
      <dsp:nvSpPr>
        <dsp:cNvPr id="0" name=""/>
        <dsp:cNvSpPr/>
      </dsp:nvSpPr>
      <dsp:spPr>
        <a:xfrm>
          <a:off x="3631" y="597292"/>
          <a:ext cx="2341977" cy="585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16</a:t>
          </a:r>
        </a:p>
      </dsp:txBody>
      <dsp:txXfrm>
        <a:off x="20780" y="614441"/>
        <a:ext cx="2307679" cy="551196"/>
      </dsp:txXfrm>
    </dsp:sp>
    <dsp:sp modelId="{FA975D4D-9EA9-4FEF-8D52-1A5ED569FEBC}">
      <dsp:nvSpPr>
        <dsp:cNvPr id="0" name=""/>
        <dsp:cNvSpPr/>
      </dsp:nvSpPr>
      <dsp:spPr>
        <a:xfrm rot="5400000">
          <a:off x="1123389" y="1234017"/>
          <a:ext cx="102461" cy="1024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FF939-662B-45B9-8824-E51B350D36B2}">
      <dsp:nvSpPr>
        <dsp:cNvPr id="0" name=""/>
        <dsp:cNvSpPr/>
      </dsp:nvSpPr>
      <dsp:spPr>
        <a:xfrm>
          <a:off x="3631" y="1387710"/>
          <a:ext cx="2341977" cy="1135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 Year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Calendar year project was created</a:t>
          </a:r>
        </a:p>
      </dsp:txBody>
      <dsp:txXfrm>
        <a:off x="36875" y="1420954"/>
        <a:ext cx="2275489" cy="1068557"/>
      </dsp:txXfrm>
    </dsp:sp>
    <dsp:sp modelId="{DC90C82D-4312-4027-821B-EA048BE701CD}">
      <dsp:nvSpPr>
        <dsp:cNvPr id="0" name=""/>
        <dsp:cNvSpPr/>
      </dsp:nvSpPr>
      <dsp:spPr>
        <a:xfrm>
          <a:off x="2673486" y="597292"/>
          <a:ext cx="2341977" cy="585494"/>
        </a:xfrm>
        <a:prstGeom prst="roundRect">
          <a:avLst>
            <a:gd name="adj" fmla="val 10000"/>
          </a:avLst>
        </a:prstGeom>
        <a:solidFill>
          <a:schemeClr val="accent2">
            <a:hueOff val="-4800000"/>
            <a:satOff val="-6667"/>
            <a:lumOff val="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02222</a:t>
          </a:r>
        </a:p>
      </dsp:txBody>
      <dsp:txXfrm>
        <a:off x="2690635" y="614441"/>
        <a:ext cx="2307679" cy="551196"/>
      </dsp:txXfrm>
    </dsp:sp>
    <dsp:sp modelId="{1A6F81CF-2A99-4771-8C32-C7927CA261E1}">
      <dsp:nvSpPr>
        <dsp:cNvPr id="0" name=""/>
        <dsp:cNvSpPr/>
      </dsp:nvSpPr>
      <dsp:spPr>
        <a:xfrm rot="5400000">
          <a:off x="3793244" y="1234017"/>
          <a:ext cx="102461" cy="1024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800000"/>
            <a:satOff val="-6667"/>
            <a:lumOff val="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13023-966F-42C3-9B80-E81E1621735A}">
      <dsp:nvSpPr>
        <dsp:cNvPr id="0" name=""/>
        <dsp:cNvSpPr/>
      </dsp:nvSpPr>
      <dsp:spPr>
        <a:xfrm>
          <a:off x="2673486" y="1387710"/>
          <a:ext cx="2341977" cy="12261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800000"/>
            <a:satOff val="-4467"/>
            <a:lumOff val="125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800000"/>
              <a:satOff val="-4467"/>
              <a:lumOff val="1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Project “Sequence” Number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Unique number assigned by Interscope</a:t>
          </a:r>
        </a:p>
      </dsp:txBody>
      <dsp:txXfrm>
        <a:off x="2709398" y="1423622"/>
        <a:ext cx="2270153" cy="1154289"/>
      </dsp:txXfrm>
    </dsp:sp>
    <dsp:sp modelId="{FF2254DD-CA40-4BB2-B9DC-D5A2EE291903}">
      <dsp:nvSpPr>
        <dsp:cNvPr id="0" name=""/>
        <dsp:cNvSpPr/>
      </dsp:nvSpPr>
      <dsp:spPr>
        <a:xfrm>
          <a:off x="5447710" y="605952"/>
          <a:ext cx="2341977" cy="585494"/>
        </a:xfrm>
        <a:prstGeom prst="roundRect">
          <a:avLst>
            <a:gd name="adj" fmla="val 10000"/>
          </a:avLst>
        </a:prstGeom>
        <a:solidFill>
          <a:schemeClr val="accent2">
            <a:hueOff val="-9600000"/>
            <a:satOff val="-13333"/>
            <a:lumOff val="1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02</a:t>
          </a:r>
        </a:p>
      </dsp:txBody>
      <dsp:txXfrm>
        <a:off x="5464859" y="623101"/>
        <a:ext cx="2307679" cy="551196"/>
      </dsp:txXfrm>
    </dsp:sp>
    <dsp:sp modelId="{08388523-9307-4AB3-B587-6371BA9B10CC}">
      <dsp:nvSpPr>
        <dsp:cNvPr id="0" name=""/>
        <dsp:cNvSpPr/>
      </dsp:nvSpPr>
      <dsp:spPr>
        <a:xfrm rot="5476374">
          <a:off x="6560936" y="1238347"/>
          <a:ext cx="98155" cy="1024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9600000"/>
            <a:satOff val="-13333"/>
            <a:lumOff val="1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F7476-4EF9-4291-910C-DEBF0CA5A77A}">
      <dsp:nvSpPr>
        <dsp:cNvPr id="0" name=""/>
        <dsp:cNvSpPr/>
      </dsp:nvSpPr>
      <dsp:spPr>
        <a:xfrm>
          <a:off x="5343340" y="1387710"/>
          <a:ext cx="2498772" cy="13597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9600000"/>
            <a:satOff val="-8933"/>
            <a:lumOff val="251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9600000"/>
              <a:satOff val="-8933"/>
              <a:lumOff val="2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Design Contract Number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Project’s may have multiple contracts</a:t>
          </a:r>
        </a:p>
      </dsp:txBody>
      <dsp:txXfrm>
        <a:off x="5383166" y="1427536"/>
        <a:ext cx="2419120" cy="1280094"/>
      </dsp:txXfrm>
    </dsp:sp>
    <dsp:sp modelId="{D8C549B4-A4F4-410D-9EFB-F11F532C9E98}">
      <dsp:nvSpPr>
        <dsp:cNvPr id="0" name=""/>
        <dsp:cNvSpPr/>
      </dsp:nvSpPr>
      <dsp:spPr>
        <a:xfrm>
          <a:off x="8169990" y="597292"/>
          <a:ext cx="2341977" cy="585494"/>
        </a:xfrm>
        <a:prstGeom prst="roundRect">
          <a:avLst>
            <a:gd name="adj" fmla="val 10000"/>
          </a:avLst>
        </a:prstGeom>
        <a:solidFill>
          <a:schemeClr val="accent2">
            <a:hueOff val="-14400000"/>
            <a:satOff val="-20000"/>
            <a:lumOff val="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</a:t>
          </a:r>
        </a:p>
      </dsp:txBody>
      <dsp:txXfrm>
        <a:off x="8187139" y="614441"/>
        <a:ext cx="2307679" cy="551196"/>
      </dsp:txXfrm>
    </dsp:sp>
    <dsp:sp modelId="{9C28E0D9-B489-4A15-93C6-BA48B60C5ED1}">
      <dsp:nvSpPr>
        <dsp:cNvPr id="0" name=""/>
        <dsp:cNvSpPr/>
      </dsp:nvSpPr>
      <dsp:spPr>
        <a:xfrm rot="5400000">
          <a:off x="9289748" y="1234017"/>
          <a:ext cx="102461" cy="1024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4400000"/>
            <a:satOff val="-20000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2A12E-1198-405E-B4C7-3927E0741048}">
      <dsp:nvSpPr>
        <dsp:cNvPr id="0" name=""/>
        <dsp:cNvSpPr/>
      </dsp:nvSpPr>
      <dsp:spPr>
        <a:xfrm>
          <a:off x="8169990" y="1387710"/>
          <a:ext cx="2341977" cy="11957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4400000"/>
            <a:satOff val="-13400"/>
            <a:lumOff val="377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400000"/>
              <a:satOff val="-13400"/>
              <a:lumOff val="3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Package 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Process container for Design and Construction</a:t>
          </a:r>
        </a:p>
      </dsp:txBody>
      <dsp:txXfrm>
        <a:off x="8205013" y="1422733"/>
        <a:ext cx="2271931" cy="11257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62710-8B00-407A-B508-4AE3B6968657}">
      <dsp:nvSpPr>
        <dsp:cNvPr id="0" name=""/>
        <dsp:cNvSpPr/>
      </dsp:nvSpPr>
      <dsp:spPr>
        <a:xfrm rot="16200000">
          <a:off x="-521197" y="526180"/>
          <a:ext cx="2800767" cy="174840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Project Year</a:t>
          </a:r>
          <a:r>
            <a:rPr lang="en-US" sz="1400" b="1" kern="1200" dirty="0"/>
            <a:t> is the calendar year that the project was created</a:t>
          </a:r>
        </a:p>
      </dsp:txBody>
      <dsp:txXfrm rot="5400000">
        <a:off x="4984" y="560152"/>
        <a:ext cx="1748406" cy="1680461"/>
      </dsp:txXfrm>
    </dsp:sp>
    <dsp:sp modelId="{F71823A7-8970-4945-9C0B-03EACAB30452}">
      <dsp:nvSpPr>
        <dsp:cNvPr id="0" name=""/>
        <dsp:cNvSpPr/>
      </dsp:nvSpPr>
      <dsp:spPr>
        <a:xfrm rot="16200000">
          <a:off x="1358339" y="526180"/>
          <a:ext cx="2800767" cy="174840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Project “Sequence” Number </a:t>
          </a:r>
          <a:r>
            <a:rPr lang="en-US" sz="1400" b="1" kern="1200"/>
            <a:t>is assigned by Interscope and is a unique number for the project</a:t>
          </a:r>
        </a:p>
      </dsp:txBody>
      <dsp:txXfrm rot="5400000">
        <a:off x="1884520" y="560152"/>
        <a:ext cx="1748406" cy="1680461"/>
      </dsp:txXfrm>
    </dsp:sp>
    <dsp:sp modelId="{88C55BB9-CA34-4ED4-9312-3CE82645D6AF}">
      <dsp:nvSpPr>
        <dsp:cNvPr id="0" name=""/>
        <dsp:cNvSpPr/>
      </dsp:nvSpPr>
      <dsp:spPr>
        <a:xfrm rot="16200000">
          <a:off x="3237877" y="526180"/>
          <a:ext cx="2800767" cy="174840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Design Contract Number </a:t>
          </a:r>
          <a:r>
            <a:rPr lang="en-US" sz="1400" b="1" kern="1200"/>
            <a:t>designates which design contract is selected.  A project may have multiple design contracts</a:t>
          </a:r>
        </a:p>
      </dsp:txBody>
      <dsp:txXfrm rot="5400000">
        <a:off x="3764058" y="560152"/>
        <a:ext cx="1748406" cy="1680461"/>
      </dsp:txXfrm>
    </dsp:sp>
    <dsp:sp modelId="{F13B1A50-A40B-41C6-AEB4-D2DAD94C1B8B}">
      <dsp:nvSpPr>
        <dsp:cNvPr id="0" name=""/>
        <dsp:cNvSpPr/>
      </dsp:nvSpPr>
      <dsp:spPr>
        <a:xfrm rot="16200000">
          <a:off x="5117415" y="526180"/>
          <a:ext cx="2800767" cy="174840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Package ID </a:t>
          </a:r>
          <a:r>
            <a:rPr lang="en-US" sz="1400" b="1" kern="1200"/>
            <a:t>is the indicator letter for the selected Interscope package, the process container for Design and Construction as well as the State </a:t>
          </a:r>
          <a:br>
            <a:rPr lang="en-US" sz="1400" b="1" kern="1200"/>
          </a:br>
          <a:endParaRPr lang="en-US" sz="1400" b="1" kern="1200"/>
        </a:p>
      </dsp:txBody>
      <dsp:txXfrm rot="5400000">
        <a:off x="5643596" y="560152"/>
        <a:ext cx="1748406" cy="1680461"/>
      </dsp:txXfrm>
    </dsp:sp>
    <dsp:sp modelId="{94B86C65-97C6-4E81-B2D8-A5243B02DDC5}">
      <dsp:nvSpPr>
        <dsp:cNvPr id="0" name=""/>
        <dsp:cNvSpPr/>
      </dsp:nvSpPr>
      <dsp:spPr>
        <a:xfrm rot="16200000">
          <a:off x="6996952" y="526180"/>
          <a:ext cx="2800767" cy="174840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Construction Office.  </a:t>
          </a:r>
          <a:r>
            <a:rPr lang="en-US" sz="1400" b="1" i="1" kern="1200"/>
            <a:t>*Only one milestone schedule is available per package</a:t>
          </a:r>
          <a:endParaRPr lang="en-US" sz="1400" b="1" kern="1200"/>
        </a:p>
      </dsp:txBody>
      <dsp:txXfrm rot="5400000">
        <a:off x="7523133" y="560152"/>
        <a:ext cx="1748406" cy="168046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51683-5239-4095-B35B-00DDDACA421C}">
      <dsp:nvSpPr>
        <dsp:cNvPr id="0" name=""/>
        <dsp:cNvSpPr/>
      </dsp:nvSpPr>
      <dsp:spPr>
        <a:xfrm>
          <a:off x="2167" y="567294"/>
          <a:ext cx="4225831" cy="42258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0" dirty="0">
              <a:ln/>
              <a:effectLst/>
              <a:latin typeface="+mj-lt"/>
            </a:rPr>
            <a:t>Please be sure you include the full SCO ID Number on your all of your documents.  </a:t>
          </a:r>
        </a:p>
      </dsp:txBody>
      <dsp:txXfrm>
        <a:off x="621026" y="1186153"/>
        <a:ext cx="2988113" cy="2988113"/>
      </dsp:txXfrm>
    </dsp:sp>
    <dsp:sp modelId="{4006BFAB-52B7-4B81-98D6-FF39454C4EF3}">
      <dsp:nvSpPr>
        <dsp:cNvPr id="0" name=""/>
        <dsp:cNvSpPr/>
      </dsp:nvSpPr>
      <dsp:spPr>
        <a:xfrm rot="23805">
          <a:off x="4012596" y="458036"/>
          <a:ext cx="2619353" cy="1426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>
            <a:latin typeface="+mj-lt"/>
          </a:endParaRPr>
        </a:p>
      </dsp:txBody>
      <dsp:txXfrm>
        <a:off x="4012601" y="741799"/>
        <a:ext cx="2191488" cy="855730"/>
      </dsp:txXfrm>
    </dsp:sp>
    <dsp:sp modelId="{31D4E170-1AD7-43BC-8657-DCB41CC751B5}">
      <dsp:nvSpPr>
        <dsp:cNvPr id="0" name=""/>
        <dsp:cNvSpPr/>
      </dsp:nvSpPr>
      <dsp:spPr>
        <a:xfrm>
          <a:off x="6352064" y="611234"/>
          <a:ext cx="4225831" cy="42258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For example: submittals, plans, correspondence and any documents </a:t>
          </a:r>
        </a:p>
      </dsp:txBody>
      <dsp:txXfrm>
        <a:off x="6970923" y="1230093"/>
        <a:ext cx="2988113" cy="2988113"/>
      </dsp:txXfrm>
    </dsp:sp>
    <dsp:sp modelId="{7AAB0367-1AD8-476A-AB8E-24346807032E}">
      <dsp:nvSpPr>
        <dsp:cNvPr id="0" name=""/>
        <dsp:cNvSpPr/>
      </dsp:nvSpPr>
      <dsp:spPr>
        <a:xfrm rot="10823773">
          <a:off x="4026784" y="3991298"/>
          <a:ext cx="2648648" cy="1426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>
            <a:latin typeface="+mj-lt"/>
          </a:endParaRPr>
        </a:p>
      </dsp:txBody>
      <dsp:txXfrm rot="10800000">
        <a:off x="4454644" y="4278021"/>
        <a:ext cx="2220783" cy="85573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2A1C5-2FC4-4AF8-A519-1FF00200F6CD}">
      <dsp:nvSpPr>
        <dsp:cNvPr id="0" name=""/>
        <dsp:cNvSpPr/>
      </dsp:nvSpPr>
      <dsp:spPr>
        <a:xfrm>
          <a:off x="-4750593" y="-728163"/>
          <a:ext cx="5658438" cy="5658438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50481-4E0B-484D-AB14-8077FC00E46A}">
      <dsp:nvSpPr>
        <dsp:cNvPr id="0" name=""/>
        <dsp:cNvSpPr/>
      </dsp:nvSpPr>
      <dsp:spPr>
        <a:xfrm>
          <a:off x="397300" y="262547"/>
          <a:ext cx="5939781" cy="5254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Download logon request for Agencies</a:t>
          </a:r>
        </a:p>
      </dsp:txBody>
      <dsp:txXfrm>
        <a:off x="397300" y="262547"/>
        <a:ext cx="5939781" cy="525432"/>
      </dsp:txXfrm>
    </dsp:sp>
    <dsp:sp modelId="{708E8094-6696-49B9-A92A-BF163C89FD06}">
      <dsp:nvSpPr>
        <dsp:cNvPr id="0" name=""/>
        <dsp:cNvSpPr/>
      </dsp:nvSpPr>
      <dsp:spPr>
        <a:xfrm>
          <a:off x="68905" y="196868"/>
          <a:ext cx="656790" cy="6567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98669-1FEB-4C31-8920-934CF019015F}">
      <dsp:nvSpPr>
        <dsp:cNvPr id="0" name=""/>
        <dsp:cNvSpPr/>
      </dsp:nvSpPr>
      <dsp:spPr>
        <a:xfrm>
          <a:off x="773809" y="1050443"/>
          <a:ext cx="5563272" cy="5254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Download logon request for Universities</a:t>
          </a:r>
        </a:p>
      </dsp:txBody>
      <dsp:txXfrm>
        <a:off x="773809" y="1050443"/>
        <a:ext cx="5563272" cy="525432"/>
      </dsp:txXfrm>
    </dsp:sp>
    <dsp:sp modelId="{4AC46C49-1E76-4C9C-B1CE-283A9A94534C}">
      <dsp:nvSpPr>
        <dsp:cNvPr id="0" name=""/>
        <dsp:cNvSpPr/>
      </dsp:nvSpPr>
      <dsp:spPr>
        <a:xfrm>
          <a:off x="445414" y="984764"/>
          <a:ext cx="656790" cy="6567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60FB2-8DCD-4ADC-8867-C5CEDE9A3156}">
      <dsp:nvSpPr>
        <dsp:cNvPr id="0" name=""/>
        <dsp:cNvSpPr/>
      </dsp:nvSpPr>
      <dsp:spPr>
        <a:xfrm>
          <a:off x="889367" y="1838339"/>
          <a:ext cx="5447714" cy="5254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Download logon request for Community Colleges</a:t>
          </a:r>
        </a:p>
      </dsp:txBody>
      <dsp:txXfrm>
        <a:off x="889367" y="1838339"/>
        <a:ext cx="5447714" cy="525432"/>
      </dsp:txXfrm>
    </dsp:sp>
    <dsp:sp modelId="{1AEFEDF5-0F02-4519-8D60-D2663F5738D2}">
      <dsp:nvSpPr>
        <dsp:cNvPr id="0" name=""/>
        <dsp:cNvSpPr/>
      </dsp:nvSpPr>
      <dsp:spPr>
        <a:xfrm>
          <a:off x="560972" y="1772660"/>
          <a:ext cx="656790" cy="6567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8FBE-5BCC-4AAE-AC79-7F9D145E38F3}">
      <dsp:nvSpPr>
        <dsp:cNvPr id="0" name=""/>
        <dsp:cNvSpPr/>
      </dsp:nvSpPr>
      <dsp:spPr>
        <a:xfrm>
          <a:off x="773809" y="2626235"/>
          <a:ext cx="5563272" cy="5254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Designer and Contractor logon requests</a:t>
          </a:r>
        </a:p>
      </dsp:txBody>
      <dsp:txXfrm>
        <a:off x="773809" y="2626235"/>
        <a:ext cx="5563272" cy="525432"/>
      </dsp:txXfrm>
    </dsp:sp>
    <dsp:sp modelId="{7C62BFEC-BA1B-41DF-8905-218AD54944F1}">
      <dsp:nvSpPr>
        <dsp:cNvPr id="0" name=""/>
        <dsp:cNvSpPr/>
      </dsp:nvSpPr>
      <dsp:spPr>
        <a:xfrm>
          <a:off x="445414" y="2560556"/>
          <a:ext cx="656790" cy="6567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E31EB-31F6-4EFC-BCDA-9747F4DBB9FD}">
      <dsp:nvSpPr>
        <dsp:cNvPr id="0" name=""/>
        <dsp:cNvSpPr/>
      </dsp:nvSpPr>
      <dsp:spPr>
        <a:xfrm>
          <a:off x="397300" y="3414131"/>
          <a:ext cx="5939781" cy="5254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Forgot user name or password</a:t>
          </a:r>
        </a:p>
      </dsp:txBody>
      <dsp:txXfrm>
        <a:off x="397300" y="3414131"/>
        <a:ext cx="5939781" cy="525432"/>
      </dsp:txXfrm>
    </dsp:sp>
    <dsp:sp modelId="{7867492C-1D93-4ECF-8F5B-AC04AF3FA722}">
      <dsp:nvSpPr>
        <dsp:cNvPr id="0" name=""/>
        <dsp:cNvSpPr/>
      </dsp:nvSpPr>
      <dsp:spPr>
        <a:xfrm>
          <a:off x="68905" y="3348452"/>
          <a:ext cx="656790" cy="6567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D356C-46B6-4BB3-A4F7-228D290F75E6}">
      <dsp:nvSpPr>
        <dsp:cNvPr id="0" name=""/>
        <dsp:cNvSpPr/>
      </dsp:nvSpPr>
      <dsp:spPr>
        <a:xfrm>
          <a:off x="4822" y="157063"/>
          <a:ext cx="4216598" cy="42165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053" tIns="55880" rIns="232053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Questions </a:t>
          </a:r>
        </a:p>
      </dsp:txBody>
      <dsp:txXfrm>
        <a:off x="622328" y="774569"/>
        <a:ext cx="2981586" cy="2981586"/>
      </dsp:txXfrm>
    </dsp:sp>
    <dsp:sp modelId="{30A2D424-E38F-4902-BE7B-9DFEB8F9FDAB}">
      <dsp:nvSpPr>
        <dsp:cNvPr id="0" name=""/>
        <dsp:cNvSpPr/>
      </dsp:nvSpPr>
      <dsp:spPr>
        <a:xfrm>
          <a:off x="3378100" y="157063"/>
          <a:ext cx="4216598" cy="42165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053" tIns="55880" rIns="232053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and </a:t>
          </a:r>
        </a:p>
      </dsp:txBody>
      <dsp:txXfrm>
        <a:off x="3995606" y="774569"/>
        <a:ext cx="2981586" cy="2981586"/>
      </dsp:txXfrm>
    </dsp:sp>
    <dsp:sp modelId="{A1A179FE-9210-4ADD-9175-2EE7517528F5}">
      <dsp:nvSpPr>
        <dsp:cNvPr id="0" name=""/>
        <dsp:cNvSpPr/>
      </dsp:nvSpPr>
      <dsp:spPr>
        <a:xfrm>
          <a:off x="6751379" y="157063"/>
          <a:ext cx="4216598" cy="42165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053" tIns="55880" rIns="232053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Answers</a:t>
          </a:r>
        </a:p>
      </dsp:txBody>
      <dsp:txXfrm>
        <a:off x="7368885" y="774569"/>
        <a:ext cx="2981586" cy="2981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63408-476D-4A37-8D88-984ECD4B0EA5}">
      <dsp:nvSpPr>
        <dsp:cNvPr id="0" name=""/>
        <dsp:cNvSpPr/>
      </dsp:nvSpPr>
      <dsp:spPr>
        <a:xfrm>
          <a:off x="2143" y="894298"/>
          <a:ext cx="4570214" cy="2742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Where vendors register to do business with the State of North Carolina</a:t>
          </a:r>
        </a:p>
      </dsp:txBody>
      <dsp:txXfrm>
        <a:off x="82457" y="974612"/>
        <a:ext cx="4409586" cy="2581500"/>
      </dsp:txXfrm>
    </dsp:sp>
    <dsp:sp modelId="{234B25AF-33F8-497F-80E1-99AD1253987B}">
      <dsp:nvSpPr>
        <dsp:cNvPr id="0" name=""/>
        <dsp:cNvSpPr/>
      </dsp:nvSpPr>
      <dsp:spPr>
        <a:xfrm>
          <a:off x="5029378" y="1698655"/>
          <a:ext cx="968885" cy="11334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029378" y="1925338"/>
        <a:ext cx="678220" cy="680047"/>
      </dsp:txXfrm>
    </dsp:sp>
    <dsp:sp modelId="{62AAE3F6-2AA1-4C6E-B9D4-EBCD38D4925E}">
      <dsp:nvSpPr>
        <dsp:cNvPr id="0" name=""/>
        <dsp:cNvSpPr/>
      </dsp:nvSpPr>
      <dsp:spPr>
        <a:xfrm>
          <a:off x="6400442" y="894298"/>
          <a:ext cx="4570214" cy="2742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Consolidation of IPS and E-Procurement</a:t>
          </a:r>
        </a:p>
      </dsp:txBody>
      <dsp:txXfrm>
        <a:off x="6480756" y="974612"/>
        <a:ext cx="4409586" cy="2581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238E5-AABE-477E-9FEC-110B9826FC5D}">
      <dsp:nvSpPr>
        <dsp:cNvPr id="0" name=""/>
        <dsp:cNvSpPr/>
      </dsp:nvSpPr>
      <dsp:spPr>
        <a:xfrm rot="16200000">
          <a:off x="-964787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Interactive Purchasing System</a:t>
          </a:r>
        </a:p>
      </dsp:txBody>
      <dsp:txXfrm rot="5400000">
        <a:off x="2645" y="906145"/>
        <a:ext cx="2595860" cy="2718435"/>
      </dsp:txXfrm>
    </dsp:sp>
    <dsp:sp modelId="{39D3D8F0-9697-4CE7-BBAE-0356C0D2C4D3}">
      <dsp:nvSpPr>
        <dsp:cNvPr id="0" name=""/>
        <dsp:cNvSpPr/>
      </dsp:nvSpPr>
      <dsp:spPr>
        <a:xfrm rot="16200000">
          <a:off x="1825762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Must be registered in IPS to be in Interscope</a:t>
          </a:r>
        </a:p>
      </dsp:txBody>
      <dsp:txXfrm rot="5400000">
        <a:off x="2793194" y="906145"/>
        <a:ext cx="2595860" cy="2718435"/>
      </dsp:txXfrm>
    </dsp:sp>
    <dsp:sp modelId="{9795412D-CAD9-4A5C-B9C4-CA93B06D0921}">
      <dsp:nvSpPr>
        <dsp:cNvPr id="0" name=""/>
        <dsp:cNvSpPr/>
      </dsp:nvSpPr>
      <dsp:spPr>
        <a:xfrm rot="16200000">
          <a:off x="4616312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Free email notifications for bidding opportunities</a:t>
          </a:r>
        </a:p>
      </dsp:txBody>
      <dsp:txXfrm rot="5400000">
        <a:off x="5583744" y="906145"/>
        <a:ext cx="2595860" cy="2718435"/>
      </dsp:txXfrm>
    </dsp:sp>
    <dsp:sp modelId="{BCAD59F7-BF6E-45A6-83E7-D149A97E3E72}">
      <dsp:nvSpPr>
        <dsp:cNvPr id="0" name=""/>
        <dsp:cNvSpPr/>
      </dsp:nvSpPr>
      <dsp:spPr>
        <a:xfrm rot="16200000">
          <a:off x="7406862" y="967432"/>
          <a:ext cx="4530725" cy="259586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9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IPS advertises solicitations from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 state agencies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colleges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Universities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Public schools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Some local governments</a:t>
          </a:r>
        </a:p>
      </dsp:txBody>
      <dsp:txXfrm rot="5400000">
        <a:off x="8374294" y="906145"/>
        <a:ext cx="2595860" cy="2718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34A89-383F-4322-B12E-30C5572A71C3}">
      <dsp:nvSpPr>
        <dsp:cNvPr id="0" name=""/>
        <dsp:cNvSpPr/>
      </dsp:nvSpPr>
      <dsp:spPr>
        <a:xfrm>
          <a:off x="2387226" y="2064524"/>
          <a:ext cx="2392144" cy="1196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NC E-Procurement</a:t>
          </a:r>
        </a:p>
      </dsp:txBody>
      <dsp:txXfrm>
        <a:off x="2422258" y="2099556"/>
        <a:ext cx="2322080" cy="1126008"/>
      </dsp:txXfrm>
    </dsp:sp>
    <dsp:sp modelId="{ED154ECC-BAC4-41A7-8667-B03F14782C42}">
      <dsp:nvSpPr>
        <dsp:cNvPr id="0" name=""/>
        <dsp:cNvSpPr/>
      </dsp:nvSpPr>
      <dsp:spPr>
        <a:xfrm rot="17692822">
          <a:off x="4120646" y="1610733"/>
          <a:ext cx="22743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74307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00942" y="1574090"/>
        <a:ext cx="113715" cy="113715"/>
      </dsp:txXfrm>
    </dsp:sp>
    <dsp:sp modelId="{E4888B02-4E21-41B4-AE04-E4B8EB5999F6}">
      <dsp:nvSpPr>
        <dsp:cNvPr id="0" name=""/>
        <dsp:cNvSpPr/>
      </dsp:nvSpPr>
      <dsp:spPr>
        <a:xfrm>
          <a:off x="5736228" y="1300"/>
          <a:ext cx="2392144" cy="1196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Enterprise-wide  purchasing system </a:t>
          </a:r>
        </a:p>
      </dsp:txBody>
      <dsp:txXfrm>
        <a:off x="5771260" y="36332"/>
        <a:ext cx="2322080" cy="1126008"/>
      </dsp:txXfrm>
    </dsp:sp>
    <dsp:sp modelId="{59C500B2-80B3-4191-991E-A68A722A4BEC}">
      <dsp:nvSpPr>
        <dsp:cNvPr id="0" name=""/>
        <dsp:cNvSpPr/>
      </dsp:nvSpPr>
      <dsp:spPr>
        <a:xfrm rot="19457599">
          <a:off x="4668612" y="2298475"/>
          <a:ext cx="117837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78374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8340" y="2289230"/>
        <a:ext cx="58918" cy="58918"/>
      </dsp:txXfrm>
    </dsp:sp>
    <dsp:sp modelId="{8DC8FA52-5972-4F99-85A4-2A4678DAE3F9}">
      <dsp:nvSpPr>
        <dsp:cNvPr id="0" name=""/>
        <dsp:cNvSpPr/>
      </dsp:nvSpPr>
      <dsp:spPr>
        <a:xfrm>
          <a:off x="5736228" y="1376783"/>
          <a:ext cx="2392144" cy="1196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Cost saving and efficient method of purchasing</a:t>
          </a:r>
        </a:p>
      </dsp:txBody>
      <dsp:txXfrm>
        <a:off x="5771260" y="1411815"/>
        <a:ext cx="2322080" cy="1126008"/>
      </dsp:txXfrm>
    </dsp:sp>
    <dsp:sp modelId="{C6B2C2A4-EEC8-4155-B112-58D477C2399C}">
      <dsp:nvSpPr>
        <dsp:cNvPr id="0" name=""/>
        <dsp:cNvSpPr/>
      </dsp:nvSpPr>
      <dsp:spPr>
        <a:xfrm rot="2142401">
          <a:off x="4668612" y="2986216"/>
          <a:ext cx="117837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78374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8340" y="2976972"/>
        <a:ext cx="58918" cy="58918"/>
      </dsp:txXfrm>
    </dsp:sp>
    <dsp:sp modelId="{50AA7C50-803A-4C1C-95C8-1C5BAC8C48D5}">
      <dsp:nvSpPr>
        <dsp:cNvPr id="0" name=""/>
        <dsp:cNvSpPr/>
      </dsp:nvSpPr>
      <dsp:spPr>
        <a:xfrm>
          <a:off x="5736228" y="2752266"/>
          <a:ext cx="2392144" cy="1196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Allows over 150 government entities to aggregate purchases</a:t>
          </a:r>
        </a:p>
      </dsp:txBody>
      <dsp:txXfrm>
        <a:off x="5771260" y="2787298"/>
        <a:ext cx="2322080" cy="1126008"/>
      </dsp:txXfrm>
    </dsp:sp>
    <dsp:sp modelId="{9F5D7654-27B6-4FF0-B9C9-E1DACF3B7DB3}">
      <dsp:nvSpPr>
        <dsp:cNvPr id="0" name=""/>
        <dsp:cNvSpPr/>
      </dsp:nvSpPr>
      <dsp:spPr>
        <a:xfrm rot="3907178">
          <a:off x="4120646" y="3673958"/>
          <a:ext cx="22743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74307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00942" y="3637315"/>
        <a:ext cx="113715" cy="113715"/>
      </dsp:txXfrm>
    </dsp:sp>
    <dsp:sp modelId="{E7C4DD98-48B8-496A-B7F2-18C992590A31}">
      <dsp:nvSpPr>
        <dsp:cNvPr id="0" name=""/>
        <dsp:cNvSpPr/>
      </dsp:nvSpPr>
      <dsp:spPr>
        <a:xfrm>
          <a:off x="5736228" y="4127749"/>
          <a:ext cx="2392144" cy="1196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Provides purchasing power</a:t>
          </a:r>
        </a:p>
      </dsp:txBody>
      <dsp:txXfrm>
        <a:off x="5771260" y="4162781"/>
        <a:ext cx="2322080" cy="1126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E424-97FF-4AC8-845D-E9A37F526D7F}">
      <dsp:nvSpPr>
        <dsp:cNvPr id="0" name=""/>
        <dsp:cNvSpPr/>
      </dsp:nvSpPr>
      <dsp:spPr>
        <a:xfrm rot="16200000">
          <a:off x="-964787" y="967432"/>
          <a:ext cx="4530725" cy="259586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State agencies</a:t>
          </a:r>
        </a:p>
      </dsp:txBody>
      <dsp:txXfrm rot="5400000">
        <a:off x="2645" y="906145"/>
        <a:ext cx="2595860" cy="2718435"/>
      </dsp:txXfrm>
    </dsp:sp>
    <dsp:sp modelId="{8BA49C75-D3D8-4FE9-A830-A7DA489612F5}">
      <dsp:nvSpPr>
        <dsp:cNvPr id="0" name=""/>
        <dsp:cNvSpPr/>
      </dsp:nvSpPr>
      <dsp:spPr>
        <a:xfrm rot="16200000">
          <a:off x="1825762" y="967432"/>
          <a:ext cx="4530725" cy="259586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K-12 schools</a:t>
          </a:r>
        </a:p>
      </dsp:txBody>
      <dsp:txXfrm rot="5400000">
        <a:off x="2793194" y="906145"/>
        <a:ext cx="2595860" cy="2718435"/>
      </dsp:txXfrm>
    </dsp:sp>
    <dsp:sp modelId="{03951149-027D-4CBD-BF77-F046EBAFADA2}">
      <dsp:nvSpPr>
        <dsp:cNvPr id="0" name=""/>
        <dsp:cNvSpPr/>
      </dsp:nvSpPr>
      <dsp:spPr>
        <a:xfrm rot="16200000">
          <a:off x="4616312" y="967432"/>
          <a:ext cx="4530725" cy="259586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Community Colleges</a:t>
          </a:r>
        </a:p>
      </dsp:txBody>
      <dsp:txXfrm rot="5400000">
        <a:off x="5583744" y="906145"/>
        <a:ext cx="2595860" cy="2718435"/>
      </dsp:txXfrm>
    </dsp:sp>
    <dsp:sp modelId="{43655BFE-8C5A-469C-BB0A-99FEEF5C075B}">
      <dsp:nvSpPr>
        <dsp:cNvPr id="0" name=""/>
        <dsp:cNvSpPr/>
      </dsp:nvSpPr>
      <dsp:spPr>
        <a:xfrm rot="16200000">
          <a:off x="7406862" y="967432"/>
          <a:ext cx="4530725" cy="259586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Local Governments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Counties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Municipalities	</a:t>
          </a:r>
        </a:p>
      </dsp:txBody>
      <dsp:txXfrm rot="5400000">
        <a:off x="8374294" y="906145"/>
        <a:ext cx="2595860" cy="2718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E21B6-DC40-4886-8D4D-90B5220D6F60}">
      <dsp:nvSpPr>
        <dsp:cNvPr id="0" name=""/>
        <dsp:cNvSpPr/>
      </dsp:nvSpPr>
      <dsp:spPr>
        <a:xfrm>
          <a:off x="822959" y="0"/>
          <a:ext cx="9326880" cy="4530725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45DDF7D-24DE-4541-AA19-FEAF3AC5A26C}">
      <dsp:nvSpPr>
        <dsp:cNvPr id="0" name=""/>
        <dsp:cNvSpPr/>
      </dsp:nvSpPr>
      <dsp:spPr>
        <a:xfrm>
          <a:off x="614808" y="1359217"/>
          <a:ext cx="4732020" cy="18122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Benefits	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Increased accuracy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Single point of access to markets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Cost savings</a:t>
          </a:r>
        </a:p>
      </dsp:txBody>
      <dsp:txXfrm>
        <a:off x="703277" y="1447686"/>
        <a:ext cx="4555082" cy="1635352"/>
      </dsp:txXfrm>
    </dsp:sp>
    <dsp:sp modelId="{900B509B-9438-4309-870D-7ED27789A8D1}">
      <dsp:nvSpPr>
        <dsp:cNvPr id="0" name=""/>
        <dsp:cNvSpPr/>
      </dsp:nvSpPr>
      <dsp:spPr>
        <a:xfrm>
          <a:off x="5625971" y="1359217"/>
          <a:ext cx="4732020" cy="18122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Fees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1.75% transaction fee on purchase orders (goods only)</a:t>
          </a:r>
        </a:p>
      </dsp:txBody>
      <dsp:txXfrm>
        <a:off x="5714440" y="1447686"/>
        <a:ext cx="4555082" cy="1635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F0EA9-E9CA-4D67-9AF6-403C7CD33F7B}">
      <dsp:nvSpPr>
        <dsp:cNvPr id="0" name=""/>
        <dsp:cNvSpPr/>
      </dsp:nvSpPr>
      <dsp:spPr>
        <a:xfrm>
          <a:off x="2143" y="894298"/>
          <a:ext cx="4570214" cy="2742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eQuote</a:t>
          </a:r>
        </a:p>
      </dsp:txBody>
      <dsp:txXfrm>
        <a:off x="82457" y="974612"/>
        <a:ext cx="4409586" cy="2581500"/>
      </dsp:txXfrm>
    </dsp:sp>
    <dsp:sp modelId="{AD09A7D1-0AA2-4F15-A4A1-6B71D38E4BB6}">
      <dsp:nvSpPr>
        <dsp:cNvPr id="0" name=""/>
        <dsp:cNvSpPr/>
      </dsp:nvSpPr>
      <dsp:spPr>
        <a:xfrm>
          <a:off x="5029378" y="1698655"/>
          <a:ext cx="968885" cy="1133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5029378" y="1925338"/>
        <a:ext cx="678220" cy="680047"/>
      </dsp:txXfrm>
    </dsp:sp>
    <dsp:sp modelId="{8F6F72FF-6DBD-4DD3-8900-7114613B683F}">
      <dsp:nvSpPr>
        <dsp:cNvPr id="0" name=""/>
        <dsp:cNvSpPr/>
      </dsp:nvSpPr>
      <dsp:spPr>
        <a:xfrm>
          <a:off x="6400442" y="894298"/>
          <a:ext cx="4570214" cy="2742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HUB</a:t>
          </a:r>
        </a:p>
      </dsp:txBody>
      <dsp:txXfrm>
        <a:off x="6480756" y="974612"/>
        <a:ext cx="4409586" cy="2581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14778-1BF2-48D7-AE51-A1D03205F7B4}">
      <dsp:nvSpPr>
        <dsp:cNvPr id="0" name=""/>
        <dsp:cNvSpPr/>
      </dsp:nvSpPr>
      <dsp:spPr>
        <a:xfrm>
          <a:off x="1488487" y="1686"/>
          <a:ext cx="3482578" cy="2089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eVP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888-211-7440 option 2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hlinkClick xmlns:r="http://schemas.openxmlformats.org/officeDocument/2006/relationships" r:id="rId1"/>
            </a:rPr>
            <a:t>vendor@nc.gov</a:t>
          </a:r>
          <a:endParaRPr lang="en-US" sz="4400" kern="1200" dirty="0"/>
        </a:p>
      </dsp:txBody>
      <dsp:txXfrm>
        <a:off x="1488487" y="1686"/>
        <a:ext cx="3482578" cy="2089546"/>
      </dsp:txXfrm>
    </dsp:sp>
    <dsp:sp modelId="{1F1EEFC1-DDA2-44EC-870D-230496153FFC}">
      <dsp:nvSpPr>
        <dsp:cNvPr id="0" name=""/>
        <dsp:cNvSpPr/>
      </dsp:nvSpPr>
      <dsp:spPr>
        <a:xfrm>
          <a:off x="5319323" y="1686"/>
          <a:ext cx="4164989" cy="2089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IPS</a:t>
          </a: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kern="1200" dirty="0"/>
            <a:t>919-807-4500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hlinkClick xmlns:r="http://schemas.openxmlformats.org/officeDocument/2006/relationships" r:id="rId2"/>
            </a:rPr>
            <a:t>doa.pchelpdesk@doa.nc.gov</a:t>
          </a:r>
          <a:endParaRPr lang="en-US" sz="3200" b="1" kern="1200" dirty="0"/>
        </a:p>
      </dsp:txBody>
      <dsp:txXfrm>
        <a:off x="5319323" y="1686"/>
        <a:ext cx="4164989" cy="2089546"/>
      </dsp:txXfrm>
    </dsp:sp>
    <dsp:sp modelId="{EADEB45D-EDD8-404F-A417-E2FC13D28CB0}">
      <dsp:nvSpPr>
        <dsp:cNvPr id="0" name=""/>
        <dsp:cNvSpPr/>
      </dsp:nvSpPr>
      <dsp:spPr>
        <a:xfrm>
          <a:off x="1587740" y="2430610"/>
          <a:ext cx="4072979" cy="2089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HUB</a:t>
          </a: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kern="1200" dirty="0"/>
            <a:t>919-807-2330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hlinkClick xmlns:r="http://schemas.openxmlformats.org/officeDocument/2006/relationships" r:id="rId3"/>
            </a:rPr>
            <a:t>Huboffice.doa@doa.nc.gov</a:t>
          </a:r>
          <a:endParaRPr lang="en-US" sz="2000" b="1" kern="1200" dirty="0"/>
        </a:p>
      </dsp:txBody>
      <dsp:txXfrm>
        <a:off x="1587740" y="2430610"/>
        <a:ext cx="4072979" cy="2089546"/>
      </dsp:txXfrm>
    </dsp:sp>
    <dsp:sp modelId="{436B37FF-5B83-45D3-BCFC-4D6BA32A6E32}">
      <dsp:nvSpPr>
        <dsp:cNvPr id="0" name=""/>
        <dsp:cNvSpPr/>
      </dsp:nvSpPr>
      <dsp:spPr>
        <a:xfrm>
          <a:off x="5955729" y="2439491"/>
          <a:ext cx="3482578" cy="2089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INTERSCOPE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919-807-4109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tx2">
                  <a:lumMod val="20000"/>
                  <a:lumOff val="80000"/>
                </a:schemeClr>
              </a:solidFill>
            </a:rPr>
            <a:t>interscope@doa.nc.gov</a:t>
          </a:r>
        </a:p>
      </dsp:txBody>
      <dsp:txXfrm>
        <a:off x="5955729" y="2439491"/>
        <a:ext cx="3482578" cy="208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222B-CA11-4575-BCB6-678686068103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5252-372F-4042-98D1-991CA9CB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5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134E-CD01-4D77-85A8-285267AE298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CAE73-D757-4382-BAD6-46BDC4D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9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3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IPS-provides free email notifications</a:t>
            </a:r>
            <a:r>
              <a:rPr lang="en-US" baseline="0" dirty="0"/>
              <a:t> of bidding opportunities to registered Vendors.  This is where all solicitations from state agencies, community colleges, universities, public schools and some local governments will be found.</a:t>
            </a:r>
          </a:p>
          <a:p>
            <a:r>
              <a:rPr lang="en-US" baseline="0" dirty="0"/>
              <a:t>You must be registered in IPS to have an account in Interscope.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6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9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5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98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2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4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7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6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9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8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63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room to introduce themselves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0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IPS-provides free email notifications</a:t>
            </a:r>
            <a:r>
              <a:rPr lang="en-US" baseline="0" dirty="0"/>
              <a:t> of bidding opportunities to registered Vendors.  This is where all solicitations from state agencies, community colleges, universities, public schools and some local governments will be found.</a:t>
            </a:r>
          </a:p>
          <a:p>
            <a:r>
              <a:rPr lang="en-US" baseline="0" dirty="0"/>
              <a:t>You must be registered in IPS to have an account in Interscope.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</a:t>
            </a:r>
            <a:r>
              <a:rPr lang="en-US" baseline="0" dirty="0"/>
              <a:t> governments can participate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8"/>
          <a:stretch/>
        </p:blipFill>
        <p:spPr>
          <a:xfrm>
            <a:off x="0" y="0"/>
            <a:ext cx="12192000" cy="229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0" y="2633455"/>
            <a:ext cx="1810787" cy="1627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>
          <a:xfrm>
            <a:off x="0" y="4721258"/>
            <a:ext cx="12192000" cy="2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</p:spTree>
    <p:extLst>
      <p:ext uri="{BB962C8B-B14F-4D97-AF65-F5344CB8AC3E}">
        <p14:creationId xmlns:p14="http://schemas.microsoft.com/office/powerpoint/2010/main" val="1009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10004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034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1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95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0716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6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8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</p:spTree>
    <p:extLst>
      <p:ext uri="{BB962C8B-B14F-4D97-AF65-F5344CB8AC3E}">
        <p14:creationId xmlns:p14="http://schemas.microsoft.com/office/powerpoint/2010/main" val="12080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3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911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11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11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11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11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E2CDCC5-8B1E-4D30-B83A-D0DAB9E1EE3B}" type="datetime1">
              <a:rPr lang="en-US" smtClean="0"/>
              <a:t>3/1/2017</a:t>
            </a:fld>
            <a:endParaRPr lang="en-US"/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9115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01E5A-2F3F-47B2-BB1A-823CDA46940D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171E1-0ACD-4303-9DA6-DBA4D13960A4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21BB0A-1515-4517-AD62-9A328DC7871B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7A935-D846-4818-ABCA-4572F4D0C111}" type="datetime1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A25ED-0290-460B-B5A1-AB4EEF229307}" type="datetime1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0568D-0109-41DF-BC1E-A5526F5F2F2C}" type="datetime1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C50F9-C2E7-4954-AF2E-6A2BEDD1E761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F1FAC-6639-47AB-A297-D02B16D94E7F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3FEED-0D8C-4EB5-BBFE-390375615133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62410-FAE7-433B-AAF8-BDB029ED30FF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9CCB542-2BEF-4DD4-BDCC-BE8C93228268}" type="datetime1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F5C02D-F8B4-45CA-B436-B885FEF9215F}" type="datetime1">
              <a:rPr lang="en-US" smtClean="0"/>
              <a:t>3/1/2017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D6DDB94-F151-43BD-8C54-C50F1EEFDE38}" type="datetime1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1ABCF5D-3FD7-4E87-98C2-4A28DB775CB3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2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6F602-6CE6-4B56-BC35-4E3E5752E946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01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01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DB4B9564-DFB8-45AB-BACB-DBD1245FAC3C}" type="datetime1">
              <a:rPr lang="en-US" smtClean="0"/>
              <a:t>3/1/2017</a:t>
            </a:fld>
            <a:endParaRPr lang="en-US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r>
              <a:rPr lang="en-US"/>
              <a:t>State Construction Conference 2017</a:t>
            </a:r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B22338F-47FE-4707-BBD5-A016A163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8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4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19.xml"/><Relationship Id="rId10" Type="http://schemas.openxmlformats.org/officeDocument/2006/relationships/image" Target="../media/image19.png"/><Relationship Id="rId4" Type="http://schemas.openxmlformats.org/officeDocument/2006/relationships/diagramData" Target="../diagrams/data19.xml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2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2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647705" y="2771938"/>
            <a:ext cx="5865181" cy="713497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State Construction Conference</a:t>
            </a:r>
            <a:br>
              <a:rPr lang="en-US" sz="3600" dirty="0"/>
            </a:br>
            <a:r>
              <a:rPr lang="en-US" sz="3600" dirty="0"/>
              <a:t>March 2,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106155" y="4364854"/>
            <a:ext cx="5437092" cy="614779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State Construction Office</a:t>
            </a:r>
          </a:p>
          <a:p>
            <a:pPr algn="r"/>
            <a:r>
              <a:rPr lang="en-US" dirty="0"/>
              <a:t>Interscope +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40" y="1545454"/>
            <a:ext cx="2819400" cy="2819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4059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54">
        <p14:prism/>
      </p:transition>
    </mc:Choice>
    <mc:Fallback xmlns="">
      <p:transition spd="slow" advTm="415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E-Procurement Vendor Benefits and Fees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4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88">
        <p14:prism/>
      </p:transition>
    </mc:Choice>
    <mc:Fallback xmlns="">
      <p:transition spd="slow" advTm="5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E21B6-DC40-4886-8D4D-90B5220D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5DDF7D-24DE-4541-AA19-FEAF3AC5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B509B-9438-4309-870D-7ED27789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in eVP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5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39">
        <p14:prism/>
      </p:transition>
    </mc:Choice>
    <mc:Fallback xmlns="">
      <p:transition spd="slow" advTm="3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F0EA9-E9CA-4D67-9AF6-403C7CD3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7FF0EA9-E9CA-4D67-9AF6-403C7CD33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7FF0EA9-E9CA-4D67-9AF6-403C7CD3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7FF0EA9-E9CA-4D67-9AF6-403C7CD3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9A7D1-0AA2-4F15-A4A1-6B71D38E4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D09A7D1-0AA2-4F15-A4A1-6B71D38E4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D09A7D1-0AA2-4F15-A4A1-6B71D38E4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D09A7D1-0AA2-4F15-A4A1-6B71D38E4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F72FF-6DBD-4DD3-8900-7114613B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F6F72FF-6DBD-4DD3-8900-7114613B6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F6F72FF-6DBD-4DD3-8900-7114613B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F6F72FF-6DBD-4DD3-8900-7114613B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92"/>
            <a:ext cx="10972800" cy="1139825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33064"/>
              </p:ext>
            </p:extLst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1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24">
        <p14:prism/>
      </p:transition>
    </mc:Choice>
    <mc:Fallback xmlns="">
      <p:transition spd="slow" advTm="104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14778-1BF2-48D7-AE51-A1D03205F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2514778-1BF2-48D7-AE51-A1D03205F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EEFC1-DDA2-44EC-870D-23049615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F1EEFC1-DDA2-44EC-870D-230496153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EB45D-EDD8-404F-A417-E2FC13D28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ADEB45D-EDD8-404F-A417-E2FC13D28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B37FF-5B83-45D3-BCFC-4D6BA32A6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36B37FF-5B83-45D3-BCFC-4D6BA32A6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eVP Resources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7865" y="1831019"/>
            <a:ext cx="4376268" cy="453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557" y="1162664"/>
            <a:ext cx="802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http://eprocurement.nc.gov/Training/Vendor_Training.html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13883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45">
        <p14:prism/>
      </p:transition>
    </mc:Choice>
    <mc:Fallback xmlns="">
      <p:transition spd="slow" advTm="614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IPS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xplosion 1 7"/>
          <p:cNvSpPr/>
          <p:nvPr/>
        </p:nvSpPr>
        <p:spPr bwMode="auto">
          <a:xfrm>
            <a:off x="3053918" y="1322773"/>
            <a:ext cx="1677880" cy="141155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0">
        <p14:prism/>
      </p:transition>
    </mc:Choice>
    <mc:Fallback xmlns="">
      <p:transition spd="slow" advTm="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1238E5-AABE-477E-9FEC-110B9826F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3D8F0-9697-4CE7-BBAE-0356C0D2C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95412D-CAD9-4A5C-B9C4-CA93B06D0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D59F7-BF6E-45A6-83E7-D149A97E3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 Interscope+ was created</a:t>
            </a:r>
            <a:b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654087"/>
              </p:ext>
            </p:extLst>
          </p:nvPr>
        </p:nvGraphicFramePr>
        <p:xfrm>
          <a:off x="-211015" y="562707"/>
          <a:ext cx="10888540" cy="579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66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50">
        <p14:prism/>
      </p:transition>
    </mc:Choice>
    <mc:Fallback xmlns="">
      <p:transition spd="slow" advTm="5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5E3803-1E55-4DA0-863C-9DD00B624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2FBBBE-A34B-48D8-8AFF-2CEA320A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9554" y="151181"/>
            <a:ext cx="10515600" cy="1061245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 Interscope+ was created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119252"/>
              </p:ext>
            </p:extLst>
          </p:nvPr>
        </p:nvGraphicFramePr>
        <p:xfrm>
          <a:off x="1230923" y="1212426"/>
          <a:ext cx="8968520" cy="494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60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226">
        <p14:prism/>
      </p:transition>
    </mc:Choice>
    <mc:Fallback xmlns="">
      <p:transition spd="slow" advTm="8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807CFA-CECB-40E0-ABB0-0076B742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61807CFA-CECB-40E0-ABB0-0076B742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2E11B-F80B-466E-8F13-C0C260F0A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E332E11B-F80B-466E-8F13-C0C260F0A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D51E2D-4664-443C-9F85-CF2916F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96D51E2D-4664-443C-9F85-CF2916FF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 Interscope+ was created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153174"/>
              </p:ext>
            </p:extLst>
          </p:nvPr>
        </p:nvGraphicFramePr>
        <p:xfrm>
          <a:off x="195309" y="1405973"/>
          <a:ext cx="11387091" cy="471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527">
        <p14:prism/>
      </p:transition>
    </mc:Choice>
    <mc:Fallback xmlns="">
      <p:transition spd="slow" advTm="9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559957-95FE-4FC1-9796-28CA6DA08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6D19FF-0961-47F5-BC39-58CEA3CB8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A400CB-949B-49FB-8BA6-A7CA18FF2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293C52-2A34-40B4-85D1-972E61D95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E0D122-6BED-432C-8FAD-F5B4E941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DCB76F-1B7C-4E16-9337-7FBF47C16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7929B6-98F6-483A-92EE-28B149AAA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we use Interscope+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98894"/>
              </p:ext>
            </p:extLst>
          </p:nvPr>
        </p:nvGraphicFramePr>
        <p:xfrm>
          <a:off x="421860" y="1205827"/>
          <a:ext cx="10729546" cy="536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4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336">
        <p14:prism/>
      </p:transition>
    </mc:Choice>
    <mc:Fallback xmlns="">
      <p:transition spd="slow" advTm="19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6B2C-6692-4ABF-9D06-D1900C565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90D6B2C-6692-4ABF-9D06-D1900C565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90D6B2C-6692-4ABF-9D06-D1900C565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90D6B2C-6692-4ABF-9D06-D1900C565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71417-A01E-412E-BD3E-68D66AA6A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CD71417-A01E-412E-BD3E-68D66AA6A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CD71417-A01E-412E-BD3E-68D66AA6A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CD71417-A01E-412E-BD3E-68D66AA6A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D4E8A-2F65-4A8A-BEE7-85D3E6C05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53D4E8A-2F65-4A8A-BEE7-85D3E6C05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53D4E8A-2F65-4A8A-BEE7-85D3E6C05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53D4E8A-2F65-4A8A-BEE7-85D3E6C05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3FC2D-AC4F-4D9C-9BA2-2AB73DD0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E23FC2D-AC4F-4D9C-9BA2-2AB73DD07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E23FC2D-AC4F-4D9C-9BA2-2AB73DD0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E23FC2D-AC4F-4D9C-9BA2-2AB73DD0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854D0-2525-4554-8BAD-31BE4FF21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4E7854D0-2525-4554-8BAD-31BE4FF21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E7854D0-2525-4554-8BAD-31BE4FF21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E7854D0-2525-4554-8BAD-31BE4FF21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179C8-E347-4A72-9963-C3AF7747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F7179C8-E347-4A72-9963-C3AF77470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2F7179C8-E347-4A72-9963-C3AF7747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2F7179C8-E347-4A72-9963-C3AF7747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801BC-4064-42CD-A435-0D1440657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0D801BC-4064-42CD-A435-0D1440657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0D801BC-4064-42CD-A435-0D1440657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0D801BC-4064-42CD-A435-0D1440657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BBA6A-67B9-42CC-A6B5-07ECE4EAC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7BBBA6A-67B9-42CC-A6B5-07ECE4EAC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7BBBA6A-67B9-42CC-A6B5-07ECE4EAC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7BBBA6A-67B9-42CC-A6B5-07ECE4EAC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726D8-6F20-4A03-BCD4-9D252927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832726D8-6F20-4A03-BCD4-9D252927D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832726D8-6F20-4A03-BCD4-9D252927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832726D8-6F20-4A03-BCD4-9D252927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8A099-F1B9-4ADE-AA6A-F34C47CD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8568A099-F1B9-4ADE-AA6A-F34C47CD0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8568A099-F1B9-4ADE-AA6A-F34C47CD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8568A099-F1B9-4ADE-AA6A-F34C47CD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we use Interscope+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023721"/>
              </p:ext>
            </p:extLst>
          </p:nvPr>
        </p:nvGraphicFramePr>
        <p:xfrm>
          <a:off x="838200" y="1316782"/>
          <a:ext cx="10515600" cy="42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83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553">
        <p14:prism/>
      </p:transition>
    </mc:Choice>
    <mc:Fallback xmlns="">
      <p:transition spd="slow" advTm="14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585383-D2B8-4258-B679-C8122D92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51E24C-769C-42DE-AA1A-17F8BCF73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B45636-1E69-4977-A0A6-2BE8A6B3C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1791E-334C-4965-9407-17D67E7F0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585383-D2B8-4258-B679-C8122D92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51E24C-769C-42DE-AA1A-17F8BCF73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B45636-1E69-4977-A0A6-2BE8A6B3C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1791E-334C-4965-9407-17D67E7F0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9434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46" y="1060230"/>
            <a:ext cx="3280392" cy="2534848"/>
          </a:xfr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03370"/>
            <a:ext cx="9144001" cy="47077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6854" y="4168347"/>
            <a:ext cx="3253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2">
                    <a:lumMod val="75000"/>
                  </a:schemeClr>
                </a:solidFill>
              </a:rPr>
              <a:t>AND MOBILE DEVICES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604" y="5511114"/>
            <a:ext cx="7628635" cy="1087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544" y="1597830"/>
            <a:ext cx="325394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dirty="0">
                <a:solidFill>
                  <a:schemeClr val="accent2">
                    <a:lumMod val="75000"/>
                  </a:schemeClr>
                </a:solidFill>
              </a:rPr>
              <a:t>AS A COURTESY TO OTHERS,</a:t>
            </a:r>
          </a:p>
        </p:txBody>
      </p:sp>
    </p:spTree>
    <p:extLst>
      <p:ext uri="{BB962C8B-B14F-4D97-AF65-F5344CB8AC3E}">
        <p14:creationId xmlns:p14="http://schemas.microsoft.com/office/powerpoint/2010/main" val="8968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84">
        <p14:prism/>
      </p:transition>
    </mc:Choice>
    <mc:Fallback xmlns="">
      <p:transition spd="slow" advTm="138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can Interscope+ do?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363426"/>
              </p:ext>
            </p:extLst>
          </p:nvPr>
        </p:nvGraphicFramePr>
        <p:xfrm>
          <a:off x="838200" y="1299197"/>
          <a:ext cx="10515600" cy="42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56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467">
        <p14:prism/>
      </p:transition>
    </mc:Choice>
    <mc:Fallback xmlns="">
      <p:transition spd="slow" advTm="13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45273D-3601-407C-8622-19B619580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C945273D-3601-407C-8622-19B619580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C945273D-3601-407C-8622-19B619580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C945273D-3601-407C-8622-19B619580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62D78D-3997-4BF9-89E2-B296D98A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9A62D78D-3997-4BF9-89E2-B296D98A1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9A62D78D-3997-4BF9-89E2-B296D98A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9A62D78D-3997-4BF9-89E2-B296D98A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BFA83-0DDB-4967-B100-4E7B374C2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C77BFA83-0DDB-4967-B100-4E7B374C2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C77BFA83-0DDB-4967-B100-4E7B374C2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C77BFA83-0DDB-4967-B100-4E7B374C2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D18318-869C-47E9-AD4D-F5906252C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33D18318-869C-47E9-AD4D-F5906252C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33D18318-869C-47E9-AD4D-F5906252C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33D18318-869C-47E9-AD4D-F5906252C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B750B-F333-4FAC-9428-7FC83E83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7B1B750B-F333-4FAC-9428-7FC83E836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7B1B750B-F333-4FAC-9428-7FC83E83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7B1B750B-F333-4FAC-9428-7FC83E83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2A752F-9520-4E9E-9A7E-D6678C48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AF2A752F-9520-4E9E-9A7E-D6678C487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AF2A752F-9520-4E9E-9A7E-D6678C48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AF2A752F-9520-4E9E-9A7E-D6678C48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93" y="149897"/>
            <a:ext cx="10515600" cy="1061245"/>
          </a:xfrm>
        </p:spPr>
        <p:txBody>
          <a:bodyPr/>
          <a:lstStyle/>
          <a:p>
            <a:r>
              <a:rPr lang="en-US" dirty="0"/>
              <a:t>What can Interscope+ do?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2963"/>
              </p:ext>
            </p:extLst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5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580">
        <p14:prism/>
      </p:transition>
    </mc:Choice>
    <mc:Fallback xmlns="">
      <p:transition spd="slow" advTm="13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D67BCC-E1A3-4D76-84AB-5F8A69A0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5D67BCC-E1A3-4D76-84AB-5F8A69A0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5D67BCC-E1A3-4D76-84AB-5F8A69A0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55B0B2-4E08-4E4B-B78B-4B968AB1C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C55B0B2-4E08-4E4B-B78B-4B968AB1C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C55B0B2-4E08-4E4B-B78B-4B968AB1C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00BBE0-2D90-4D5C-9178-F2372223E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F00BBE0-2D90-4D5C-9178-F2372223E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F00BBE0-2D90-4D5C-9178-F2372223E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0C183C-E6FD-4D1F-8684-DDC819A73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1A0C183C-E6FD-4D1F-8684-DDC819A73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1A0C183C-E6FD-4D1F-8684-DDC819A73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17B4E-FF06-426E-99E1-98AB3CE0C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B817B4E-FF06-426E-99E1-98AB3CE0C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B817B4E-FF06-426E-99E1-98AB3CE0C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4349EE-A1CE-4465-BCFF-B536B8023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14349EE-A1CE-4465-BCFF-B536B8023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214349EE-A1CE-4465-BCFF-B536B8023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System Functions</a:t>
            </a:r>
            <a:br>
              <a:rPr lang="en-US" dirty="0"/>
            </a:br>
            <a:r>
              <a:rPr lang="en-US" dirty="0"/>
              <a:t>Typical Capital Project Flow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977063"/>
              </p:ext>
            </p:extLst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6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163">
        <p14:prism/>
      </p:transition>
    </mc:Choice>
    <mc:Fallback xmlns="">
      <p:transition spd="slow" advTm="331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A6E578-D453-4694-B276-5F22CC9FE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53F74-2BAA-4198-A682-364A81A3C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C8E874-A196-4DDE-802B-12515B2F3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A6D263-5035-43B3-A4CA-14C63A8B1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1D9BEF-3373-4C41-BD5F-EEA6EA79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CE485-DFD3-4E67-8157-6320F0A2C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B45BEE-F780-4F07-9089-87FF5B5F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BD371F-9281-4D38-AE95-14EB3670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6745F-8527-48E8-94AF-BC324999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the System Functions       Typical Capital Project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435855"/>
              </p:ext>
            </p:extLst>
          </p:nvPr>
        </p:nvGraphicFramePr>
        <p:xfrm>
          <a:off x="177553" y="1360899"/>
          <a:ext cx="6395158" cy="481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711" y="1435237"/>
            <a:ext cx="5200650" cy="181130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4605556" y="1798023"/>
            <a:ext cx="1967155" cy="1089061"/>
          </a:xfrm>
          <a:prstGeom prst="straightConnector1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82767" y="3162650"/>
            <a:ext cx="3094223" cy="2298583"/>
          </a:xfrm>
          <a:prstGeom prst="straightConnector1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35772" y="2829760"/>
            <a:ext cx="2539078" cy="1960354"/>
          </a:xfrm>
          <a:prstGeom prst="straightConnector1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135772" y="2511085"/>
            <a:ext cx="2494337" cy="1633076"/>
          </a:xfrm>
          <a:prstGeom prst="straightConnector1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74792" y="2169331"/>
            <a:ext cx="2140735" cy="1247376"/>
          </a:xfrm>
          <a:prstGeom prst="straightConnector1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361" y="990392"/>
            <a:ext cx="5924550" cy="238125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4236440" y="1200238"/>
            <a:ext cx="7226417" cy="301254"/>
          </a:xfrm>
          <a:prstGeom prst="curvedConnector3">
            <a:avLst>
              <a:gd name="adj1" fmla="val 100034"/>
            </a:avLst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572" y="4061983"/>
            <a:ext cx="603556" cy="49991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395128" y="4030721"/>
            <a:ext cx="4292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</a:rPr>
              <a:t>It may help to think of each Interscope+ tab as a nested file folder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5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334">
        <p14:prism/>
      </p:transition>
    </mc:Choice>
    <mc:Fallback xmlns="">
      <p:transition spd="slow" advTm="87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4EB1A30-C071-470F-AC93-0B930F28E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FBDBD8D-C76D-4FBA-A18A-10118F3A9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7E57413-0895-4567-8837-1015F19B0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FF11C8A-1080-4942-B2B8-8142C7BB5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6EA0116-20B3-4083-8AC7-C7661E53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ACCFD7-C266-4013-B059-451E926FE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Interscope “SCO” ID Number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6938"/>
              </p:ext>
            </p:extLst>
          </p:nvPr>
        </p:nvGraphicFramePr>
        <p:xfrm>
          <a:off x="838200" y="2449357"/>
          <a:ext cx="10515600" cy="334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lowchart: Preparation 5"/>
          <p:cNvSpPr/>
          <p:nvPr/>
        </p:nvSpPr>
        <p:spPr>
          <a:xfrm>
            <a:off x="3371778" y="1325796"/>
            <a:ext cx="5025005" cy="1443158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The “full” ID number is gradually created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9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202">
        <p14:prism/>
      </p:transition>
    </mc:Choice>
    <mc:Fallback xmlns="">
      <p:transition spd="slow" advTm="53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733CF5-6701-4670-AA81-4E19426C8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BA733CF5-6701-4670-AA81-4E19426C8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975D4D-9EA9-4FEF-8D52-1A5ED569F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A975D4D-9EA9-4FEF-8D52-1A5ED569F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4FF939-662B-45B9-8824-E51B350D3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DB4FF939-662B-45B9-8824-E51B350D3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0C82D-4312-4027-821B-EA048BE70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DC90C82D-4312-4027-821B-EA048BE70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F81CF-2A99-4771-8C32-C7927CA26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A6F81CF-2A99-4771-8C32-C7927CA26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E13023-966F-42C3-9B80-E81E16217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72E13023-966F-42C3-9B80-E81E16217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2254DD-CA40-4BB2-B9DC-D5A2EE291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FF2254DD-CA40-4BB2-B9DC-D5A2EE291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388523-9307-4AB3-B587-6371BA9B1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08388523-9307-4AB3-B587-6371BA9B1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4F7476-4EF9-4291-910C-DEBF0CA5A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BC4F7476-4EF9-4291-910C-DEBF0CA5A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C549B4-A4F4-410D-9EFB-F11F532C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8C549B4-A4F4-410D-9EFB-F11F532C9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28E0D9-B489-4A15-93C6-BA48B60C5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C28E0D9-B489-4A15-93C6-BA48B60C5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52A12E-1198-405E-B4C7-3927E0741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752A12E-1198-405E-B4C7-3927E0741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0" y="0"/>
            <a:ext cx="9144000" cy="943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Interscope “SCO” ID Number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693" y="911505"/>
            <a:ext cx="8287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#     16-02222-02-A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0697" y="2612466"/>
            <a:ext cx="240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Project “Sequence”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4696" y="1957944"/>
            <a:ext cx="238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Project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3568" y="2363058"/>
            <a:ext cx="2405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Design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Contract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4012" y="1966135"/>
            <a:ext cx="152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Package ID 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30113" y="1614618"/>
            <a:ext cx="0" cy="535459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54577" y="1614618"/>
            <a:ext cx="0" cy="122743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469659" y="1614617"/>
            <a:ext cx="0" cy="121521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66901" y="1609702"/>
            <a:ext cx="0" cy="540375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31043" y="2150076"/>
            <a:ext cx="7990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17293" y="2842054"/>
            <a:ext cx="737285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71418" y="2829827"/>
            <a:ext cx="27215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66902" y="2150076"/>
            <a:ext cx="251255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0537022"/>
              </p:ext>
            </p:extLst>
          </p:nvPr>
        </p:nvGraphicFramePr>
        <p:xfrm>
          <a:off x="1247674" y="3226750"/>
          <a:ext cx="9276522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6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434">
        <p14:prism/>
      </p:transition>
    </mc:Choice>
    <mc:Fallback xmlns="">
      <p:transition spd="slow" advTm="43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Interscope “SCO” ID Number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93519"/>
              </p:ext>
            </p:extLst>
          </p:nvPr>
        </p:nvGraphicFramePr>
        <p:xfrm>
          <a:off x="773723" y="800100"/>
          <a:ext cx="10580078" cy="544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14471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636">
        <p14:prism/>
      </p:transition>
    </mc:Choice>
    <mc:Fallback xmlns="">
      <p:transition spd="slow" advTm="17636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Interscope Logon’s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538830"/>
              </p:ext>
            </p:extLst>
          </p:nvPr>
        </p:nvGraphicFramePr>
        <p:xfrm>
          <a:off x="5540375" y="1281113"/>
          <a:ext cx="6394450" cy="420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Content Placeholder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48" y="901147"/>
            <a:ext cx="4797288" cy="5194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5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835">
        <p14:prism/>
      </p:transition>
    </mc:Choice>
    <mc:Fallback xmlns="">
      <p:transition spd="slow" advTm="33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2A1C5-2FC4-4AF8-A519-1FF00200F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8E8094-6696-49B9-A92A-BF163C8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50481-4E0B-484D-AB14-8077FC00E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46C49-1E76-4C9C-B1CE-283A9A94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F98669-1FEB-4C31-8920-934CF0190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FEDF5-0F02-4519-8D60-D2663F573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60FB2-8DCD-4ADC-8867-C5CEDE9A3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2BFEC-BA1B-41DF-8905-218AD5494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908FBE-5BCC-4AAE-AC79-7F9D145E3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7492C-1D93-4ECF-8F5B-AC04AF3FA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E31EB-31F6-4EFC-BCDA-9747F4DB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Forum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95200"/>
              </p:ext>
            </p:extLst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29661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59">
        <p14:prism/>
      </p:transition>
    </mc:Choice>
    <mc:Fallback xmlns="">
      <p:transition spd="slow" advTm="2659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647705" y="2771938"/>
            <a:ext cx="5865181" cy="713497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State Construction Conference</a:t>
            </a:r>
            <a:br>
              <a:rPr lang="en-US" sz="3600" dirty="0"/>
            </a:br>
            <a:r>
              <a:rPr lang="en-US" sz="3600" dirty="0"/>
              <a:t>March 2,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406501" y="4474715"/>
            <a:ext cx="5232642" cy="614779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State Construction Office</a:t>
            </a:r>
          </a:p>
          <a:p>
            <a:pPr algn="r"/>
            <a:r>
              <a:rPr lang="en-US" dirty="0"/>
              <a:t>Interscope +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10" y="1655315"/>
            <a:ext cx="2819400" cy="2819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19414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">
        <p14:prism/>
      </p:transition>
    </mc:Choice>
    <mc:Fallback xmlns="">
      <p:transition spd="slow" advTm="19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09810"/>
              </p:ext>
            </p:extLst>
          </p:nvPr>
        </p:nvGraphicFramePr>
        <p:xfrm>
          <a:off x="337038" y="1290822"/>
          <a:ext cx="10515600" cy="475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038" y="205230"/>
            <a:ext cx="10871151" cy="557215"/>
          </a:xfrm>
        </p:spPr>
        <p:txBody>
          <a:bodyPr>
            <a:no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Today’s Panel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4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482">
        <p14:prism/>
      </p:transition>
    </mc:Choice>
    <mc:Fallback xmlns="">
      <p:transition spd="slow" advTm="24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3BD6CF-2CAC-46C3-BCE5-805CD62A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B3BD6CF-2CAC-46C3-BCE5-805CD62A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151715-4621-456E-AAA6-640A4FB3C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87151715-4621-456E-AAA6-640A4FB3C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05F311-566F-4467-807A-7AF453A89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C205F311-566F-4467-807A-7AF453A89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43E9CF-BE82-4D5E-A26F-F31B7C670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4243E9CF-BE82-4D5E-A26F-F31B7C670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D8BC6-0214-49FC-97F4-74500C1CE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31FD8BC6-0214-49FC-97F4-74500C1CE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0F55A0-939B-49EA-B4E4-D4B2CE57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2F0F55A0-939B-49EA-B4E4-D4B2CE573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89DF5-8393-4D23-A3C3-7AE38FE58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3889DF5-8393-4D23-A3C3-7AE38FE58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6BE77F-67D1-4CE5-9CE6-47527574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436BE77F-67D1-4CE5-9CE6-47527574B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3340DC-1647-4056-AFB8-3C7B6E086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F33340DC-1647-4056-AFB8-3C7B6E086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C2A4F6-0BDE-4FE5-B1E5-03AC8AE15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37C2A4F6-0BDE-4FE5-B1E5-03AC8AE15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4C53FA-7EBA-4BF5-8DD2-06BD6471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64C53FA-7EBA-4BF5-8DD2-06BD64718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89F1A6-04A7-4976-9B65-D0197913F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9D89F1A6-04A7-4976-9B65-D0197913F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DA4232-7791-44D7-9F71-FCED7139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E3DA4232-7791-44D7-9F71-FCED71396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E8B3C9-36FC-4541-BF82-E8D61606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76E8B3C9-36FC-4541-BF82-E8D61606C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Session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167188"/>
              </p:ext>
            </p:extLst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5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811">
        <p14:prism/>
      </p:transition>
    </mc:Choice>
    <mc:Fallback xmlns="">
      <p:transition spd="slow" advTm="41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AF800-0E11-4ABA-9F69-7D6023903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DE12F5-F979-4BEB-A2FD-A4EF8FBA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71DC4-C351-470F-85CA-E1F43E45A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68A2C-BB97-4C2B-A685-06705327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D8B4D9-507D-469A-BF38-4592600EC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eVP Electronic Vendor Portal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0690" y="2118411"/>
            <a:ext cx="6030620" cy="30259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32360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15">
        <p14:prism/>
      </p:transition>
    </mc:Choice>
    <mc:Fallback xmlns="">
      <p:transition spd="slow" advTm="421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eVP Electronic Vendor Portal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265430"/>
              </p:ext>
            </p:extLst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5226">
        <p14:prism/>
      </p:transition>
    </mc:Choice>
    <mc:Fallback xmlns="">
      <p:transition spd="slow" advTm="55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1163408-476D-4A37-8D88-984ECD4B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34B25AF-33F8-497F-80E1-99AD12539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2AAE3F6-2AA1-4C6E-B9D4-EBCD38D49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IPS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10461"/>
              </p:ext>
            </p:extLst>
          </p:nvPr>
        </p:nvGraphicFramePr>
        <p:xfrm>
          <a:off x="609600" y="1600201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xplosion 1 7"/>
          <p:cNvSpPr/>
          <p:nvPr/>
        </p:nvSpPr>
        <p:spPr bwMode="auto">
          <a:xfrm>
            <a:off x="3053918" y="1322773"/>
            <a:ext cx="1677880" cy="141155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122">
        <p14:prism/>
      </p:transition>
    </mc:Choice>
    <mc:Fallback xmlns="">
      <p:transition spd="slow" advTm="51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1238E5-AABE-477E-9FEC-110B9826F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3D8F0-9697-4CE7-BBAE-0356C0D2C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95412D-CAD9-4A5C-B9C4-CA93B06D0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D59F7-BF6E-45A6-83E7-D149A97E3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E-Procurement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96141"/>
          <a:ext cx="10515600" cy="532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455">
        <p14:prism/>
      </p:transition>
    </mc:Choice>
    <mc:Fallback xmlns="">
      <p:transition spd="slow" advTm="5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434A89-383F-4322-B12E-30C5572A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D7434A89-383F-4322-B12E-30C5572A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D7434A89-383F-4322-B12E-30C5572A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D7434A89-383F-4322-B12E-30C5572A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154ECC-BAC4-41A7-8667-B03F1478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ED154ECC-BAC4-41A7-8667-B03F14782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ED154ECC-BAC4-41A7-8667-B03F1478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ED154ECC-BAC4-41A7-8667-B03F1478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888B02-4E21-41B4-AE04-E4B8EB59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4888B02-4E21-41B4-AE04-E4B8EB59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E4888B02-4E21-41B4-AE04-E4B8EB59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E4888B02-4E21-41B4-AE04-E4B8EB59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C500B2-80B3-4191-991E-A68A722A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59C500B2-80B3-4191-991E-A68A722A4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59C500B2-80B3-4191-991E-A68A722A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59C500B2-80B3-4191-991E-A68A722A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C8FA52-5972-4F99-85A4-2A4678DAE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8DC8FA52-5972-4F99-85A4-2A4678DAE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8DC8FA52-5972-4F99-85A4-2A4678DAE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8DC8FA52-5972-4F99-85A4-2A4678DAE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B2C2A4-EEC8-4155-B112-58D477C23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C6B2C2A4-EEC8-4155-B112-58D477C23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C6B2C2A4-EEC8-4155-B112-58D477C23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C6B2C2A4-EEC8-4155-B112-58D477C23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AA7C50-803A-4C1C-95C8-1C5BAC8C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50AA7C50-803A-4C1C-95C8-1C5BAC8C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50AA7C50-803A-4C1C-95C8-1C5BAC8C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50AA7C50-803A-4C1C-95C8-1C5BAC8C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5D7654-27B6-4FF0-B9C9-E1DACF3B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dgm id="{9F5D7654-27B6-4FF0-B9C9-E1DACF3B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9F5D7654-27B6-4FF0-B9C9-E1DACF3B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9F5D7654-27B6-4FF0-B9C9-E1DACF3B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C4DD98-48B8-496A-B7F2-18C99259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E7C4DD98-48B8-496A-B7F2-18C992590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E7C4DD98-48B8-496A-B7F2-18C99259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E7C4DD98-48B8-496A-B7F2-18C99259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Participates in E-Procurement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Construction Conference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9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51">
        <p14:prism/>
      </p:transition>
    </mc:Choice>
    <mc:Fallback xmlns="">
      <p:transition spd="slow" advTm="3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CE424-97FF-4AC8-845D-E9A37F52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AACE424-97FF-4AC8-845D-E9A37F526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49C75-D3D8-4FE9-A830-A7DA48961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BA49C75-D3D8-4FE9-A830-A7DA48961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951149-027D-4CBD-BF77-F046EBAFA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3951149-027D-4CBD-BF77-F046EBAFA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55BFE-8C5A-469C-BB0A-99FEEF5C0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3655BFE-8C5A-469C-BB0A-99FEEF5C0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1.3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3|1.5|1.4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8.9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.4|1.3|1.1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9|1.6|2.2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4|7.1|3.3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1|1|0.8|1.4|32.5|12|5.4|5.3|1.1|0.8|0.8|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4.8|2|5.1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2|1.8|4.2|2.5|5.6|3|7.3|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1.6|2.1|2.3|5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8|2.9|1.1|0.8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1|1.2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9|0.8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7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4|1.3"/>
</p:tagLst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2">
      <a:dk1>
        <a:srgbClr val="6B334B"/>
      </a:dk1>
      <a:lt1>
        <a:srgbClr val="FFFFFF"/>
      </a:lt1>
      <a:dk2>
        <a:srgbClr val="000000"/>
      </a:dk2>
      <a:lt2>
        <a:srgbClr val="FFC000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 Brand PowerPoint Template_16-9_Master_Alternate Fonts_FINAL</Template>
  <TotalTime>2003</TotalTime>
  <Words>969</Words>
  <Application>Microsoft Office PowerPoint</Application>
  <PresentationFormat>Widescreen</PresentationFormat>
  <Paragraphs>253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2_Office Theme</vt:lpstr>
      <vt:lpstr>Theme1</vt:lpstr>
      <vt:lpstr>State Construction Conference March 2, 2017</vt:lpstr>
      <vt:lpstr>PowerPoint Presentation</vt:lpstr>
      <vt:lpstr>Today’s Panel</vt:lpstr>
      <vt:lpstr>Today’s Session</vt:lpstr>
      <vt:lpstr>eVP Electronic Vendor Portal</vt:lpstr>
      <vt:lpstr>eVP Electronic Vendor Portal</vt:lpstr>
      <vt:lpstr>What is IPS</vt:lpstr>
      <vt:lpstr>What is E-Procurement</vt:lpstr>
      <vt:lpstr>Who Participates in E-Procurement</vt:lpstr>
      <vt:lpstr>E-Procurement Vendor Benefits and Fees</vt:lpstr>
      <vt:lpstr>What else is in eVP</vt:lpstr>
      <vt:lpstr>Contact Information</vt:lpstr>
      <vt:lpstr>eVP Resources</vt:lpstr>
      <vt:lpstr>What is IPS</vt:lpstr>
      <vt:lpstr> Why Interscope+ was created </vt:lpstr>
      <vt:lpstr>Why Interscope+ was created</vt:lpstr>
      <vt:lpstr>Why Interscope+ was created</vt:lpstr>
      <vt:lpstr>How we use Interscope+</vt:lpstr>
      <vt:lpstr>How we use Interscope+</vt:lpstr>
      <vt:lpstr>What can Interscope+ do?</vt:lpstr>
      <vt:lpstr>What can Interscope+ do?</vt:lpstr>
      <vt:lpstr>How the System Functions Typical Capital Project Flow</vt:lpstr>
      <vt:lpstr>How the System Functions       Typical Capital Project</vt:lpstr>
      <vt:lpstr>Interscope “SCO” ID Number</vt:lpstr>
      <vt:lpstr>Interscope “SCO” ID Number</vt:lpstr>
      <vt:lpstr>Interscope “SCO” ID Number</vt:lpstr>
      <vt:lpstr>Interscope Logon’s</vt:lpstr>
      <vt:lpstr>Question and Answer Forum</vt:lpstr>
      <vt:lpstr>State Construction Conference March 2,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Construction Conference March 2, 2017</dc:title>
  <dc:creator>Hahnel, LeaAnne</dc:creator>
  <cp:lastModifiedBy>Hahnel, LeaAnne</cp:lastModifiedBy>
  <cp:revision>73</cp:revision>
  <cp:lastPrinted>2017-03-01T15:53:11Z</cp:lastPrinted>
  <dcterms:created xsi:type="dcterms:W3CDTF">2017-02-20T00:54:02Z</dcterms:created>
  <dcterms:modified xsi:type="dcterms:W3CDTF">2017-03-01T19:51:04Z</dcterms:modified>
  <cp:contentStatus/>
</cp:coreProperties>
</file>