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tags/tag2.xml" ContentType="application/vnd.openxmlformats-officedocument.presentationml.tags+xml"/>
  <Override PartName="/ppt/notesSlides/notesSlide4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5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6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1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2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notesSlides/notesSlide22.xml" ContentType="application/vnd.openxmlformats-officedocument.presentationml.notesSlide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notesSlides/notesSlide23.xml" ContentType="application/vnd.openxmlformats-officedocument.presentationml.notesSlide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notesSlides/notesSlide24.xml" ContentType="application/vnd.openxmlformats-officedocument.presentationml.notesSlide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notesSlides/notesSlide28.xml" ContentType="application/vnd.openxmlformats-officedocument.presentationml.notesSlide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notesSlides/notesSlide29.xml" ContentType="application/vnd.openxmlformats-officedocument.presentationml.notesSlide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ppt/diagrams/data26.xml" ContentType="application/vnd.openxmlformats-officedocument.drawingml.diagramData+xml"/>
  <Override PartName="/ppt/diagrams/layout26.xml" ContentType="application/vnd.openxmlformats-officedocument.drawingml.diagramLayout+xml"/>
  <Override PartName="/ppt/diagrams/quickStyle26.xml" ContentType="application/vnd.openxmlformats-officedocument.drawingml.diagramStyle+xml"/>
  <Override PartName="/ppt/diagrams/colors26.xml" ContentType="application/vnd.openxmlformats-officedocument.drawingml.diagramColors+xml"/>
  <Override PartName="/ppt/diagrams/drawing26.xml" ContentType="application/vnd.ms-office.drawingml.diagramDrawing+xml"/>
  <Override PartName="/ppt/diagrams/data27.xml" ContentType="application/vnd.openxmlformats-officedocument.drawingml.diagramData+xml"/>
  <Override PartName="/ppt/diagrams/layout27.xml" ContentType="application/vnd.openxmlformats-officedocument.drawingml.diagramLayout+xml"/>
  <Override PartName="/ppt/diagrams/quickStyle27.xml" ContentType="application/vnd.openxmlformats-officedocument.drawingml.diagramStyle+xml"/>
  <Override PartName="/ppt/diagrams/colors27.xml" ContentType="application/vnd.openxmlformats-officedocument.drawingml.diagramColors+xml"/>
  <Override PartName="/ppt/diagrams/drawing27.xml" ContentType="application/vnd.ms-office.drawingml.diagramDrawing+xml"/>
  <Override PartName="/ppt/diagrams/data28.xml" ContentType="application/vnd.openxmlformats-officedocument.drawingml.diagramData+xml"/>
  <Override PartName="/ppt/diagrams/layout28.xml" ContentType="application/vnd.openxmlformats-officedocument.drawingml.diagramLayout+xml"/>
  <Override PartName="/ppt/diagrams/quickStyle28.xml" ContentType="application/vnd.openxmlformats-officedocument.drawingml.diagramStyle+xml"/>
  <Override PartName="/ppt/diagrams/colors28.xml" ContentType="application/vnd.openxmlformats-officedocument.drawingml.diagramColors+xml"/>
  <Override PartName="/ppt/diagrams/drawing28.xml" ContentType="application/vnd.ms-office.drawingml.diagramDrawing+xml"/>
  <Override PartName="/ppt/diagrams/data29.xml" ContentType="application/vnd.openxmlformats-officedocument.drawingml.diagramData+xml"/>
  <Override PartName="/ppt/diagrams/layout29.xml" ContentType="application/vnd.openxmlformats-officedocument.drawingml.diagramLayout+xml"/>
  <Override PartName="/ppt/diagrams/quickStyle29.xml" ContentType="application/vnd.openxmlformats-officedocument.drawingml.diagramStyle+xml"/>
  <Override PartName="/ppt/diagrams/colors29.xml" ContentType="application/vnd.openxmlformats-officedocument.drawingml.diagramColors+xml"/>
  <Override PartName="/ppt/diagrams/drawing29.xml" ContentType="application/vnd.ms-office.drawingml.diagramDrawing+xml"/>
  <Override PartName="/ppt/diagrams/data30.xml" ContentType="application/vnd.openxmlformats-officedocument.drawingml.diagramData+xml"/>
  <Override PartName="/ppt/diagrams/layout30.xml" ContentType="application/vnd.openxmlformats-officedocument.drawingml.diagramLayout+xml"/>
  <Override PartName="/ppt/diagrams/quickStyle30.xml" ContentType="application/vnd.openxmlformats-officedocument.drawingml.diagramStyle+xml"/>
  <Override PartName="/ppt/diagrams/colors30.xml" ContentType="application/vnd.openxmlformats-officedocument.drawingml.diagramColors+xml"/>
  <Override PartName="/ppt/diagrams/drawing30.xml" ContentType="application/vnd.ms-office.drawingml.diagramDrawing+xml"/>
  <Override PartName="/ppt/diagrams/data31.xml" ContentType="application/vnd.openxmlformats-officedocument.drawingml.diagramData+xml"/>
  <Override PartName="/ppt/diagrams/layout31.xml" ContentType="application/vnd.openxmlformats-officedocument.drawingml.diagramLayout+xml"/>
  <Override PartName="/ppt/diagrams/quickStyle31.xml" ContentType="application/vnd.openxmlformats-officedocument.drawingml.diagramStyle+xml"/>
  <Override PartName="/ppt/diagrams/colors31.xml" ContentType="application/vnd.openxmlformats-officedocument.drawingml.diagramColors+xml"/>
  <Override PartName="/ppt/diagrams/drawing31.xml" ContentType="application/vnd.ms-office.drawingml.diagramDrawing+xml"/>
  <Override PartName="/ppt/notesSlides/notesSlide30.xml" ContentType="application/vnd.openxmlformats-officedocument.presentationml.notesSlide+xml"/>
  <Override PartName="/ppt/diagrams/data32.xml" ContentType="application/vnd.openxmlformats-officedocument.drawingml.diagramData+xml"/>
  <Override PartName="/ppt/diagrams/layout32.xml" ContentType="application/vnd.openxmlformats-officedocument.drawingml.diagramLayout+xml"/>
  <Override PartName="/ppt/diagrams/quickStyle32.xml" ContentType="application/vnd.openxmlformats-officedocument.drawingml.diagramStyle+xml"/>
  <Override PartName="/ppt/diagrams/colors32.xml" ContentType="application/vnd.openxmlformats-officedocument.drawingml.diagramColors+xml"/>
  <Override PartName="/ppt/diagrams/drawing32.xml" ContentType="application/vnd.ms-office.drawingml.diagramDrawing+xml"/>
  <Override PartName="/ppt/diagrams/data33.xml" ContentType="application/vnd.openxmlformats-officedocument.drawingml.diagramData+xml"/>
  <Override PartName="/ppt/diagrams/layout33.xml" ContentType="application/vnd.openxmlformats-officedocument.drawingml.diagramLayout+xml"/>
  <Override PartName="/ppt/diagrams/quickStyle33.xml" ContentType="application/vnd.openxmlformats-officedocument.drawingml.diagramStyle+xml"/>
  <Override PartName="/ppt/diagrams/colors33.xml" ContentType="application/vnd.openxmlformats-officedocument.drawingml.diagramColors+xml"/>
  <Override PartName="/ppt/diagrams/drawing33.xml" ContentType="application/vnd.ms-office.drawingml.diagramDrawing+xml"/>
  <Override PartName="/ppt/notesSlides/notesSlide3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6" r:id="rId1"/>
  </p:sldMasterIdLst>
  <p:notesMasterIdLst>
    <p:notesMasterId r:id="rId40"/>
  </p:notesMasterIdLst>
  <p:sldIdLst>
    <p:sldId id="256" r:id="rId2"/>
    <p:sldId id="310" r:id="rId3"/>
    <p:sldId id="273" r:id="rId4"/>
    <p:sldId id="267" r:id="rId5"/>
    <p:sldId id="268" r:id="rId6"/>
    <p:sldId id="271" r:id="rId7"/>
    <p:sldId id="272" r:id="rId8"/>
    <p:sldId id="274" r:id="rId9"/>
    <p:sldId id="294" r:id="rId10"/>
    <p:sldId id="332" r:id="rId11"/>
    <p:sldId id="299" r:id="rId12"/>
    <p:sldId id="302" r:id="rId13"/>
    <p:sldId id="328" r:id="rId14"/>
    <p:sldId id="304" r:id="rId15"/>
    <p:sldId id="331" r:id="rId16"/>
    <p:sldId id="309" r:id="rId17"/>
    <p:sldId id="316" r:id="rId18"/>
    <p:sldId id="263" r:id="rId19"/>
    <p:sldId id="281" r:id="rId20"/>
    <p:sldId id="319" r:id="rId21"/>
    <p:sldId id="307" r:id="rId22"/>
    <p:sldId id="330" r:id="rId23"/>
    <p:sldId id="323" r:id="rId24"/>
    <p:sldId id="324" r:id="rId25"/>
    <p:sldId id="325" r:id="rId26"/>
    <p:sldId id="326" r:id="rId27"/>
    <p:sldId id="311" r:id="rId28"/>
    <p:sldId id="322" r:id="rId29"/>
    <p:sldId id="329" r:id="rId30"/>
    <p:sldId id="327" r:id="rId31"/>
    <p:sldId id="282" r:id="rId32"/>
    <p:sldId id="285" r:id="rId33"/>
    <p:sldId id="286" r:id="rId34"/>
    <p:sldId id="287" r:id="rId35"/>
    <p:sldId id="288" r:id="rId36"/>
    <p:sldId id="283" r:id="rId37"/>
    <p:sldId id="284" r:id="rId38"/>
    <p:sldId id="292" r:id="rId39"/>
  </p:sldIdLst>
  <p:sldSz cx="12192000" cy="6858000"/>
  <p:notesSz cx="6858000" cy="92360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80996" autoAdjust="0"/>
  </p:normalViewPr>
  <p:slideViewPr>
    <p:cSldViewPr snapToGrid="0" showGuides="1">
      <p:cViewPr varScale="1">
        <p:scale>
          <a:sx n="55" d="100"/>
          <a:sy n="55" d="100"/>
        </p:scale>
        <p:origin x="666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174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diagrams/_rels/data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image" Target="../media/image16.jpeg"/></Relationships>
</file>

<file path=ppt/diagrams/_rels/data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urveygizmo.com/s3/3905684/October-11-12-2018-Interscope-Training" TargetMode="External"/><Relationship Id="rId2" Type="http://schemas.openxmlformats.org/officeDocument/2006/relationships/hyperlink" Target="http://www.surveygizmo.com/s3/3905645/April-12-13-2018-Interscope-Training-Session-copy" TargetMode="External"/><Relationship Id="rId1" Type="http://schemas.openxmlformats.org/officeDocument/2006/relationships/hyperlink" Target="http://www.surveygizmo.com/s3/3905546/April-12-13-2018-Interscope-Training-Session" TargetMode="External"/><Relationship Id="rId4" Type="http://schemas.openxmlformats.org/officeDocument/2006/relationships/hyperlink" Target="http://www.surveygizmo.com/s3/3905689/November-8-9-2018-Interscope-Training" TargetMode="External"/></Relationships>
</file>

<file path=ppt/diagrams/_rels/data2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urveygizmo.com/s3/3905672/September-13-14-2018-Interscope-Training-for-Community-Colleges" TargetMode="External"/><Relationship Id="rId1" Type="http://schemas.openxmlformats.org/officeDocument/2006/relationships/hyperlink" Target="http://www.surveygizmo.com/s3/3905612/June-7-8-2018-Interscope-Training-for-Community-Colleges" TargetMode="External"/></Relationships>
</file>

<file path=ppt/diagrams/_rels/data2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urveygizmo.com/s3/3905678/September-26-27-2018-Interscope-Training-Session-for-University" TargetMode="External"/><Relationship Id="rId1" Type="http://schemas.openxmlformats.org/officeDocument/2006/relationships/hyperlink" Target="http://www.surveygizmo.com/s3/3905605/April-25-26-2018-Interscope-Training-Session-for-University" TargetMode="External"/></Relationships>
</file>

<file path=ppt/diagrams/_rels/data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urveygizmo.com/s3/4189790/October-23-2018-CPC-Training" TargetMode="External"/><Relationship Id="rId2" Type="http://schemas.openxmlformats.org/officeDocument/2006/relationships/hyperlink" Target="http://www.surveygizmo.com/s3/4189789/July-24-2018-CPC-Training" TargetMode="External"/><Relationship Id="rId1" Type="http://schemas.openxmlformats.org/officeDocument/2006/relationships/hyperlink" Target="http://www.surveygizmo.com/s3/4189786/May-24-2018-CPC-Training" TargetMode="External"/></Relationships>
</file>

<file path=ppt/diagrams/_rels/data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urveygizmo.com/s3/4197210/June-12-20-18-Interscope-Training-for-Contractors-and-Designers" TargetMode="External"/><Relationship Id="rId2" Type="http://schemas.openxmlformats.org/officeDocument/2006/relationships/hyperlink" Target="http://www.surveygizmo.com/s3/4197189/April-17-2018-Interscope-Training-for-Contractors-and-Designers-copy" TargetMode="External"/><Relationship Id="rId1" Type="http://schemas.openxmlformats.org/officeDocument/2006/relationships/hyperlink" Target="http://www.surveygizmo.com/s3/4197157/April-17-2018-Interscope-Training-for-Contractors-and-Designers" TargetMode="External"/></Relationships>
</file>

<file path=ppt/diagrams/_rels/data3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nterscope.nc.gov/Interscope/Detail.aspx?p=Home" TargetMode="External"/><Relationship Id="rId1" Type="http://schemas.openxmlformats.org/officeDocument/2006/relationships/hyperlink" Target="https://ncadmin.nc.gov/businesses/construction/interscope" TargetMode="External"/></Relationships>
</file>

<file path=ppt/diagrams/_rels/data33.xml.rels><?xml version="1.0" encoding="UTF-8" standalone="yes"?>
<Relationships xmlns="http://schemas.openxmlformats.org/package/2006/relationships"><Relationship Id="rId1" Type="http://schemas.openxmlformats.org/officeDocument/2006/relationships/hyperlink" Target="https://ncdoa.maps.arcgis.com/apps/Shortlist/index.html?appid=66185b5e2c1b43b8b597096b31f79c41" TargetMode="External"/></Relationships>
</file>

<file path=ppt/diagrams/_rels/data7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diagrams/_rels/drawing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image" Target="../media/image16.jpeg"/></Relationships>
</file>

<file path=ppt/diagrams/_rels/drawing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urveygizmo.com/s3/3905684/October-11-12-2018-Interscope-Training" TargetMode="External"/><Relationship Id="rId2" Type="http://schemas.openxmlformats.org/officeDocument/2006/relationships/hyperlink" Target="http://www.surveygizmo.com/s3/3905645/April-12-13-2018-Interscope-Training-Session-copy" TargetMode="External"/><Relationship Id="rId1" Type="http://schemas.openxmlformats.org/officeDocument/2006/relationships/hyperlink" Target="http://www.surveygizmo.com/s3/3905546/April-12-13-2018-Interscope-Training-Session" TargetMode="External"/><Relationship Id="rId4" Type="http://schemas.openxmlformats.org/officeDocument/2006/relationships/hyperlink" Target="http://www.surveygizmo.com/s3/3905689/November-8-9-2018-Interscope-Training" TargetMode="External"/></Relationships>
</file>

<file path=ppt/diagrams/_rels/drawing2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urveygizmo.com/s3/3905672/September-13-14-2018-Interscope-Training-for-Community-Colleges" TargetMode="External"/><Relationship Id="rId1" Type="http://schemas.openxmlformats.org/officeDocument/2006/relationships/hyperlink" Target="http://www.surveygizmo.com/s3/3905612/June-7-8-2018-Interscope-Training-for-Community-Colleges" TargetMode="External"/></Relationships>
</file>

<file path=ppt/diagrams/_rels/drawing2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urveygizmo.com/s3/3905678/September-26-27-2018-Interscope-Training-Session-for-University" TargetMode="External"/><Relationship Id="rId1" Type="http://schemas.openxmlformats.org/officeDocument/2006/relationships/hyperlink" Target="http://www.surveygizmo.com/s3/3905605/April-25-26-2018-Interscope-Training-Session-for-University" TargetMode="External"/></Relationships>
</file>

<file path=ppt/diagrams/_rels/drawing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urveygizmo.com/s3/4189790/October-23-2018-CPC-Training" TargetMode="External"/><Relationship Id="rId2" Type="http://schemas.openxmlformats.org/officeDocument/2006/relationships/hyperlink" Target="http://www.surveygizmo.com/s3/4189789/July-24-2018-CPC-Training" TargetMode="External"/><Relationship Id="rId1" Type="http://schemas.openxmlformats.org/officeDocument/2006/relationships/hyperlink" Target="http://www.surveygizmo.com/s3/4189786/May-24-2018-CPC-Training" TargetMode="External"/></Relationships>
</file>

<file path=ppt/diagrams/_rels/drawing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urveygizmo.com/s3/4197210/June-12-20-18-Interscope-Training-for-Contractors-and-Designers" TargetMode="External"/><Relationship Id="rId2" Type="http://schemas.openxmlformats.org/officeDocument/2006/relationships/hyperlink" Target="http://www.surveygizmo.com/s3/4197189/April-17-2018-Interscope-Training-for-Contractors-and-Designers-copy" TargetMode="External"/><Relationship Id="rId1" Type="http://schemas.openxmlformats.org/officeDocument/2006/relationships/hyperlink" Target="http://www.surveygizmo.com/s3/4197157/April-17-2018-Interscope-Training-for-Contractors-and-Designers" TargetMode="External"/></Relationships>
</file>

<file path=ppt/diagrams/_rels/drawing3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nterscope.nc.gov/Interscope/Detail.aspx?p=Home" TargetMode="External"/><Relationship Id="rId1" Type="http://schemas.openxmlformats.org/officeDocument/2006/relationships/hyperlink" Target="https://ncadmin.nc.gov/businesses/construction/interscope" TargetMode="External"/></Relationships>
</file>

<file path=ppt/diagrams/_rels/drawing33.xml.rels><?xml version="1.0" encoding="UTF-8" standalone="yes"?>
<Relationships xmlns="http://schemas.openxmlformats.org/package/2006/relationships"><Relationship Id="rId1" Type="http://schemas.openxmlformats.org/officeDocument/2006/relationships/hyperlink" Target="https://ncdoa.maps.arcgis.com/apps/Shortlist/index.html?appid=66185b5e2c1b43b8b597096b31f79c41" TargetMode="External"/></Relationships>
</file>

<file path=ppt/diagrams/_rels/drawing7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5_4">
  <dgm:title val=""/>
  <dgm:desc val=""/>
  <dgm:catLst>
    <dgm:cat type="accent5" pri="11400"/>
  </dgm:catLst>
  <dgm:styleLbl name="node0">
    <dgm:fillClrLst meth="cycle">
      <a:schemeClr val="accent5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5">
        <a:shade val="50000"/>
      </a:schemeClr>
      <a:schemeClr val="accent5">
        <a:tint val="55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5">
        <a:shade val="80000"/>
        <a:alpha val="50000"/>
      </a:schemeClr>
      <a:schemeClr val="accent5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55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5_4">
  <dgm:title val=""/>
  <dgm:desc val=""/>
  <dgm:catLst>
    <dgm:cat type="accent5" pri="11400"/>
  </dgm:catLst>
  <dgm:styleLbl name="node0">
    <dgm:fillClrLst meth="cycle">
      <a:schemeClr val="accent5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5">
        <a:shade val="50000"/>
      </a:schemeClr>
      <a:schemeClr val="accent5">
        <a:tint val="55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5">
        <a:shade val="80000"/>
        <a:alpha val="50000"/>
      </a:schemeClr>
      <a:schemeClr val="accent5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55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5_3">
  <dgm:title val=""/>
  <dgm:desc val=""/>
  <dgm:catLst>
    <dgm:cat type="accent5" pri="11300"/>
  </dgm:catLst>
  <dgm:styleLbl name="node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shade val="80000"/>
      </a:schemeClr>
      <a:schemeClr val="accent5">
        <a:tint val="7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/>
    <dgm:txEffectClrLst/>
  </dgm:styleLbl>
  <dgm:styleLbl name="ln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9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8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9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0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3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6_3">
  <dgm:title val=""/>
  <dgm:desc val=""/>
  <dgm:catLst>
    <dgm:cat type="accent6" pri="11300"/>
  </dgm:catLst>
  <dgm:styleLbl name="node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shade val="80000"/>
      </a:schemeClr>
      <a:schemeClr val="accent6">
        <a:tint val="7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/>
    <dgm:txEffectClrLst/>
  </dgm:styleLbl>
  <dgm:styleLbl name="ln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9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8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175875B-BCEE-4CFF-9CC4-8EDE5F3A303F}" type="doc">
      <dgm:prSet loTypeId="urn:microsoft.com/office/officeart/2009/3/layout/RandomtoResultProcess" loCatId="process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501017BF-4F72-4B49-BF9E-1DDC46FB475A}">
      <dgm:prSet/>
      <dgm:spPr/>
      <dgm:t>
        <a:bodyPr/>
        <a:lstStyle/>
        <a:p>
          <a:r>
            <a:rPr lang="en-US" dirty="0">
              <a:latin typeface="Basic Sans SF" pitchFamily="2" charset="0"/>
            </a:rPr>
            <a:t>Why Do We Have Interscope</a:t>
          </a:r>
        </a:p>
      </dgm:t>
    </dgm:pt>
    <dgm:pt modelId="{64B97B3B-101D-4D16-BE1B-09DD7F54197C}" type="parTrans" cxnId="{3A8B8A78-13EC-4B9F-91F9-3C4B5617163A}">
      <dgm:prSet/>
      <dgm:spPr/>
      <dgm:t>
        <a:bodyPr/>
        <a:lstStyle/>
        <a:p>
          <a:endParaRPr lang="en-US">
            <a:latin typeface="Basic Sans SF" pitchFamily="2" charset="0"/>
          </a:endParaRPr>
        </a:p>
      </dgm:t>
    </dgm:pt>
    <dgm:pt modelId="{A4407A05-6AEB-42ED-A835-0E574C6532CA}" type="sibTrans" cxnId="{3A8B8A78-13EC-4B9F-91F9-3C4B5617163A}">
      <dgm:prSet/>
      <dgm:spPr/>
      <dgm:t>
        <a:bodyPr/>
        <a:lstStyle/>
        <a:p>
          <a:endParaRPr lang="en-US">
            <a:latin typeface="Basic Sans SF" pitchFamily="2" charset="0"/>
          </a:endParaRPr>
        </a:p>
      </dgm:t>
    </dgm:pt>
    <dgm:pt modelId="{99F2AE60-65C8-4DF4-943F-313E91BD194E}" type="pres">
      <dgm:prSet presAssocID="{4175875B-BCEE-4CFF-9CC4-8EDE5F3A303F}" presName="Name0" presStyleCnt="0">
        <dgm:presLayoutVars>
          <dgm:dir/>
          <dgm:animOne val="branch"/>
          <dgm:animLvl val="lvl"/>
        </dgm:presLayoutVars>
      </dgm:prSet>
      <dgm:spPr/>
    </dgm:pt>
    <dgm:pt modelId="{6DFB6324-D81D-4F11-A5E3-D00F3C8C793E}" type="pres">
      <dgm:prSet presAssocID="{501017BF-4F72-4B49-BF9E-1DDC46FB475A}" presName="chaos" presStyleCnt="0"/>
      <dgm:spPr/>
    </dgm:pt>
    <dgm:pt modelId="{5318ADF7-4780-4841-A712-F960613621FF}" type="pres">
      <dgm:prSet presAssocID="{501017BF-4F72-4B49-BF9E-1DDC46FB475A}" presName="parTx1" presStyleLbl="revTx" presStyleIdx="0" presStyleCnt="1"/>
      <dgm:spPr/>
    </dgm:pt>
    <dgm:pt modelId="{F4F28040-6A21-41C7-A93C-590622AD8224}" type="pres">
      <dgm:prSet presAssocID="{501017BF-4F72-4B49-BF9E-1DDC46FB475A}" presName="c1" presStyleLbl="node1" presStyleIdx="0" presStyleCnt="18"/>
      <dgm:spPr/>
    </dgm:pt>
    <dgm:pt modelId="{995C0F5C-6CCD-46F0-846F-2EB59BA18343}" type="pres">
      <dgm:prSet presAssocID="{501017BF-4F72-4B49-BF9E-1DDC46FB475A}" presName="c2" presStyleLbl="node1" presStyleIdx="1" presStyleCnt="18"/>
      <dgm:spPr/>
    </dgm:pt>
    <dgm:pt modelId="{4E62A953-274B-444E-80E1-58B8CC74A5DC}" type="pres">
      <dgm:prSet presAssocID="{501017BF-4F72-4B49-BF9E-1DDC46FB475A}" presName="c3" presStyleLbl="node1" presStyleIdx="2" presStyleCnt="18"/>
      <dgm:spPr/>
    </dgm:pt>
    <dgm:pt modelId="{10233BA9-5911-4597-A70E-B41FDFD1A247}" type="pres">
      <dgm:prSet presAssocID="{501017BF-4F72-4B49-BF9E-1DDC46FB475A}" presName="c4" presStyleLbl="node1" presStyleIdx="3" presStyleCnt="18" custLinFactNeighborX="1836" custLinFactNeighborY="-5509"/>
      <dgm:spPr/>
    </dgm:pt>
    <dgm:pt modelId="{CCB5DDBC-0AB1-41A1-BAFF-35695571F9E4}" type="pres">
      <dgm:prSet presAssocID="{501017BF-4F72-4B49-BF9E-1DDC46FB475A}" presName="c5" presStyleLbl="node1" presStyleIdx="4" presStyleCnt="18"/>
      <dgm:spPr/>
    </dgm:pt>
    <dgm:pt modelId="{D6787B0C-572C-4227-AC5E-968B14B9BB9E}" type="pres">
      <dgm:prSet presAssocID="{501017BF-4F72-4B49-BF9E-1DDC46FB475A}" presName="c6" presStyleLbl="node1" presStyleIdx="5" presStyleCnt="18"/>
      <dgm:spPr/>
    </dgm:pt>
    <dgm:pt modelId="{70AE3272-DDFA-4AFB-988A-8DFDFD9C8B03}" type="pres">
      <dgm:prSet presAssocID="{501017BF-4F72-4B49-BF9E-1DDC46FB475A}" presName="c7" presStyleLbl="node1" presStyleIdx="6" presStyleCnt="18"/>
      <dgm:spPr/>
    </dgm:pt>
    <dgm:pt modelId="{DA7DF2BF-BE24-44CE-9DC0-B98A199C15C8}" type="pres">
      <dgm:prSet presAssocID="{501017BF-4F72-4B49-BF9E-1DDC46FB475A}" presName="c8" presStyleLbl="node1" presStyleIdx="7" presStyleCnt="18"/>
      <dgm:spPr/>
    </dgm:pt>
    <dgm:pt modelId="{897D18D4-F594-49DE-A7C4-5F01D55B522E}" type="pres">
      <dgm:prSet presAssocID="{501017BF-4F72-4B49-BF9E-1DDC46FB475A}" presName="c9" presStyleLbl="node1" presStyleIdx="8" presStyleCnt="18"/>
      <dgm:spPr/>
    </dgm:pt>
    <dgm:pt modelId="{796F8C2F-13C5-4D73-8C84-FD445D46AC39}" type="pres">
      <dgm:prSet presAssocID="{501017BF-4F72-4B49-BF9E-1DDC46FB475A}" presName="c10" presStyleLbl="node1" presStyleIdx="9" presStyleCnt="18"/>
      <dgm:spPr/>
    </dgm:pt>
    <dgm:pt modelId="{9BA4D8C2-FF09-411D-97F8-793C8E8123E3}" type="pres">
      <dgm:prSet presAssocID="{501017BF-4F72-4B49-BF9E-1DDC46FB475A}" presName="c11" presStyleLbl="node1" presStyleIdx="10" presStyleCnt="18" custLinFactNeighborX="-18360"/>
      <dgm:spPr/>
    </dgm:pt>
    <dgm:pt modelId="{CF130AE3-A7FB-4EC6-B079-5DC6AC6EC8AC}" type="pres">
      <dgm:prSet presAssocID="{501017BF-4F72-4B49-BF9E-1DDC46FB475A}" presName="c12" presStyleLbl="node1" presStyleIdx="11" presStyleCnt="18"/>
      <dgm:spPr/>
    </dgm:pt>
    <dgm:pt modelId="{27D53269-E68E-477B-A4E3-DE24D082E6DD}" type="pres">
      <dgm:prSet presAssocID="{501017BF-4F72-4B49-BF9E-1DDC46FB475A}" presName="c13" presStyleLbl="node1" presStyleIdx="12" presStyleCnt="18"/>
      <dgm:spPr/>
    </dgm:pt>
    <dgm:pt modelId="{F7062A5B-350F-4A78-8913-28C8416D2255}" type="pres">
      <dgm:prSet presAssocID="{501017BF-4F72-4B49-BF9E-1DDC46FB475A}" presName="c14" presStyleLbl="node1" presStyleIdx="13" presStyleCnt="18"/>
      <dgm:spPr/>
    </dgm:pt>
    <dgm:pt modelId="{05366B74-8617-4A8E-B5E1-704473816006}" type="pres">
      <dgm:prSet presAssocID="{501017BF-4F72-4B49-BF9E-1DDC46FB475A}" presName="c15" presStyleLbl="node1" presStyleIdx="14" presStyleCnt="18"/>
      <dgm:spPr/>
    </dgm:pt>
    <dgm:pt modelId="{9ED1EEE7-9A34-438D-8541-A53F106048FC}" type="pres">
      <dgm:prSet presAssocID="{501017BF-4F72-4B49-BF9E-1DDC46FB475A}" presName="c16" presStyleLbl="node1" presStyleIdx="15" presStyleCnt="18"/>
      <dgm:spPr/>
    </dgm:pt>
    <dgm:pt modelId="{0C043263-B41A-4AB5-B989-C4A595D4A54F}" type="pres">
      <dgm:prSet presAssocID="{501017BF-4F72-4B49-BF9E-1DDC46FB475A}" presName="c17" presStyleLbl="node1" presStyleIdx="16" presStyleCnt="18"/>
      <dgm:spPr/>
    </dgm:pt>
    <dgm:pt modelId="{BD5551EF-51E4-4262-A258-D9B03276E9A0}" type="pres">
      <dgm:prSet presAssocID="{501017BF-4F72-4B49-BF9E-1DDC46FB475A}" presName="c18" presStyleLbl="node1" presStyleIdx="17" presStyleCnt="18"/>
      <dgm:spPr/>
    </dgm:pt>
  </dgm:ptLst>
  <dgm:cxnLst>
    <dgm:cxn modelId="{1181210D-4D9E-4F97-9042-B52CE577D49B}" type="presOf" srcId="{4175875B-BCEE-4CFF-9CC4-8EDE5F3A303F}" destId="{99F2AE60-65C8-4DF4-943F-313E91BD194E}" srcOrd="0" destOrd="0" presId="urn:microsoft.com/office/officeart/2009/3/layout/RandomtoResultProcess"/>
    <dgm:cxn modelId="{3A8B8A78-13EC-4B9F-91F9-3C4B5617163A}" srcId="{4175875B-BCEE-4CFF-9CC4-8EDE5F3A303F}" destId="{501017BF-4F72-4B49-BF9E-1DDC46FB475A}" srcOrd="0" destOrd="0" parTransId="{64B97B3B-101D-4D16-BE1B-09DD7F54197C}" sibTransId="{A4407A05-6AEB-42ED-A835-0E574C6532CA}"/>
    <dgm:cxn modelId="{880DAAD4-C8C5-444F-B976-42F89486A325}" type="presOf" srcId="{501017BF-4F72-4B49-BF9E-1DDC46FB475A}" destId="{5318ADF7-4780-4841-A712-F960613621FF}" srcOrd="0" destOrd="0" presId="urn:microsoft.com/office/officeart/2009/3/layout/RandomtoResultProcess"/>
    <dgm:cxn modelId="{C52E7013-14F2-4486-8F5A-A3867A709693}" type="presParOf" srcId="{99F2AE60-65C8-4DF4-943F-313E91BD194E}" destId="{6DFB6324-D81D-4F11-A5E3-D00F3C8C793E}" srcOrd="0" destOrd="0" presId="urn:microsoft.com/office/officeart/2009/3/layout/RandomtoResultProcess"/>
    <dgm:cxn modelId="{1F05A092-B31E-4757-BEA2-BED0D749C535}" type="presParOf" srcId="{6DFB6324-D81D-4F11-A5E3-D00F3C8C793E}" destId="{5318ADF7-4780-4841-A712-F960613621FF}" srcOrd="0" destOrd="0" presId="urn:microsoft.com/office/officeart/2009/3/layout/RandomtoResultProcess"/>
    <dgm:cxn modelId="{FCA05C49-8E2E-41C9-B712-B42F7304889A}" type="presParOf" srcId="{6DFB6324-D81D-4F11-A5E3-D00F3C8C793E}" destId="{F4F28040-6A21-41C7-A93C-590622AD8224}" srcOrd="1" destOrd="0" presId="urn:microsoft.com/office/officeart/2009/3/layout/RandomtoResultProcess"/>
    <dgm:cxn modelId="{646D0460-7880-4EED-B75D-787ABE462333}" type="presParOf" srcId="{6DFB6324-D81D-4F11-A5E3-D00F3C8C793E}" destId="{995C0F5C-6CCD-46F0-846F-2EB59BA18343}" srcOrd="2" destOrd="0" presId="urn:microsoft.com/office/officeart/2009/3/layout/RandomtoResultProcess"/>
    <dgm:cxn modelId="{FAD01DDD-1BC9-471B-BB29-F5127855394B}" type="presParOf" srcId="{6DFB6324-D81D-4F11-A5E3-D00F3C8C793E}" destId="{4E62A953-274B-444E-80E1-58B8CC74A5DC}" srcOrd="3" destOrd="0" presId="urn:microsoft.com/office/officeart/2009/3/layout/RandomtoResultProcess"/>
    <dgm:cxn modelId="{FA8F7828-463A-4E30-BE9A-10C3F92EEAE6}" type="presParOf" srcId="{6DFB6324-D81D-4F11-A5E3-D00F3C8C793E}" destId="{10233BA9-5911-4597-A70E-B41FDFD1A247}" srcOrd="4" destOrd="0" presId="urn:microsoft.com/office/officeart/2009/3/layout/RandomtoResultProcess"/>
    <dgm:cxn modelId="{70CAF9B4-002A-4ABA-AA72-B0791F73D4DB}" type="presParOf" srcId="{6DFB6324-D81D-4F11-A5E3-D00F3C8C793E}" destId="{CCB5DDBC-0AB1-41A1-BAFF-35695571F9E4}" srcOrd="5" destOrd="0" presId="urn:microsoft.com/office/officeart/2009/3/layout/RandomtoResultProcess"/>
    <dgm:cxn modelId="{89CF38C6-8CDB-4818-96A9-642C0CDB9DC1}" type="presParOf" srcId="{6DFB6324-D81D-4F11-A5E3-D00F3C8C793E}" destId="{D6787B0C-572C-4227-AC5E-968B14B9BB9E}" srcOrd="6" destOrd="0" presId="urn:microsoft.com/office/officeart/2009/3/layout/RandomtoResultProcess"/>
    <dgm:cxn modelId="{E23F0D04-B7AE-4161-AC36-7244FBB2435E}" type="presParOf" srcId="{6DFB6324-D81D-4F11-A5E3-D00F3C8C793E}" destId="{70AE3272-DDFA-4AFB-988A-8DFDFD9C8B03}" srcOrd="7" destOrd="0" presId="urn:microsoft.com/office/officeart/2009/3/layout/RandomtoResultProcess"/>
    <dgm:cxn modelId="{E3DA794B-02B3-4285-A5CE-9AEE86E4AB5C}" type="presParOf" srcId="{6DFB6324-D81D-4F11-A5E3-D00F3C8C793E}" destId="{DA7DF2BF-BE24-44CE-9DC0-B98A199C15C8}" srcOrd="8" destOrd="0" presId="urn:microsoft.com/office/officeart/2009/3/layout/RandomtoResultProcess"/>
    <dgm:cxn modelId="{F0B1B045-56E0-43E4-8F20-7504C062678E}" type="presParOf" srcId="{6DFB6324-D81D-4F11-A5E3-D00F3C8C793E}" destId="{897D18D4-F594-49DE-A7C4-5F01D55B522E}" srcOrd="9" destOrd="0" presId="urn:microsoft.com/office/officeart/2009/3/layout/RandomtoResultProcess"/>
    <dgm:cxn modelId="{BD5483BD-28F9-4958-ACE6-78A34D8E2F63}" type="presParOf" srcId="{6DFB6324-D81D-4F11-A5E3-D00F3C8C793E}" destId="{796F8C2F-13C5-4D73-8C84-FD445D46AC39}" srcOrd="10" destOrd="0" presId="urn:microsoft.com/office/officeart/2009/3/layout/RandomtoResultProcess"/>
    <dgm:cxn modelId="{EA790E49-60D4-484D-9E97-D52351B6D8A2}" type="presParOf" srcId="{6DFB6324-D81D-4F11-A5E3-D00F3C8C793E}" destId="{9BA4D8C2-FF09-411D-97F8-793C8E8123E3}" srcOrd="11" destOrd="0" presId="urn:microsoft.com/office/officeart/2009/3/layout/RandomtoResultProcess"/>
    <dgm:cxn modelId="{6289CADF-3F94-4C13-B6E1-A6001F933B50}" type="presParOf" srcId="{6DFB6324-D81D-4F11-A5E3-D00F3C8C793E}" destId="{CF130AE3-A7FB-4EC6-B079-5DC6AC6EC8AC}" srcOrd="12" destOrd="0" presId="urn:microsoft.com/office/officeart/2009/3/layout/RandomtoResultProcess"/>
    <dgm:cxn modelId="{DE240AF1-C719-4F26-B93A-9678A30B62AC}" type="presParOf" srcId="{6DFB6324-D81D-4F11-A5E3-D00F3C8C793E}" destId="{27D53269-E68E-477B-A4E3-DE24D082E6DD}" srcOrd="13" destOrd="0" presId="urn:microsoft.com/office/officeart/2009/3/layout/RandomtoResultProcess"/>
    <dgm:cxn modelId="{6BDF2855-293D-4038-8656-3FE240103995}" type="presParOf" srcId="{6DFB6324-D81D-4F11-A5E3-D00F3C8C793E}" destId="{F7062A5B-350F-4A78-8913-28C8416D2255}" srcOrd="14" destOrd="0" presId="urn:microsoft.com/office/officeart/2009/3/layout/RandomtoResultProcess"/>
    <dgm:cxn modelId="{A5D481B2-88DC-4598-B137-402B02C37FD9}" type="presParOf" srcId="{6DFB6324-D81D-4F11-A5E3-D00F3C8C793E}" destId="{05366B74-8617-4A8E-B5E1-704473816006}" srcOrd="15" destOrd="0" presId="urn:microsoft.com/office/officeart/2009/3/layout/RandomtoResultProcess"/>
    <dgm:cxn modelId="{58A0E941-BA35-4AC0-88DA-98DD1E7FCFF2}" type="presParOf" srcId="{6DFB6324-D81D-4F11-A5E3-D00F3C8C793E}" destId="{9ED1EEE7-9A34-438D-8541-A53F106048FC}" srcOrd="16" destOrd="0" presId="urn:microsoft.com/office/officeart/2009/3/layout/RandomtoResultProcess"/>
    <dgm:cxn modelId="{7046C76B-2FDE-48CE-A205-46EEB9AE3B9B}" type="presParOf" srcId="{6DFB6324-D81D-4F11-A5E3-D00F3C8C793E}" destId="{0C043263-B41A-4AB5-B989-C4A595D4A54F}" srcOrd="17" destOrd="0" presId="urn:microsoft.com/office/officeart/2009/3/layout/RandomtoResultProcess"/>
    <dgm:cxn modelId="{4D12C8F4-E4FD-4BC3-872C-4D6809831014}" type="presParOf" srcId="{6DFB6324-D81D-4F11-A5E3-D00F3C8C793E}" destId="{BD5551EF-51E4-4262-A258-D9B03276E9A0}" srcOrd="18" destOrd="0" presId="urn:microsoft.com/office/officeart/2009/3/layout/RandomtoResult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62A46A7F-49F7-407F-A5C0-6E02959CA01B}" type="doc">
      <dgm:prSet loTypeId="urn:microsoft.com/office/officeart/2005/8/layout/matrix1" loCatId="matrix" qsTypeId="urn:microsoft.com/office/officeart/2005/8/quickstyle/simple2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A65DD53F-B65F-4BE8-A553-00B8A3853BA4}">
      <dgm:prSet/>
      <dgm:spPr/>
      <dgm:t>
        <a:bodyPr/>
        <a:lstStyle/>
        <a:p>
          <a:r>
            <a:rPr lang="en-US" dirty="0">
              <a:latin typeface="Basic Sans SF" pitchFamily="2" charset="0"/>
            </a:rPr>
            <a:t>InterscopePlus</a:t>
          </a:r>
        </a:p>
      </dgm:t>
    </dgm:pt>
    <dgm:pt modelId="{05B9D768-51C2-4834-A630-8D520A1D358C}" type="parTrans" cxnId="{D004D515-D6F6-41F9-A4D4-A6AF9B73391E}">
      <dgm:prSet/>
      <dgm:spPr/>
      <dgm:t>
        <a:bodyPr/>
        <a:lstStyle/>
        <a:p>
          <a:endParaRPr lang="en-US">
            <a:latin typeface="Basic Sans SF" pitchFamily="2" charset="0"/>
          </a:endParaRPr>
        </a:p>
      </dgm:t>
    </dgm:pt>
    <dgm:pt modelId="{8055C406-0DE2-4AEB-AC61-23B85E90F2ED}" type="sibTrans" cxnId="{D004D515-D6F6-41F9-A4D4-A6AF9B73391E}">
      <dgm:prSet/>
      <dgm:spPr/>
      <dgm:t>
        <a:bodyPr/>
        <a:lstStyle/>
        <a:p>
          <a:endParaRPr lang="en-US">
            <a:latin typeface="Basic Sans SF" pitchFamily="2" charset="0"/>
          </a:endParaRPr>
        </a:p>
      </dgm:t>
    </dgm:pt>
    <dgm:pt modelId="{C6DA0682-59AC-4A1A-B121-DCA76C79BB40}">
      <dgm:prSet/>
      <dgm:spPr/>
      <dgm:t>
        <a:bodyPr/>
        <a:lstStyle/>
        <a:p>
          <a:r>
            <a:rPr lang="en-US" baseline="0" dirty="0">
              <a:latin typeface="Basic Sans SF" pitchFamily="2" charset="0"/>
            </a:rPr>
            <a:t>Electronic Change Orders</a:t>
          </a:r>
          <a:endParaRPr lang="en-US" dirty="0">
            <a:latin typeface="Basic Sans SF" pitchFamily="2" charset="0"/>
          </a:endParaRPr>
        </a:p>
      </dgm:t>
    </dgm:pt>
    <dgm:pt modelId="{1A4C04C0-E007-4DD3-B026-24D7296B3748}" type="parTrans" cxnId="{235EC46D-6CAA-47AC-B961-B51F99825BF1}">
      <dgm:prSet/>
      <dgm:spPr/>
      <dgm:t>
        <a:bodyPr/>
        <a:lstStyle/>
        <a:p>
          <a:endParaRPr lang="en-US">
            <a:latin typeface="Basic Sans SF" pitchFamily="2" charset="0"/>
          </a:endParaRPr>
        </a:p>
      </dgm:t>
    </dgm:pt>
    <dgm:pt modelId="{C45BFA27-1FF6-48A4-BB2E-546533E785C4}" type="sibTrans" cxnId="{235EC46D-6CAA-47AC-B961-B51F99825BF1}">
      <dgm:prSet/>
      <dgm:spPr/>
      <dgm:t>
        <a:bodyPr/>
        <a:lstStyle/>
        <a:p>
          <a:endParaRPr lang="en-US">
            <a:latin typeface="Basic Sans SF" pitchFamily="2" charset="0"/>
          </a:endParaRPr>
        </a:p>
      </dgm:t>
    </dgm:pt>
    <dgm:pt modelId="{D4EE6C3F-40A2-499B-9F41-FC3CBC07802D}">
      <dgm:prSet/>
      <dgm:spPr/>
      <dgm:t>
        <a:bodyPr/>
        <a:lstStyle/>
        <a:p>
          <a:r>
            <a:rPr lang="en-US" baseline="0" dirty="0">
              <a:latin typeface="Basic Sans SF" pitchFamily="2" charset="0"/>
            </a:rPr>
            <a:t>Electronic Weekly and Monthly Reports</a:t>
          </a:r>
          <a:endParaRPr lang="en-US" dirty="0">
            <a:latin typeface="Basic Sans SF" pitchFamily="2" charset="0"/>
          </a:endParaRPr>
        </a:p>
      </dgm:t>
    </dgm:pt>
    <dgm:pt modelId="{4D5799CE-611C-464E-9BAF-905285915368}" type="parTrans" cxnId="{37C68705-157E-488E-8E9C-9C3A102DE67A}">
      <dgm:prSet/>
      <dgm:spPr/>
      <dgm:t>
        <a:bodyPr/>
        <a:lstStyle/>
        <a:p>
          <a:endParaRPr lang="en-US">
            <a:latin typeface="Basic Sans SF" pitchFamily="2" charset="0"/>
          </a:endParaRPr>
        </a:p>
      </dgm:t>
    </dgm:pt>
    <dgm:pt modelId="{C1B69FD6-0CBA-4A4C-96C7-BE85415C4221}" type="sibTrans" cxnId="{37C68705-157E-488E-8E9C-9C3A102DE67A}">
      <dgm:prSet/>
      <dgm:spPr/>
      <dgm:t>
        <a:bodyPr/>
        <a:lstStyle/>
        <a:p>
          <a:endParaRPr lang="en-US">
            <a:latin typeface="Basic Sans SF" pitchFamily="2" charset="0"/>
          </a:endParaRPr>
        </a:p>
      </dgm:t>
    </dgm:pt>
    <dgm:pt modelId="{FEE699C6-740F-497B-8A66-36C594276B67}">
      <dgm:prSet/>
      <dgm:spPr/>
      <dgm:t>
        <a:bodyPr/>
        <a:lstStyle/>
        <a:p>
          <a:r>
            <a:rPr lang="en-US" baseline="0" dirty="0">
              <a:latin typeface="Basic Sans SF" pitchFamily="2" charset="0"/>
            </a:rPr>
            <a:t>Electronic Closeout</a:t>
          </a:r>
          <a:endParaRPr lang="en-US" dirty="0">
            <a:latin typeface="Basic Sans SF" pitchFamily="2" charset="0"/>
          </a:endParaRPr>
        </a:p>
      </dgm:t>
    </dgm:pt>
    <dgm:pt modelId="{D4CC0152-E8F8-4BF4-968A-4A3B24447BC3}" type="parTrans" cxnId="{984A6B8B-ACCA-4E0A-A2CE-7047B2089FF1}">
      <dgm:prSet/>
      <dgm:spPr/>
      <dgm:t>
        <a:bodyPr/>
        <a:lstStyle/>
        <a:p>
          <a:endParaRPr lang="en-US">
            <a:latin typeface="Basic Sans SF" pitchFamily="2" charset="0"/>
          </a:endParaRPr>
        </a:p>
      </dgm:t>
    </dgm:pt>
    <dgm:pt modelId="{588D1395-0C21-4ADD-AD27-FCAF49E12C9C}" type="sibTrans" cxnId="{984A6B8B-ACCA-4E0A-A2CE-7047B2089FF1}">
      <dgm:prSet/>
      <dgm:spPr/>
      <dgm:t>
        <a:bodyPr/>
        <a:lstStyle/>
        <a:p>
          <a:endParaRPr lang="en-US">
            <a:latin typeface="Basic Sans SF" pitchFamily="2" charset="0"/>
          </a:endParaRPr>
        </a:p>
      </dgm:t>
    </dgm:pt>
    <dgm:pt modelId="{CF845882-9FB7-4662-BB79-56DAC70F8E62}">
      <dgm:prSet/>
      <dgm:spPr/>
      <dgm:t>
        <a:bodyPr/>
        <a:lstStyle/>
        <a:p>
          <a:r>
            <a:rPr lang="en-US" baseline="0" dirty="0">
              <a:latin typeface="Basic Sans SF" pitchFamily="2" charset="0"/>
            </a:rPr>
            <a:t>HUB Data</a:t>
          </a:r>
          <a:endParaRPr lang="en-US" dirty="0">
            <a:latin typeface="Basic Sans SF" pitchFamily="2" charset="0"/>
          </a:endParaRPr>
        </a:p>
      </dgm:t>
    </dgm:pt>
    <dgm:pt modelId="{2A82596A-D914-4F9F-A2EF-8B726072E898}" type="parTrans" cxnId="{83BEC2AE-0F73-4D0D-A310-70D9BEEDE431}">
      <dgm:prSet/>
      <dgm:spPr/>
      <dgm:t>
        <a:bodyPr/>
        <a:lstStyle/>
        <a:p>
          <a:endParaRPr lang="en-US">
            <a:latin typeface="Basic Sans SF" pitchFamily="2" charset="0"/>
          </a:endParaRPr>
        </a:p>
      </dgm:t>
    </dgm:pt>
    <dgm:pt modelId="{AF749CB3-7B4B-4516-B2AD-E04EF1890F0C}" type="sibTrans" cxnId="{83BEC2AE-0F73-4D0D-A310-70D9BEEDE431}">
      <dgm:prSet/>
      <dgm:spPr/>
      <dgm:t>
        <a:bodyPr/>
        <a:lstStyle/>
        <a:p>
          <a:endParaRPr lang="en-US">
            <a:latin typeface="Basic Sans SF" pitchFamily="2" charset="0"/>
          </a:endParaRPr>
        </a:p>
      </dgm:t>
    </dgm:pt>
    <dgm:pt modelId="{EBED0630-16D9-486C-8E9D-4FCF3FE2740C}">
      <dgm:prSet/>
      <dgm:spPr/>
      <dgm:t>
        <a:bodyPr/>
        <a:lstStyle/>
        <a:p>
          <a:endParaRPr lang="en-US"/>
        </a:p>
      </dgm:t>
    </dgm:pt>
    <dgm:pt modelId="{12C8C11B-4CC7-45BF-B286-72AD6E6ABDCA}" type="parTrans" cxnId="{CA9F099B-214F-4A32-8A1C-DFD6BE389A5C}">
      <dgm:prSet/>
      <dgm:spPr/>
      <dgm:t>
        <a:bodyPr/>
        <a:lstStyle/>
        <a:p>
          <a:endParaRPr lang="en-US">
            <a:latin typeface="Basic Sans SF" pitchFamily="2" charset="0"/>
          </a:endParaRPr>
        </a:p>
      </dgm:t>
    </dgm:pt>
    <dgm:pt modelId="{563B719F-E2E5-4D42-8E3A-C28F6E357E0E}" type="sibTrans" cxnId="{CA9F099B-214F-4A32-8A1C-DFD6BE389A5C}">
      <dgm:prSet/>
      <dgm:spPr/>
      <dgm:t>
        <a:bodyPr/>
        <a:lstStyle/>
        <a:p>
          <a:endParaRPr lang="en-US">
            <a:latin typeface="Basic Sans SF" pitchFamily="2" charset="0"/>
          </a:endParaRPr>
        </a:p>
      </dgm:t>
    </dgm:pt>
    <dgm:pt modelId="{B18A8535-50DD-4232-A5F0-E1DA7E90D677}" type="pres">
      <dgm:prSet presAssocID="{62A46A7F-49F7-407F-A5C0-6E02959CA01B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06452AAE-2E84-40DD-8225-DD0FFEEE355C}" type="pres">
      <dgm:prSet presAssocID="{62A46A7F-49F7-407F-A5C0-6E02959CA01B}" presName="matrix" presStyleCnt="0"/>
      <dgm:spPr/>
    </dgm:pt>
    <dgm:pt modelId="{B34EA294-8D05-4AAD-9C26-A2CFF290CC21}" type="pres">
      <dgm:prSet presAssocID="{62A46A7F-49F7-407F-A5C0-6E02959CA01B}" presName="tile1" presStyleLbl="node1" presStyleIdx="0" presStyleCnt="4"/>
      <dgm:spPr/>
    </dgm:pt>
    <dgm:pt modelId="{B1191722-32B3-4922-952F-E266ADFB55F7}" type="pres">
      <dgm:prSet presAssocID="{62A46A7F-49F7-407F-A5C0-6E02959CA01B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E38D0E02-B3D9-44B6-B57A-CED0F058FB3A}" type="pres">
      <dgm:prSet presAssocID="{62A46A7F-49F7-407F-A5C0-6E02959CA01B}" presName="tile2" presStyleLbl="node1" presStyleIdx="1" presStyleCnt="4"/>
      <dgm:spPr/>
    </dgm:pt>
    <dgm:pt modelId="{37E22DD9-6361-4F74-B691-018D40123E65}" type="pres">
      <dgm:prSet presAssocID="{62A46A7F-49F7-407F-A5C0-6E02959CA01B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95CC48E2-557B-4542-9B1A-8A7A21C28AC4}" type="pres">
      <dgm:prSet presAssocID="{62A46A7F-49F7-407F-A5C0-6E02959CA01B}" presName="tile3" presStyleLbl="node1" presStyleIdx="2" presStyleCnt="4"/>
      <dgm:spPr/>
    </dgm:pt>
    <dgm:pt modelId="{0C828701-6D56-40A1-932A-6BDCDBE99874}" type="pres">
      <dgm:prSet presAssocID="{62A46A7F-49F7-407F-A5C0-6E02959CA01B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2414B6FF-6623-4470-9EC2-FDDCF34E10AF}" type="pres">
      <dgm:prSet presAssocID="{62A46A7F-49F7-407F-A5C0-6E02959CA01B}" presName="tile4" presStyleLbl="node1" presStyleIdx="3" presStyleCnt="4"/>
      <dgm:spPr/>
    </dgm:pt>
    <dgm:pt modelId="{17108ECD-262F-4A72-99FA-BE808D0DF500}" type="pres">
      <dgm:prSet presAssocID="{62A46A7F-49F7-407F-A5C0-6E02959CA01B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033D3082-E940-4443-AEAA-4746B012EC73}" type="pres">
      <dgm:prSet presAssocID="{62A46A7F-49F7-407F-A5C0-6E02959CA01B}" presName="centerTile" presStyleLbl="fgShp" presStyleIdx="0" presStyleCnt="1">
        <dgm:presLayoutVars>
          <dgm:chMax val="0"/>
          <dgm:chPref val="0"/>
        </dgm:presLayoutVars>
      </dgm:prSet>
      <dgm:spPr/>
    </dgm:pt>
  </dgm:ptLst>
  <dgm:cxnLst>
    <dgm:cxn modelId="{E4234E02-22EB-4B19-9A1E-2FC946D97F1C}" type="presOf" srcId="{D4EE6C3F-40A2-499B-9F41-FC3CBC07802D}" destId="{37E22DD9-6361-4F74-B691-018D40123E65}" srcOrd="1" destOrd="0" presId="urn:microsoft.com/office/officeart/2005/8/layout/matrix1"/>
    <dgm:cxn modelId="{37C68705-157E-488E-8E9C-9C3A102DE67A}" srcId="{A65DD53F-B65F-4BE8-A553-00B8A3853BA4}" destId="{D4EE6C3F-40A2-499B-9F41-FC3CBC07802D}" srcOrd="1" destOrd="0" parTransId="{4D5799CE-611C-464E-9BAF-905285915368}" sibTransId="{C1B69FD6-0CBA-4A4C-96C7-BE85415C4221}"/>
    <dgm:cxn modelId="{A9CBBD0B-F632-43EC-945F-948DE5A4A753}" type="presOf" srcId="{A65DD53F-B65F-4BE8-A553-00B8A3853BA4}" destId="{033D3082-E940-4443-AEAA-4746B012EC73}" srcOrd="0" destOrd="0" presId="urn:microsoft.com/office/officeart/2005/8/layout/matrix1"/>
    <dgm:cxn modelId="{D004D515-D6F6-41F9-A4D4-A6AF9B73391E}" srcId="{62A46A7F-49F7-407F-A5C0-6E02959CA01B}" destId="{A65DD53F-B65F-4BE8-A553-00B8A3853BA4}" srcOrd="0" destOrd="0" parTransId="{05B9D768-51C2-4834-A630-8D520A1D358C}" sibTransId="{8055C406-0DE2-4AEB-AC61-23B85E90F2ED}"/>
    <dgm:cxn modelId="{BB9E183C-CC91-41E4-9E4D-8403B16ACC5B}" type="presOf" srcId="{CF845882-9FB7-4662-BB79-56DAC70F8E62}" destId="{2414B6FF-6623-4470-9EC2-FDDCF34E10AF}" srcOrd="0" destOrd="0" presId="urn:microsoft.com/office/officeart/2005/8/layout/matrix1"/>
    <dgm:cxn modelId="{F068B63C-39B1-48DD-A9A5-4F3603801BDB}" type="presOf" srcId="{62A46A7F-49F7-407F-A5C0-6E02959CA01B}" destId="{B18A8535-50DD-4232-A5F0-E1DA7E90D677}" srcOrd="0" destOrd="0" presId="urn:microsoft.com/office/officeart/2005/8/layout/matrix1"/>
    <dgm:cxn modelId="{697AB240-25EA-4869-B86B-47ED86A7D8A8}" type="presOf" srcId="{D4EE6C3F-40A2-499B-9F41-FC3CBC07802D}" destId="{E38D0E02-B3D9-44B6-B57A-CED0F058FB3A}" srcOrd="0" destOrd="0" presId="urn:microsoft.com/office/officeart/2005/8/layout/matrix1"/>
    <dgm:cxn modelId="{4A05FB47-8C49-420B-94C7-88B00C5C9DCC}" type="presOf" srcId="{C6DA0682-59AC-4A1A-B121-DCA76C79BB40}" destId="{B1191722-32B3-4922-952F-E266ADFB55F7}" srcOrd="1" destOrd="0" presId="urn:microsoft.com/office/officeart/2005/8/layout/matrix1"/>
    <dgm:cxn modelId="{CC4E784A-0788-42EA-801F-B116E01E3781}" type="presOf" srcId="{FEE699C6-740F-497B-8A66-36C594276B67}" destId="{95CC48E2-557B-4542-9B1A-8A7A21C28AC4}" srcOrd="0" destOrd="0" presId="urn:microsoft.com/office/officeart/2005/8/layout/matrix1"/>
    <dgm:cxn modelId="{235EC46D-6CAA-47AC-B961-B51F99825BF1}" srcId="{A65DD53F-B65F-4BE8-A553-00B8A3853BA4}" destId="{C6DA0682-59AC-4A1A-B121-DCA76C79BB40}" srcOrd="0" destOrd="0" parTransId="{1A4C04C0-E007-4DD3-B026-24D7296B3748}" sibTransId="{C45BFA27-1FF6-48A4-BB2E-546533E785C4}"/>
    <dgm:cxn modelId="{F8C6E24D-79BD-4932-BEA4-430160A8A0C4}" type="presOf" srcId="{FEE699C6-740F-497B-8A66-36C594276B67}" destId="{0C828701-6D56-40A1-932A-6BDCDBE99874}" srcOrd="1" destOrd="0" presId="urn:microsoft.com/office/officeart/2005/8/layout/matrix1"/>
    <dgm:cxn modelId="{984A6B8B-ACCA-4E0A-A2CE-7047B2089FF1}" srcId="{A65DD53F-B65F-4BE8-A553-00B8A3853BA4}" destId="{FEE699C6-740F-497B-8A66-36C594276B67}" srcOrd="2" destOrd="0" parTransId="{D4CC0152-E8F8-4BF4-968A-4A3B24447BC3}" sibTransId="{588D1395-0C21-4ADD-AD27-FCAF49E12C9C}"/>
    <dgm:cxn modelId="{CA9F099B-214F-4A32-8A1C-DFD6BE389A5C}" srcId="{A65DD53F-B65F-4BE8-A553-00B8A3853BA4}" destId="{EBED0630-16D9-486C-8E9D-4FCF3FE2740C}" srcOrd="4" destOrd="0" parTransId="{12C8C11B-4CC7-45BF-B286-72AD6E6ABDCA}" sibTransId="{563B719F-E2E5-4D42-8E3A-C28F6E357E0E}"/>
    <dgm:cxn modelId="{83BEC2AE-0F73-4D0D-A310-70D9BEEDE431}" srcId="{A65DD53F-B65F-4BE8-A553-00B8A3853BA4}" destId="{CF845882-9FB7-4662-BB79-56DAC70F8E62}" srcOrd="3" destOrd="0" parTransId="{2A82596A-D914-4F9F-A2EF-8B726072E898}" sibTransId="{AF749CB3-7B4B-4516-B2AD-E04EF1890F0C}"/>
    <dgm:cxn modelId="{B8A208BD-DF4F-41A0-AAC0-7E7DAE59CE7D}" type="presOf" srcId="{CF845882-9FB7-4662-BB79-56DAC70F8E62}" destId="{17108ECD-262F-4A72-99FA-BE808D0DF500}" srcOrd="1" destOrd="0" presId="urn:microsoft.com/office/officeart/2005/8/layout/matrix1"/>
    <dgm:cxn modelId="{E0FB03F8-1125-434A-97DF-4C78E33BCC15}" type="presOf" srcId="{C6DA0682-59AC-4A1A-B121-DCA76C79BB40}" destId="{B34EA294-8D05-4AAD-9C26-A2CFF290CC21}" srcOrd="0" destOrd="0" presId="urn:microsoft.com/office/officeart/2005/8/layout/matrix1"/>
    <dgm:cxn modelId="{A1853AD7-4543-4343-8BCB-3E894A222E30}" type="presParOf" srcId="{B18A8535-50DD-4232-A5F0-E1DA7E90D677}" destId="{06452AAE-2E84-40DD-8225-DD0FFEEE355C}" srcOrd="0" destOrd="0" presId="urn:microsoft.com/office/officeart/2005/8/layout/matrix1"/>
    <dgm:cxn modelId="{1E3BFA81-E90D-4EF7-8667-5CA797AFCBA8}" type="presParOf" srcId="{06452AAE-2E84-40DD-8225-DD0FFEEE355C}" destId="{B34EA294-8D05-4AAD-9C26-A2CFF290CC21}" srcOrd="0" destOrd="0" presId="urn:microsoft.com/office/officeart/2005/8/layout/matrix1"/>
    <dgm:cxn modelId="{7E378F14-402F-4BA0-949A-EB7318F08353}" type="presParOf" srcId="{06452AAE-2E84-40DD-8225-DD0FFEEE355C}" destId="{B1191722-32B3-4922-952F-E266ADFB55F7}" srcOrd="1" destOrd="0" presId="urn:microsoft.com/office/officeart/2005/8/layout/matrix1"/>
    <dgm:cxn modelId="{660D4EE0-EE4C-4BF2-85FB-32937C3C7AE0}" type="presParOf" srcId="{06452AAE-2E84-40DD-8225-DD0FFEEE355C}" destId="{E38D0E02-B3D9-44B6-B57A-CED0F058FB3A}" srcOrd="2" destOrd="0" presId="urn:microsoft.com/office/officeart/2005/8/layout/matrix1"/>
    <dgm:cxn modelId="{00873D6B-662F-4953-9557-B8C17084F73A}" type="presParOf" srcId="{06452AAE-2E84-40DD-8225-DD0FFEEE355C}" destId="{37E22DD9-6361-4F74-B691-018D40123E65}" srcOrd="3" destOrd="0" presId="urn:microsoft.com/office/officeart/2005/8/layout/matrix1"/>
    <dgm:cxn modelId="{856F1720-79FA-49B5-95B0-C727D73C377B}" type="presParOf" srcId="{06452AAE-2E84-40DD-8225-DD0FFEEE355C}" destId="{95CC48E2-557B-4542-9B1A-8A7A21C28AC4}" srcOrd="4" destOrd="0" presId="urn:microsoft.com/office/officeart/2005/8/layout/matrix1"/>
    <dgm:cxn modelId="{7CE884D1-5279-4D31-8D08-691ADC7B6602}" type="presParOf" srcId="{06452AAE-2E84-40DD-8225-DD0FFEEE355C}" destId="{0C828701-6D56-40A1-932A-6BDCDBE99874}" srcOrd="5" destOrd="0" presId="urn:microsoft.com/office/officeart/2005/8/layout/matrix1"/>
    <dgm:cxn modelId="{0275DE17-17DE-475E-9F09-8F21923E1CDB}" type="presParOf" srcId="{06452AAE-2E84-40DD-8225-DD0FFEEE355C}" destId="{2414B6FF-6623-4470-9EC2-FDDCF34E10AF}" srcOrd="6" destOrd="0" presId="urn:microsoft.com/office/officeart/2005/8/layout/matrix1"/>
    <dgm:cxn modelId="{79D30C73-8815-463E-AEA5-709787242F93}" type="presParOf" srcId="{06452AAE-2E84-40DD-8225-DD0FFEEE355C}" destId="{17108ECD-262F-4A72-99FA-BE808D0DF500}" srcOrd="7" destOrd="0" presId="urn:microsoft.com/office/officeart/2005/8/layout/matrix1"/>
    <dgm:cxn modelId="{D7D781E1-4FA6-4E21-8F6D-567E5AD8CD95}" type="presParOf" srcId="{B18A8535-50DD-4232-A5F0-E1DA7E90D677}" destId="{033D3082-E940-4443-AEAA-4746B012EC73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0A5B6D6F-5959-4BCA-921F-451780A725A6}" type="doc">
      <dgm:prSet loTypeId="urn:microsoft.com/office/officeart/2009/3/layout/RandomtoResultProcess" loCatId="process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10E85C26-603D-4FF3-BCE3-FEC2D6DA8B7B}">
      <dgm:prSet custT="1"/>
      <dgm:spPr/>
      <dgm:t>
        <a:bodyPr/>
        <a:lstStyle/>
        <a:p>
          <a:r>
            <a:rPr lang="en-US" sz="5600" dirty="0">
              <a:latin typeface="Basic Sans SF" pitchFamily="2" charset="0"/>
              <a:cs typeface="Times New Roman" panose="02020603050405020304" pitchFamily="18" charset="0"/>
            </a:rPr>
            <a:t>Interscope </a:t>
          </a:r>
        </a:p>
        <a:p>
          <a:r>
            <a:rPr lang="en-US" sz="4800" dirty="0">
              <a:latin typeface="Basic Sans SF" pitchFamily="2" charset="0"/>
              <a:cs typeface="Times New Roman" panose="02020603050405020304" pitchFamily="18" charset="0"/>
            </a:rPr>
            <a:t>of the</a:t>
          </a:r>
        </a:p>
        <a:p>
          <a:r>
            <a:rPr lang="en-US" sz="5600" dirty="0">
              <a:latin typeface="Basic Sans SF" pitchFamily="2" charset="0"/>
              <a:cs typeface="Times New Roman" panose="02020603050405020304" pitchFamily="18" charset="0"/>
            </a:rPr>
            <a:t> </a:t>
          </a:r>
          <a:r>
            <a:rPr lang="en-US" sz="7200" b="1" i="1" dirty="0">
              <a:latin typeface="Basic Sans SF" pitchFamily="2" charset="0"/>
              <a:cs typeface="Times New Roman" panose="02020603050405020304" pitchFamily="18" charset="0"/>
            </a:rPr>
            <a:t>Future</a:t>
          </a:r>
          <a:endParaRPr lang="en-US" sz="5600" b="1" i="1" dirty="0">
            <a:latin typeface="Basic Sans SF" pitchFamily="2" charset="0"/>
            <a:cs typeface="Times New Roman" panose="02020603050405020304" pitchFamily="18" charset="0"/>
          </a:endParaRPr>
        </a:p>
      </dgm:t>
    </dgm:pt>
    <dgm:pt modelId="{3ED0663D-92FB-4123-A9B4-39F7D4A5704F}" type="parTrans" cxnId="{2951747B-B206-45E9-919F-1EBCCA15162B}">
      <dgm:prSet/>
      <dgm:spPr/>
      <dgm:t>
        <a:bodyPr/>
        <a:lstStyle/>
        <a:p>
          <a:endParaRPr lang="en-US"/>
        </a:p>
      </dgm:t>
    </dgm:pt>
    <dgm:pt modelId="{A936FFDC-DC79-432E-9FAA-3054A3DC8513}" type="sibTrans" cxnId="{2951747B-B206-45E9-919F-1EBCCA15162B}">
      <dgm:prSet/>
      <dgm:spPr/>
      <dgm:t>
        <a:bodyPr/>
        <a:lstStyle/>
        <a:p>
          <a:endParaRPr lang="en-US"/>
        </a:p>
      </dgm:t>
    </dgm:pt>
    <dgm:pt modelId="{8CDCD8D9-0209-4F21-9870-63889566CC94}" type="pres">
      <dgm:prSet presAssocID="{0A5B6D6F-5959-4BCA-921F-451780A725A6}" presName="Name0" presStyleCnt="0">
        <dgm:presLayoutVars>
          <dgm:dir/>
          <dgm:animOne val="branch"/>
          <dgm:animLvl val="lvl"/>
        </dgm:presLayoutVars>
      </dgm:prSet>
      <dgm:spPr/>
    </dgm:pt>
    <dgm:pt modelId="{ACABCB33-B0FC-4F91-8366-31DD1EF1967A}" type="pres">
      <dgm:prSet presAssocID="{10E85C26-603D-4FF3-BCE3-FEC2D6DA8B7B}" presName="chaos" presStyleCnt="0"/>
      <dgm:spPr/>
    </dgm:pt>
    <dgm:pt modelId="{D8DACBEF-41CA-494C-A7C6-5E5A0529AADC}" type="pres">
      <dgm:prSet presAssocID="{10E85C26-603D-4FF3-BCE3-FEC2D6DA8B7B}" presName="parTx1" presStyleLbl="revTx" presStyleIdx="0" presStyleCnt="1" custScaleX="103706" custScaleY="131980"/>
      <dgm:spPr/>
    </dgm:pt>
    <dgm:pt modelId="{5214B76E-7905-45D6-B417-A05462DDBE9A}" type="pres">
      <dgm:prSet presAssocID="{10E85C26-603D-4FF3-BCE3-FEC2D6DA8B7B}" presName="c1" presStyleLbl="node1" presStyleIdx="0" presStyleCnt="18" custLinFactNeighborX="-22954" custLinFactNeighborY="36344"/>
      <dgm:spPr/>
    </dgm:pt>
    <dgm:pt modelId="{C68683CF-316D-496D-B3A2-8A1695D026DA}" type="pres">
      <dgm:prSet presAssocID="{10E85C26-603D-4FF3-BCE3-FEC2D6DA8B7B}" presName="c2" presStyleLbl="node1" presStyleIdx="1" presStyleCnt="18" custLinFactNeighborX="11477" custLinFactNeighborY="11477"/>
      <dgm:spPr/>
    </dgm:pt>
    <dgm:pt modelId="{1A4BC76E-12B2-4C10-9302-70C758CC832A}" type="pres">
      <dgm:prSet presAssocID="{10E85C26-603D-4FF3-BCE3-FEC2D6DA8B7B}" presName="c3" presStyleLbl="node1" presStyleIdx="2" presStyleCnt="18" custLinFactNeighborX="-13390" custLinFactNeighborY="-12173"/>
      <dgm:spPr/>
    </dgm:pt>
    <dgm:pt modelId="{96CFB512-C0D5-47CE-A0D9-60AFBFE23FC3}" type="pres">
      <dgm:prSet presAssocID="{10E85C26-603D-4FF3-BCE3-FEC2D6DA8B7B}" presName="c4" presStyleLbl="node1" presStyleIdx="3" presStyleCnt="18"/>
      <dgm:spPr/>
    </dgm:pt>
    <dgm:pt modelId="{495A9F10-E39E-4F25-AD21-D4ACFDA03AA6}" type="pres">
      <dgm:prSet presAssocID="{10E85C26-603D-4FF3-BCE3-FEC2D6DA8B7B}" presName="c5" presStyleLbl="node1" presStyleIdx="4" presStyleCnt="18"/>
      <dgm:spPr/>
    </dgm:pt>
    <dgm:pt modelId="{5D9F450D-070F-44D4-B1FB-6FBDCDB42BEF}" type="pres">
      <dgm:prSet presAssocID="{10E85C26-603D-4FF3-BCE3-FEC2D6DA8B7B}" presName="c6" presStyleLbl="node1" presStyleIdx="5" presStyleCnt="18"/>
      <dgm:spPr/>
    </dgm:pt>
    <dgm:pt modelId="{5983ADC4-5F45-41DF-9E02-1FD6C1CD0812}" type="pres">
      <dgm:prSet presAssocID="{10E85C26-603D-4FF3-BCE3-FEC2D6DA8B7B}" presName="c7" presStyleLbl="node1" presStyleIdx="6" presStyleCnt="18"/>
      <dgm:spPr/>
    </dgm:pt>
    <dgm:pt modelId="{5D2D45E7-76F1-421D-B945-EB27E4A49CF9}" type="pres">
      <dgm:prSet presAssocID="{10E85C26-603D-4FF3-BCE3-FEC2D6DA8B7B}" presName="c8" presStyleLbl="node1" presStyleIdx="7" presStyleCnt="18" custLinFactNeighborX="12672" custLinFactNeighborY="-6336"/>
      <dgm:spPr/>
    </dgm:pt>
    <dgm:pt modelId="{F1299DC2-62F3-45E8-9587-B95ED4A6AED6}" type="pres">
      <dgm:prSet presAssocID="{10E85C26-603D-4FF3-BCE3-FEC2D6DA8B7B}" presName="c9" presStyleLbl="node1" presStyleIdx="8" presStyleCnt="18" custLinFactNeighborX="57684"/>
      <dgm:spPr/>
    </dgm:pt>
    <dgm:pt modelId="{949C5307-FBD1-4808-8B10-1076DC47F121}" type="pres">
      <dgm:prSet presAssocID="{10E85C26-603D-4FF3-BCE3-FEC2D6DA8B7B}" presName="c10" presStyleLbl="node1" presStyleIdx="9" presStyleCnt="18" custScaleX="86814" custScaleY="62166" custLinFactNeighborX="1006" custLinFactNeighborY="-15622"/>
      <dgm:spPr/>
    </dgm:pt>
    <dgm:pt modelId="{CD300E0E-A515-49E6-8598-47D6FBAD8463}" type="pres">
      <dgm:prSet presAssocID="{10E85C26-603D-4FF3-BCE3-FEC2D6DA8B7B}" presName="c11" presStyleLbl="node1" presStyleIdx="10" presStyleCnt="18"/>
      <dgm:spPr/>
    </dgm:pt>
    <dgm:pt modelId="{70B26655-3EF8-4E7F-A918-3AFAD8E020A4}" type="pres">
      <dgm:prSet presAssocID="{10E85C26-603D-4FF3-BCE3-FEC2D6DA8B7B}" presName="c12" presStyleLbl="node1" presStyleIdx="11" presStyleCnt="18"/>
      <dgm:spPr/>
    </dgm:pt>
    <dgm:pt modelId="{401D017C-272B-4CC0-989C-0EE52AD2BC43}" type="pres">
      <dgm:prSet presAssocID="{10E85C26-603D-4FF3-BCE3-FEC2D6DA8B7B}" presName="c13" presStyleLbl="node1" presStyleIdx="12" presStyleCnt="18"/>
      <dgm:spPr/>
    </dgm:pt>
    <dgm:pt modelId="{7F4CD692-8608-4797-B57A-A7BF11C9A4F3}" type="pres">
      <dgm:prSet presAssocID="{10E85C26-603D-4FF3-BCE3-FEC2D6DA8B7B}" presName="c14" presStyleLbl="node1" presStyleIdx="13" presStyleCnt="18"/>
      <dgm:spPr/>
    </dgm:pt>
    <dgm:pt modelId="{BB3E3D8B-2DAF-41D3-A855-B0F4ACF70116}" type="pres">
      <dgm:prSet presAssocID="{10E85C26-603D-4FF3-BCE3-FEC2D6DA8B7B}" presName="c15" presStyleLbl="node1" presStyleIdx="14" presStyleCnt="18"/>
      <dgm:spPr/>
    </dgm:pt>
    <dgm:pt modelId="{F621BEBD-508A-4152-BA01-CF39054F20B3}" type="pres">
      <dgm:prSet presAssocID="{10E85C26-603D-4FF3-BCE3-FEC2D6DA8B7B}" presName="c16" presStyleLbl="node1" presStyleIdx="15" presStyleCnt="18"/>
      <dgm:spPr/>
    </dgm:pt>
    <dgm:pt modelId="{6620D1EA-98E5-41FD-A90A-8A697C8F297F}" type="pres">
      <dgm:prSet presAssocID="{10E85C26-603D-4FF3-BCE3-FEC2D6DA8B7B}" presName="c17" presStyleLbl="node1" presStyleIdx="16" presStyleCnt="18"/>
      <dgm:spPr/>
    </dgm:pt>
    <dgm:pt modelId="{DD79F1BC-DCAB-44DE-A517-A83C133FFF58}" type="pres">
      <dgm:prSet presAssocID="{10E85C26-603D-4FF3-BCE3-FEC2D6DA8B7B}" presName="c18" presStyleLbl="node1" presStyleIdx="17" presStyleCnt="18"/>
      <dgm:spPr/>
    </dgm:pt>
  </dgm:ptLst>
  <dgm:cxnLst>
    <dgm:cxn modelId="{BFFAA243-6292-4B69-AFB2-8A99F2748DE2}" type="presOf" srcId="{0A5B6D6F-5959-4BCA-921F-451780A725A6}" destId="{8CDCD8D9-0209-4F21-9870-63889566CC94}" srcOrd="0" destOrd="0" presId="urn:microsoft.com/office/officeart/2009/3/layout/RandomtoResultProcess"/>
    <dgm:cxn modelId="{2951747B-B206-45E9-919F-1EBCCA15162B}" srcId="{0A5B6D6F-5959-4BCA-921F-451780A725A6}" destId="{10E85C26-603D-4FF3-BCE3-FEC2D6DA8B7B}" srcOrd="0" destOrd="0" parTransId="{3ED0663D-92FB-4123-A9B4-39F7D4A5704F}" sibTransId="{A936FFDC-DC79-432E-9FAA-3054A3DC8513}"/>
    <dgm:cxn modelId="{8AAE5FED-DE51-40E8-9E07-AF40F8DD87A7}" type="presOf" srcId="{10E85C26-603D-4FF3-BCE3-FEC2D6DA8B7B}" destId="{D8DACBEF-41CA-494C-A7C6-5E5A0529AADC}" srcOrd="0" destOrd="0" presId="urn:microsoft.com/office/officeart/2009/3/layout/RandomtoResultProcess"/>
    <dgm:cxn modelId="{E75E75B3-B931-4D17-833E-5AE61F1D51AE}" type="presParOf" srcId="{8CDCD8D9-0209-4F21-9870-63889566CC94}" destId="{ACABCB33-B0FC-4F91-8366-31DD1EF1967A}" srcOrd="0" destOrd="0" presId="urn:microsoft.com/office/officeart/2009/3/layout/RandomtoResultProcess"/>
    <dgm:cxn modelId="{48B62032-309B-4A34-BFE3-053C988D10CE}" type="presParOf" srcId="{ACABCB33-B0FC-4F91-8366-31DD1EF1967A}" destId="{D8DACBEF-41CA-494C-A7C6-5E5A0529AADC}" srcOrd="0" destOrd="0" presId="urn:microsoft.com/office/officeart/2009/3/layout/RandomtoResultProcess"/>
    <dgm:cxn modelId="{5362F655-0452-4BBB-B31F-4BE446A0BB7B}" type="presParOf" srcId="{ACABCB33-B0FC-4F91-8366-31DD1EF1967A}" destId="{5214B76E-7905-45D6-B417-A05462DDBE9A}" srcOrd="1" destOrd="0" presId="urn:microsoft.com/office/officeart/2009/3/layout/RandomtoResultProcess"/>
    <dgm:cxn modelId="{D2C5310C-E7BC-40B0-8E02-4524C5E45919}" type="presParOf" srcId="{ACABCB33-B0FC-4F91-8366-31DD1EF1967A}" destId="{C68683CF-316D-496D-B3A2-8A1695D026DA}" srcOrd="2" destOrd="0" presId="urn:microsoft.com/office/officeart/2009/3/layout/RandomtoResultProcess"/>
    <dgm:cxn modelId="{1FDF18CF-D876-4707-9CA9-3CA3FF42E349}" type="presParOf" srcId="{ACABCB33-B0FC-4F91-8366-31DD1EF1967A}" destId="{1A4BC76E-12B2-4C10-9302-70C758CC832A}" srcOrd="3" destOrd="0" presId="urn:microsoft.com/office/officeart/2009/3/layout/RandomtoResultProcess"/>
    <dgm:cxn modelId="{D82BCF2C-7D74-4CDF-BFB7-B207509CC592}" type="presParOf" srcId="{ACABCB33-B0FC-4F91-8366-31DD1EF1967A}" destId="{96CFB512-C0D5-47CE-A0D9-60AFBFE23FC3}" srcOrd="4" destOrd="0" presId="urn:microsoft.com/office/officeart/2009/3/layout/RandomtoResultProcess"/>
    <dgm:cxn modelId="{5E70E1B4-DD8E-493B-8A08-DD70AD85174E}" type="presParOf" srcId="{ACABCB33-B0FC-4F91-8366-31DD1EF1967A}" destId="{495A9F10-E39E-4F25-AD21-D4ACFDA03AA6}" srcOrd="5" destOrd="0" presId="urn:microsoft.com/office/officeart/2009/3/layout/RandomtoResultProcess"/>
    <dgm:cxn modelId="{E40BC3C9-305E-40F5-B29A-E2FE74014873}" type="presParOf" srcId="{ACABCB33-B0FC-4F91-8366-31DD1EF1967A}" destId="{5D9F450D-070F-44D4-B1FB-6FBDCDB42BEF}" srcOrd="6" destOrd="0" presId="urn:microsoft.com/office/officeart/2009/3/layout/RandomtoResultProcess"/>
    <dgm:cxn modelId="{9E7038D2-EA4C-438B-87F2-E86E8BAD3233}" type="presParOf" srcId="{ACABCB33-B0FC-4F91-8366-31DD1EF1967A}" destId="{5983ADC4-5F45-41DF-9E02-1FD6C1CD0812}" srcOrd="7" destOrd="0" presId="urn:microsoft.com/office/officeart/2009/3/layout/RandomtoResultProcess"/>
    <dgm:cxn modelId="{95FB4376-9BAA-4BFD-A5AD-4553C9DEB6E6}" type="presParOf" srcId="{ACABCB33-B0FC-4F91-8366-31DD1EF1967A}" destId="{5D2D45E7-76F1-421D-B945-EB27E4A49CF9}" srcOrd="8" destOrd="0" presId="urn:microsoft.com/office/officeart/2009/3/layout/RandomtoResultProcess"/>
    <dgm:cxn modelId="{3255AAF0-69D4-478B-B1ED-FC1CFAF9ECF5}" type="presParOf" srcId="{ACABCB33-B0FC-4F91-8366-31DD1EF1967A}" destId="{F1299DC2-62F3-45E8-9587-B95ED4A6AED6}" srcOrd="9" destOrd="0" presId="urn:microsoft.com/office/officeart/2009/3/layout/RandomtoResultProcess"/>
    <dgm:cxn modelId="{F69AA88A-2617-4F49-85F9-18961A55E497}" type="presParOf" srcId="{ACABCB33-B0FC-4F91-8366-31DD1EF1967A}" destId="{949C5307-FBD1-4808-8B10-1076DC47F121}" srcOrd="10" destOrd="0" presId="urn:microsoft.com/office/officeart/2009/3/layout/RandomtoResultProcess"/>
    <dgm:cxn modelId="{34BDA983-6FF9-433B-9B72-BCFE1BE27556}" type="presParOf" srcId="{ACABCB33-B0FC-4F91-8366-31DD1EF1967A}" destId="{CD300E0E-A515-49E6-8598-47D6FBAD8463}" srcOrd="11" destOrd="0" presId="urn:microsoft.com/office/officeart/2009/3/layout/RandomtoResultProcess"/>
    <dgm:cxn modelId="{52DDB903-211D-490E-9E37-5B50B04025B4}" type="presParOf" srcId="{ACABCB33-B0FC-4F91-8366-31DD1EF1967A}" destId="{70B26655-3EF8-4E7F-A918-3AFAD8E020A4}" srcOrd="12" destOrd="0" presId="urn:microsoft.com/office/officeart/2009/3/layout/RandomtoResultProcess"/>
    <dgm:cxn modelId="{A857C1E6-3616-4211-A1D4-42EE609B9656}" type="presParOf" srcId="{ACABCB33-B0FC-4F91-8366-31DD1EF1967A}" destId="{401D017C-272B-4CC0-989C-0EE52AD2BC43}" srcOrd="13" destOrd="0" presId="urn:microsoft.com/office/officeart/2009/3/layout/RandomtoResultProcess"/>
    <dgm:cxn modelId="{981428A1-71BA-42CB-B8B9-93ED245A0E48}" type="presParOf" srcId="{ACABCB33-B0FC-4F91-8366-31DD1EF1967A}" destId="{7F4CD692-8608-4797-B57A-A7BF11C9A4F3}" srcOrd="14" destOrd="0" presId="urn:microsoft.com/office/officeart/2009/3/layout/RandomtoResultProcess"/>
    <dgm:cxn modelId="{EEA8768E-E6A7-4269-97C3-2F6AE17C9CB4}" type="presParOf" srcId="{ACABCB33-B0FC-4F91-8366-31DD1EF1967A}" destId="{BB3E3D8B-2DAF-41D3-A855-B0F4ACF70116}" srcOrd="15" destOrd="0" presId="urn:microsoft.com/office/officeart/2009/3/layout/RandomtoResultProcess"/>
    <dgm:cxn modelId="{F26032E5-A1B8-401F-BD53-4001F4339DFC}" type="presParOf" srcId="{ACABCB33-B0FC-4F91-8366-31DD1EF1967A}" destId="{F621BEBD-508A-4152-BA01-CF39054F20B3}" srcOrd="16" destOrd="0" presId="urn:microsoft.com/office/officeart/2009/3/layout/RandomtoResultProcess"/>
    <dgm:cxn modelId="{57C75EF6-76BE-4B13-B6C1-848B340EDE20}" type="presParOf" srcId="{ACABCB33-B0FC-4F91-8366-31DD1EF1967A}" destId="{6620D1EA-98E5-41FD-A90A-8A697C8F297F}" srcOrd="17" destOrd="0" presId="urn:microsoft.com/office/officeart/2009/3/layout/RandomtoResultProcess"/>
    <dgm:cxn modelId="{A9299048-EFB1-4795-A403-5712FF9126B7}" type="presParOf" srcId="{ACABCB33-B0FC-4F91-8366-31DD1EF1967A}" destId="{DD79F1BC-DCAB-44DE-A517-A83C133FFF58}" srcOrd="18" destOrd="0" presId="urn:microsoft.com/office/officeart/2009/3/layout/RandomtoResult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67295634-95FA-4176-B17C-1A0C526D54A9}" type="doc">
      <dgm:prSet loTypeId="urn:microsoft.com/office/officeart/2005/8/layout/default" loCatId="list" qsTypeId="urn:microsoft.com/office/officeart/2005/8/quickstyle/3d2" qsCatId="3D" csTypeId="urn:microsoft.com/office/officeart/2005/8/colors/accent5_4" csCatId="accent5" phldr="1"/>
      <dgm:spPr/>
      <dgm:t>
        <a:bodyPr/>
        <a:lstStyle/>
        <a:p>
          <a:endParaRPr lang="en-US"/>
        </a:p>
      </dgm:t>
    </dgm:pt>
    <dgm:pt modelId="{145EC343-38D7-42D4-9246-499B295D4FB2}">
      <dgm:prSet/>
      <dgm:spPr/>
      <dgm:t>
        <a:bodyPr/>
        <a:lstStyle/>
        <a:p>
          <a:r>
            <a:rPr lang="en-US" dirty="0">
              <a:latin typeface="Basic Sans SF" pitchFamily="2" charset="0"/>
            </a:rPr>
            <a:t>Collaborate Anytime Anywhere</a:t>
          </a:r>
        </a:p>
      </dgm:t>
    </dgm:pt>
    <dgm:pt modelId="{7F49F15C-2E60-4DD7-B46D-6C9B5D73A237}" type="parTrans" cxnId="{0360BB72-E9AF-4224-855E-AFBF0CC37C35}">
      <dgm:prSet/>
      <dgm:spPr/>
      <dgm:t>
        <a:bodyPr/>
        <a:lstStyle/>
        <a:p>
          <a:endParaRPr lang="en-US">
            <a:latin typeface="Basic Sans SF" pitchFamily="2" charset="0"/>
          </a:endParaRPr>
        </a:p>
      </dgm:t>
    </dgm:pt>
    <dgm:pt modelId="{F96BB7FB-4ABB-44FF-AF31-88BECDBD792F}" type="sibTrans" cxnId="{0360BB72-E9AF-4224-855E-AFBF0CC37C35}">
      <dgm:prSet/>
      <dgm:spPr/>
      <dgm:t>
        <a:bodyPr/>
        <a:lstStyle/>
        <a:p>
          <a:endParaRPr lang="en-US">
            <a:latin typeface="Basic Sans SF" pitchFamily="2" charset="0"/>
          </a:endParaRPr>
        </a:p>
      </dgm:t>
    </dgm:pt>
    <dgm:pt modelId="{FAC6D1DE-67E6-48F4-BAD8-A510519F5C9F}">
      <dgm:prSet/>
      <dgm:spPr/>
      <dgm:t>
        <a:bodyPr/>
        <a:lstStyle/>
        <a:p>
          <a:r>
            <a:rPr lang="en-US">
              <a:latin typeface="Basic Sans SF" pitchFamily="2" charset="0"/>
            </a:rPr>
            <a:t>Manage Projects Digitally</a:t>
          </a:r>
        </a:p>
      </dgm:t>
    </dgm:pt>
    <dgm:pt modelId="{C4206FC0-EBFE-420F-8A10-D4B349695F64}" type="parTrans" cxnId="{D12B4E81-3C2D-409F-9631-ECB449858746}">
      <dgm:prSet/>
      <dgm:spPr/>
      <dgm:t>
        <a:bodyPr/>
        <a:lstStyle/>
        <a:p>
          <a:endParaRPr lang="en-US">
            <a:latin typeface="Basic Sans SF" pitchFamily="2" charset="0"/>
          </a:endParaRPr>
        </a:p>
      </dgm:t>
    </dgm:pt>
    <dgm:pt modelId="{ECBC26C4-9336-491D-9F6A-C99925D54A2D}" type="sibTrans" cxnId="{D12B4E81-3C2D-409F-9631-ECB449858746}">
      <dgm:prSet/>
      <dgm:spPr/>
      <dgm:t>
        <a:bodyPr/>
        <a:lstStyle/>
        <a:p>
          <a:endParaRPr lang="en-US">
            <a:latin typeface="Basic Sans SF" pitchFamily="2" charset="0"/>
          </a:endParaRPr>
        </a:p>
      </dgm:t>
    </dgm:pt>
    <dgm:pt modelId="{8E98E255-42BD-437C-9AB8-44BC42FA496F}">
      <dgm:prSet/>
      <dgm:spPr/>
      <dgm:t>
        <a:bodyPr/>
        <a:lstStyle/>
        <a:p>
          <a:r>
            <a:rPr lang="en-US" dirty="0">
              <a:latin typeface="Basic Sans SF" pitchFamily="2" charset="0"/>
            </a:rPr>
            <a:t>Unlimited Number Of PDF’s</a:t>
          </a:r>
        </a:p>
      </dgm:t>
    </dgm:pt>
    <dgm:pt modelId="{7314C773-FFAE-4B05-899D-0DE7A91A432F}" type="parTrans" cxnId="{64DDE8A8-A3F0-45E5-8790-72E3C6786DD7}">
      <dgm:prSet/>
      <dgm:spPr/>
      <dgm:t>
        <a:bodyPr/>
        <a:lstStyle/>
        <a:p>
          <a:endParaRPr lang="en-US">
            <a:latin typeface="Basic Sans SF" pitchFamily="2" charset="0"/>
          </a:endParaRPr>
        </a:p>
      </dgm:t>
    </dgm:pt>
    <dgm:pt modelId="{76B0D3DA-B85E-4806-AAAF-E085180D1C5B}" type="sibTrans" cxnId="{64DDE8A8-A3F0-45E5-8790-72E3C6786DD7}">
      <dgm:prSet/>
      <dgm:spPr/>
      <dgm:t>
        <a:bodyPr/>
        <a:lstStyle/>
        <a:p>
          <a:endParaRPr lang="en-US">
            <a:latin typeface="Basic Sans SF" pitchFamily="2" charset="0"/>
          </a:endParaRPr>
        </a:p>
      </dgm:t>
    </dgm:pt>
    <dgm:pt modelId="{D63E9DBB-DF1D-42EC-9391-3E9C3C39061C}" type="pres">
      <dgm:prSet presAssocID="{67295634-95FA-4176-B17C-1A0C526D54A9}" presName="diagram" presStyleCnt="0">
        <dgm:presLayoutVars>
          <dgm:dir/>
          <dgm:resizeHandles val="exact"/>
        </dgm:presLayoutVars>
      </dgm:prSet>
      <dgm:spPr/>
    </dgm:pt>
    <dgm:pt modelId="{32F9B409-3437-459C-A17F-C6E8E2EE6F5D}" type="pres">
      <dgm:prSet presAssocID="{145EC343-38D7-42D4-9246-499B295D4FB2}" presName="node" presStyleLbl="node1" presStyleIdx="0" presStyleCnt="3" custLinFactNeighborX="-2051" custLinFactNeighborY="4720">
        <dgm:presLayoutVars>
          <dgm:bulletEnabled val="1"/>
        </dgm:presLayoutVars>
      </dgm:prSet>
      <dgm:spPr/>
    </dgm:pt>
    <dgm:pt modelId="{72DBF3CB-02DA-46FB-B092-817535E0985A}" type="pres">
      <dgm:prSet presAssocID="{F96BB7FB-4ABB-44FF-AF31-88BECDBD792F}" presName="sibTrans" presStyleCnt="0"/>
      <dgm:spPr/>
    </dgm:pt>
    <dgm:pt modelId="{06FC0141-F392-4A1E-8D05-286980072981}" type="pres">
      <dgm:prSet presAssocID="{FAC6D1DE-67E6-48F4-BAD8-A510519F5C9F}" presName="node" presStyleLbl="node1" presStyleIdx="1" presStyleCnt="3" custLinFactNeighborX="3326" custLinFactNeighborY="1562">
        <dgm:presLayoutVars>
          <dgm:bulletEnabled val="1"/>
        </dgm:presLayoutVars>
      </dgm:prSet>
      <dgm:spPr/>
    </dgm:pt>
    <dgm:pt modelId="{49054CBB-87B4-4205-879E-F5516003F1CE}" type="pres">
      <dgm:prSet presAssocID="{ECBC26C4-9336-491D-9F6A-C99925D54A2D}" presName="sibTrans" presStyleCnt="0"/>
      <dgm:spPr/>
    </dgm:pt>
    <dgm:pt modelId="{3AADF169-7B20-4537-A8F7-5F470A784D47}" type="pres">
      <dgm:prSet presAssocID="{8E98E255-42BD-437C-9AB8-44BC42FA496F}" presName="node" presStyleLbl="node1" presStyleIdx="2" presStyleCnt="3">
        <dgm:presLayoutVars>
          <dgm:bulletEnabled val="1"/>
        </dgm:presLayoutVars>
      </dgm:prSet>
      <dgm:spPr/>
    </dgm:pt>
  </dgm:ptLst>
  <dgm:cxnLst>
    <dgm:cxn modelId="{CA452403-234E-44F5-85DE-A2817B2F17A3}" type="presOf" srcId="{67295634-95FA-4176-B17C-1A0C526D54A9}" destId="{D63E9DBB-DF1D-42EC-9391-3E9C3C39061C}" srcOrd="0" destOrd="0" presId="urn:microsoft.com/office/officeart/2005/8/layout/default"/>
    <dgm:cxn modelId="{0360BB72-E9AF-4224-855E-AFBF0CC37C35}" srcId="{67295634-95FA-4176-B17C-1A0C526D54A9}" destId="{145EC343-38D7-42D4-9246-499B295D4FB2}" srcOrd="0" destOrd="0" parTransId="{7F49F15C-2E60-4DD7-B46D-6C9B5D73A237}" sibTransId="{F96BB7FB-4ABB-44FF-AF31-88BECDBD792F}"/>
    <dgm:cxn modelId="{D12B4E81-3C2D-409F-9631-ECB449858746}" srcId="{67295634-95FA-4176-B17C-1A0C526D54A9}" destId="{FAC6D1DE-67E6-48F4-BAD8-A510519F5C9F}" srcOrd="1" destOrd="0" parTransId="{C4206FC0-EBFE-420F-8A10-D4B349695F64}" sibTransId="{ECBC26C4-9336-491D-9F6A-C99925D54A2D}"/>
    <dgm:cxn modelId="{64DDE8A8-A3F0-45E5-8790-72E3C6786DD7}" srcId="{67295634-95FA-4176-B17C-1A0C526D54A9}" destId="{8E98E255-42BD-437C-9AB8-44BC42FA496F}" srcOrd="2" destOrd="0" parTransId="{7314C773-FFAE-4B05-899D-0DE7A91A432F}" sibTransId="{76B0D3DA-B85E-4806-AAAF-E085180D1C5B}"/>
    <dgm:cxn modelId="{4FF90AC1-CA31-4F05-937C-1E234EBD8895}" type="presOf" srcId="{8E98E255-42BD-437C-9AB8-44BC42FA496F}" destId="{3AADF169-7B20-4537-A8F7-5F470A784D47}" srcOrd="0" destOrd="0" presId="urn:microsoft.com/office/officeart/2005/8/layout/default"/>
    <dgm:cxn modelId="{02CCD9D5-2277-4935-A5D6-9B8B36C36870}" type="presOf" srcId="{145EC343-38D7-42D4-9246-499B295D4FB2}" destId="{32F9B409-3437-459C-A17F-C6E8E2EE6F5D}" srcOrd="0" destOrd="0" presId="urn:microsoft.com/office/officeart/2005/8/layout/default"/>
    <dgm:cxn modelId="{8C207BED-31E0-4F67-ADE3-B5E4FBD489FD}" type="presOf" srcId="{FAC6D1DE-67E6-48F4-BAD8-A510519F5C9F}" destId="{06FC0141-F392-4A1E-8D05-286980072981}" srcOrd="0" destOrd="0" presId="urn:microsoft.com/office/officeart/2005/8/layout/default"/>
    <dgm:cxn modelId="{433AD68D-3CD2-43C8-A5F5-22A1BA61A57E}" type="presParOf" srcId="{D63E9DBB-DF1D-42EC-9391-3E9C3C39061C}" destId="{32F9B409-3437-459C-A17F-C6E8E2EE6F5D}" srcOrd="0" destOrd="0" presId="urn:microsoft.com/office/officeart/2005/8/layout/default"/>
    <dgm:cxn modelId="{ABCA3B74-E0FD-4D33-8F6F-0E7E995D30DE}" type="presParOf" srcId="{D63E9DBB-DF1D-42EC-9391-3E9C3C39061C}" destId="{72DBF3CB-02DA-46FB-B092-817535E0985A}" srcOrd="1" destOrd="0" presId="urn:microsoft.com/office/officeart/2005/8/layout/default"/>
    <dgm:cxn modelId="{8E29F2A7-65BE-470D-ABEB-C6FDF66A8FDD}" type="presParOf" srcId="{D63E9DBB-DF1D-42EC-9391-3E9C3C39061C}" destId="{06FC0141-F392-4A1E-8D05-286980072981}" srcOrd="2" destOrd="0" presId="urn:microsoft.com/office/officeart/2005/8/layout/default"/>
    <dgm:cxn modelId="{CB76457F-51D6-40FF-BC53-B71AB6BD9F80}" type="presParOf" srcId="{D63E9DBB-DF1D-42EC-9391-3E9C3C39061C}" destId="{49054CBB-87B4-4205-879E-F5516003F1CE}" srcOrd="3" destOrd="0" presId="urn:microsoft.com/office/officeart/2005/8/layout/default"/>
    <dgm:cxn modelId="{0AC50382-93BB-4E42-AFAE-F3012FB6CA70}" type="presParOf" srcId="{D63E9DBB-DF1D-42EC-9391-3E9C3C39061C}" destId="{3AADF169-7B20-4537-A8F7-5F470A784D47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D0EA9412-E388-437A-BD7B-89110B17F168}" type="doc">
      <dgm:prSet loTypeId="urn:microsoft.com/office/officeart/2005/8/layout/vList3" loCatId="list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7792B9DE-67E0-4BC3-A2D3-F94B9CF83FD8}">
      <dgm:prSet/>
      <dgm:spPr/>
      <dgm:t>
        <a:bodyPr/>
        <a:lstStyle/>
        <a:p>
          <a:r>
            <a:rPr lang="en-US">
              <a:latin typeface="Basic Sans SF" pitchFamily="2" charset="0"/>
            </a:rPr>
            <a:t>No License for Bluebeam?</a:t>
          </a:r>
        </a:p>
      </dgm:t>
    </dgm:pt>
    <dgm:pt modelId="{68931C8F-B6EA-4799-9EF6-DCF3C31E4A07}" type="parTrans" cxnId="{8AB5181F-AD18-4254-88C4-2BF3B7BAE982}">
      <dgm:prSet/>
      <dgm:spPr/>
      <dgm:t>
        <a:bodyPr/>
        <a:lstStyle/>
        <a:p>
          <a:endParaRPr lang="en-US">
            <a:latin typeface="Basic Sans SF" pitchFamily="2" charset="0"/>
          </a:endParaRPr>
        </a:p>
      </dgm:t>
    </dgm:pt>
    <dgm:pt modelId="{527130BC-6FE1-4412-A7AF-67C615F6CBB1}" type="sibTrans" cxnId="{8AB5181F-AD18-4254-88C4-2BF3B7BAE982}">
      <dgm:prSet/>
      <dgm:spPr/>
      <dgm:t>
        <a:bodyPr/>
        <a:lstStyle/>
        <a:p>
          <a:endParaRPr lang="en-US">
            <a:latin typeface="Basic Sans SF" pitchFamily="2" charset="0"/>
          </a:endParaRPr>
        </a:p>
      </dgm:t>
    </dgm:pt>
    <dgm:pt modelId="{AB6DFFE5-58DC-494C-9375-5AE56DAB6785}">
      <dgm:prSet/>
      <dgm:spPr/>
      <dgm:t>
        <a:bodyPr/>
        <a:lstStyle/>
        <a:p>
          <a:r>
            <a:rPr lang="en-US">
              <a:latin typeface="Basic Sans SF" pitchFamily="2" charset="0"/>
            </a:rPr>
            <a:t>Blue Beam Vu</a:t>
          </a:r>
        </a:p>
      </dgm:t>
    </dgm:pt>
    <dgm:pt modelId="{9414ECDD-760F-4155-B513-342A453BD29B}" type="parTrans" cxnId="{F1B98EDE-49B3-40FB-BD07-C0372496759E}">
      <dgm:prSet/>
      <dgm:spPr/>
      <dgm:t>
        <a:bodyPr/>
        <a:lstStyle/>
        <a:p>
          <a:endParaRPr lang="en-US">
            <a:latin typeface="Basic Sans SF" pitchFamily="2" charset="0"/>
          </a:endParaRPr>
        </a:p>
      </dgm:t>
    </dgm:pt>
    <dgm:pt modelId="{BB513E3A-9036-4CDE-83DC-31EF94C3A190}" type="sibTrans" cxnId="{F1B98EDE-49B3-40FB-BD07-C0372496759E}">
      <dgm:prSet/>
      <dgm:spPr/>
      <dgm:t>
        <a:bodyPr/>
        <a:lstStyle/>
        <a:p>
          <a:endParaRPr lang="en-US">
            <a:latin typeface="Basic Sans SF" pitchFamily="2" charset="0"/>
          </a:endParaRPr>
        </a:p>
      </dgm:t>
    </dgm:pt>
    <dgm:pt modelId="{4702179F-EC69-4A2F-B78E-06356476F6B6}">
      <dgm:prSet/>
      <dgm:spPr/>
      <dgm:t>
        <a:bodyPr/>
        <a:lstStyle/>
        <a:p>
          <a:r>
            <a:rPr lang="en-US" baseline="0">
              <a:latin typeface="Basic Sans SF" pitchFamily="2" charset="0"/>
            </a:rPr>
            <a:t>Does not require a license</a:t>
          </a:r>
          <a:endParaRPr lang="en-US">
            <a:latin typeface="Basic Sans SF" pitchFamily="2" charset="0"/>
          </a:endParaRPr>
        </a:p>
      </dgm:t>
    </dgm:pt>
    <dgm:pt modelId="{BF5BE56D-1BB2-498D-AEAF-3AD7EE523848}" type="parTrans" cxnId="{DD912C2A-980F-4840-AB42-B15EE2DC2C54}">
      <dgm:prSet/>
      <dgm:spPr/>
      <dgm:t>
        <a:bodyPr/>
        <a:lstStyle/>
        <a:p>
          <a:endParaRPr lang="en-US">
            <a:latin typeface="Basic Sans SF" pitchFamily="2" charset="0"/>
          </a:endParaRPr>
        </a:p>
      </dgm:t>
    </dgm:pt>
    <dgm:pt modelId="{FB9C6F26-48BA-4961-A923-3C245BE196EE}" type="sibTrans" cxnId="{DD912C2A-980F-4840-AB42-B15EE2DC2C54}">
      <dgm:prSet/>
      <dgm:spPr/>
      <dgm:t>
        <a:bodyPr/>
        <a:lstStyle/>
        <a:p>
          <a:endParaRPr lang="en-US">
            <a:latin typeface="Basic Sans SF" pitchFamily="2" charset="0"/>
          </a:endParaRPr>
        </a:p>
      </dgm:t>
    </dgm:pt>
    <dgm:pt modelId="{645A8C68-444D-48C6-B2BE-52CE28DAA52C}">
      <dgm:prSet/>
      <dgm:spPr/>
      <dgm:t>
        <a:bodyPr/>
        <a:lstStyle/>
        <a:p>
          <a:r>
            <a:rPr lang="en-US" baseline="0">
              <a:latin typeface="Basic Sans SF" pitchFamily="2" charset="0"/>
            </a:rPr>
            <a:t>You still have full markup ability</a:t>
          </a:r>
          <a:endParaRPr lang="en-US">
            <a:latin typeface="Basic Sans SF" pitchFamily="2" charset="0"/>
          </a:endParaRPr>
        </a:p>
      </dgm:t>
    </dgm:pt>
    <dgm:pt modelId="{2C17FF1C-DA42-4BE7-8384-3A13B0DAB831}" type="parTrans" cxnId="{3E0FC84B-36BA-4743-8FEB-C3102A46DCC5}">
      <dgm:prSet/>
      <dgm:spPr/>
      <dgm:t>
        <a:bodyPr/>
        <a:lstStyle/>
        <a:p>
          <a:endParaRPr lang="en-US">
            <a:latin typeface="Basic Sans SF" pitchFamily="2" charset="0"/>
          </a:endParaRPr>
        </a:p>
      </dgm:t>
    </dgm:pt>
    <dgm:pt modelId="{01C1F212-6AB0-435E-9C83-50DE8F0FF653}" type="sibTrans" cxnId="{3E0FC84B-36BA-4743-8FEB-C3102A46DCC5}">
      <dgm:prSet/>
      <dgm:spPr/>
      <dgm:t>
        <a:bodyPr/>
        <a:lstStyle/>
        <a:p>
          <a:endParaRPr lang="en-US">
            <a:latin typeface="Basic Sans SF" pitchFamily="2" charset="0"/>
          </a:endParaRPr>
        </a:p>
      </dgm:t>
    </dgm:pt>
    <dgm:pt modelId="{C4CCFC15-13AA-497D-8762-B7F210ED5FBB}" type="pres">
      <dgm:prSet presAssocID="{D0EA9412-E388-437A-BD7B-89110B17F168}" presName="linearFlow" presStyleCnt="0">
        <dgm:presLayoutVars>
          <dgm:dir/>
          <dgm:resizeHandles val="exact"/>
        </dgm:presLayoutVars>
      </dgm:prSet>
      <dgm:spPr/>
    </dgm:pt>
    <dgm:pt modelId="{A23C8101-152C-43B7-9DF2-96D610962275}" type="pres">
      <dgm:prSet presAssocID="{7792B9DE-67E0-4BC3-A2D3-F94B9CF83FD8}" presName="composite" presStyleCnt="0"/>
      <dgm:spPr/>
    </dgm:pt>
    <dgm:pt modelId="{755E4595-1857-499F-9D6E-F8B71BF36DAB}" type="pres">
      <dgm:prSet presAssocID="{7792B9DE-67E0-4BC3-A2D3-F94B9CF83FD8}" presName="imgShp" presStyleLbl="fgImgPlac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76246D38-27C1-41E5-97F9-848041472B50}" type="pres">
      <dgm:prSet presAssocID="{7792B9DE-67E0-4BC3-A2D3-F94B9CF83FD8}" presName="txShp" presStyleLbl="node1" presStyleIdx="0" presStyleCnt="2" custScaleX="88112">
        <dgm:presLayoutVars>
          <dgm:bulletEnabled val="1"/>
        </dgm:presLayoutVars>
      </dgm:prSet>
      <dgm:spPr/>
    </dgm:pt>
    <dgm:pt modelId="{8D56B687-17CF-48A6-9C90-EB668724027C}" type="pres">
      <dgm:prSet presAssocID="{527130BC-6FE1-4412-A7AF-67C615F6CBB1}" presName="spacing" presStyleCnt="0"/>
      <dgm:spPr/>
    </dgm:pt>
    <dgm:pt modelId="{785F83E2-FE69-4FBB-B544-A4D6632B1826}" type="pres">
      <dgm:prSet presAssocID="{AB6DFFE5-58DC-494C-9375-5AE56DAB6785}" presName="composite" presStyleCnt="0"/>
      <dgm:spPr/>
    </dgm:pt>
    <dgm:pt modelId="{9E70CF6E-96FD-455A-8A20-0E6E8E952F38}" type="pres">
      <dgm:prSet presAssocID="{AB6DFFE5-58DC-494C-9375-5AE56DAB6785}" presName="imgShp" presStyleLbl="fgImgPlace1" presStyleIdx="1" presStyleCnt="2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3DF7B49C-C97B-4ECC-84BC-DC0F02FE5C99}" type="pres">
      <dgm:prSet presAssocID="{AB6DFFE5-58DC-494C-9375-5AE56DAB6785}" presName="txShp" presStyleLbl="node1" presStyleIdx="1" presStyleCnt="2">
        <dgm:presLayoutVars>
          <dgm:bulletEnabled val="1"/>
        </dgm:presLayoutVars>
      </dgm:prSet>
      <dgm:spPr/>
    </dgm:pt>
  </dgm:ptLst>
  <dgm:cxnLst>
    <dgm:cxn modelId="{85A8E500-D8EF-467E-BFFE-6E18707148AA}" type="presOf" srcId="{AB6DFFE5-58DC-494C-9375-5AE56DAB6785}" destId="{3DF7B49C-C97B-4ECC-84BC-DC0F02FE5C99}" srcOrd="0" destOrd="0" presId="urn:microsoft.com/office/officeart/2005/8/layout/vList3"/>
    <dgm:cxn modelId="{1880480E-E7D4-41D1-9FC4-28D608536456}" type="presOf" srcId="{4702179F-EC69-4A2F-B78E-06356476F6B6}" destId="{3DF7B49C-C97B-4ECC-84BC-DC0F02FE5C99}" srcOrd="0" destOrd="1" presId="urn:microsoft.com/office/officeart/2005/8/layout/vList3"/>
    <dgm:cxn modelId="{318BF71A-F315-47BD-8A6A-4D8044DF1397}" type="presOf" srcId="{D0EA9412-E388-437A-BD7B-89110B17F168}" destId="{C4CCFC15-13AA-497D-8762-B7F210ED5FBB}" srcOrd="0" destOrd="0" presId="urn:microsoft.com/office/officeart/2005/8/layout/vList3"/>
    <dgm:cxn modelId="{8AB5181F-AD18-4254-88C4-2BF3B7BAE982}" srcId="{D0EA9412-E388-437A-BD7B-89110B17F168}" destId="{7792B9DE-67E0-4BC3-A2D3-F94B9CF83FD8}" srcOrd="0" destOrd="0" parTransId="{68931C8F-B6EA-4799-9EF6-DCF3C31E4A07}" sibTransId="{527130BC-6FE1-4412-A7AF-67C615F6CBB1}"/>
    <dgm:cxn modelId="{DD912C2A-980F-4840-AB42-B15EE2DC2C54}" srcId="{AB6DFFE5-58DC-494C-9375-5AE56DAB6785}" destId="{4702179F-EC69-4A2F-B78E-06356476F6B6}" srcOrd="0" destOrd="0" parTransId="{BF5BE56D-1BB2-498D-AEAF-3AD7EE523848}" sibTransId="{FB9C6F26-48BA-4961-A923-3C245BE196EE}"/>
    <dgm:cxn modelId="{3E0FC84B-36BA-4743-8FEB-C3102A46DCC5}" srcId="{AB6DFFE5-58DC-494C-9375-5AE56DAB6785}" destId="{645A8C68-444D-48C6-B2BE-52CE28DAA52C}" srcOrd="1" destOrd="0" parTransId="{2C17FF1C-DA42-4BE7-8384-3A13B0DAB831}" sibTransId="{01C1F212-6AB0-435E-9C83-50DE8F0FF653}"/>
    <dgm:cxn modelId="{877C3881-E60C-48A2-B37F-28B0FBCD599B}" type="presOf" srcId="{645A8C68-444D-48C6-B2BE-52CE28DAA52C}" destId="{3DF7B49C-C97B-4ECC-84BC-DC0F02FE5C99}" srcOrd="0" destOrd="2" presId="urn:microsoft.com/office/officeart/2005/8/layout/vList3"/>
    <dgm:cxn modelId="{FD84BEA0-193A-4F36-BFE6-56E075EA18C5}" type="presOf" srcId="{7792B9DE-67E0-4BC3-A2D3-F94B9CF83FD8}" destId="{76246D38-27C1-41E5-97F9-848041472B50}" srcOrd="0" destOrd="0" presId="urn:microsoft.com/office/officeart/2005/8/layout/vList3"/>
    <dgm:cxn modelId="{F1B98EDE-49B3-40FB-BD07-C0372496759E}" srcId="{D0EA9412-E388-437A-BD7B-89110B17F168}" destId="{AB6DFFE5-58DC-494C-9375-5AE56DAB6785}" srcOrd="1" destOrd="0" parTransId="{9414ECDD-760F-4155-B513-342A453BD29B}" sibTransId="{BB513E3A-9036-4CDE-83DC-31EF94C3A190}"/>
    <dgm:cxn modelId="{8B49E431-99E7-4759-B62F-04AB66B15358}" type="presParOf" srcId="{C4CCFC15-13AA-497D-8762-B7F210ED5FBB}" destId="{A23C8101-152C-43B7-9DF2-96D610962275}" srcOrd="0" destOrd="0" presId="urn:microsoft.com/office/officeart/2005/8/layout/vList3"/>
    <dgm:cxn modelId="{C44B7CC8-3D95-4815-878C-CAF449FDACDC}" type="presParOf" srcId="{A23C8101-152C-43B7-9DF2-96D610962275}" destId="{755E4595-1857-499F-9D6E-F8B71BF36DAB}" srcOrd="0" destOrd="0" presId="urn:microsoft.com/office/officeart/2005/8/layout/vList3"/>
    <dgm:cxn modelId="{847CF21D-4FE1-446C-8BBE-A08C72D73CE5}" type="presParOf" srcId="{A23C8101-152C-43B7-9DF2-96D610962275}" destId="{76246D38-27C1-41E5-97F9-848041472B50}" srcOrd="1" destOrd="0" presId="urn:microsoft.com/office/officeart/2005/8/layout/vList3"/>
    <dgm:cxn modelId="{B7F1D5D7-6701-4036-A653-C4895094CE2C}" type="presParOf" srcId="{C4CCFC15-13AA-497D-8762-B7F210ED5FBB}" destId="{8D56B687-17CF-48A6-9C90-EB668724027C}" srcOrd="1" destOrd="0" presId="urn:microsoft.com/office/officeart/2005/8/layout/vList3"/>
    <dgm:cxn modelId="{8BBADD94-8180-4F28-9B8B-739B4B7BDC8D}" type="presParOf" srcId="{C4CCFC15-13AA-497D-8762-B7F210ED5FBB}" destId="{785F83E2-FE69-4FBB-B544-A4D6632B1826}" srcOrd="2" destOrd="0" presId="urn:microsoft.com/office/officeart/2005/8/layout/vList3"/>
    <dgm:cxn modelId="{EF932946-758D-4BD2-AA1C-7A3E514952E3}" type="presParOf" srcId="{785F83E2-FE69-4FBB-B544-A4D6632B1826}" destId="{9E70CF6E-96FD-455A-8A20-0E6E8E952F38}" srcOrd="0" destOrd="0" presId="urn:microsoft.com/office/officeart/2005/8/layout/vList3"/>
    <dgm:cxn modelId="{0744FAF5-3EA8-4D9D-BCB5-97364E2BFEBB}" type="presParOf" srcId="{785F83E2-FE69-4FBB-B544-A4D6632B1826}" destId="{3DF7B49C-C97B-4ECC-84BC-DC0F02FE5C99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A2C5C91C-E553-4CAF-B5EF-F77D4894DD9B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766A341E-5984-4E0E-A771-8E362163E014}">
      <dgm:prSet custT="1"/>
      <dgm:spPr/>
      <dgm:t>
        <a:bodyPr/>
        <a:lstStyle/>
        <a:p>
          <a:pPr algn="ctr"/>
          <a:r>
            <a:rPr lang="en-US" sz="4000" b="0" i="0" dirty="0">
              <a:latin typeface="Basic Sans SF" pitchFamily="2" charset="0"/>
            </a:rPr>
            <a:t>Review Times</a:t>
          </a:r>
          <a:endParaRPr lang="en-US" sz="4000" b="0" dirty="0">
            <a:latin typeface="Basic Sans SF" pitchFamily="2" charset="0"/>
          </a:endParaRPr>
        </a:p>
      </dgm:t>
    </dgm:pt>
    <dgm:pt modelId="{6DA75350-97F5-44F9-93F9-8E6736D8BEA0}" type="parTrans" cxnId="{3A005753-9A6F-4E36-98DE-7E07D9B22518}">
      <dgm:prSet/>
      <dgm:spPr/>
      <dgm:t>
        <a:bodyPr/>
        <a:lstStyle/>
        <a:p>
          <a:pPr algn="ctr"/>
          <a:endParaRPr lang="en-US" sz="2400" b="1">
            <a:latin typeface="Calisto MT" panose="02040603050505030304" pitchFamily="18" charset="0"/>
          </a:endParaRPr>
        </a:p>
      </dgm:t>
    </dgm:pt>
    <dgm:pt modelId="{86ABB54D-C7C3-4927-959D-601D54E584F6}" type="sibTrans" cxnId="{3A005753-9A6F-4E36-98DE-7E07D9B22518}">
      <dgm:prSet/>
      <dgm:spPr/>
      <dgm:t>
        <a:bodyPr/>
        <a:lstStyle/>
        <a:p>
          <a:pPr algn="ctr"/>
          <a:endParaRPr lang="en-US" sz="2400" b="1">
            <a:latin typeface="Calisto MT" panose="02040603050505030304" pitchFamily="18" charset="0"/>
          </a:endParaRPr>
        </a:p>
      </dgm:t>
    </dgm:pt>
    <dgm:pt modelId="{8A0FD6DD-FFB9-46D7-ADF5-AD6396687D54}" type="pres">
      <dgm:prSet presAssocID="{A2C5C91C-E553-4CAF-B5EF-F77D4894DD9B}" presName="linear" presStyleCnt="0">
        <dgm:presLayoutVars>
          <dgm:animLvl val="lvl"/>
          <dgm:resizeHandles val="exact"/>
        </dgm:presLayoutVars>
      </dgm:prSet>
      <dgm:spPr/>
    </dgm:pt>
    <dgm:pt modelId="{119E3BA9-9DD8-40CC-BB73-1C9750529258}" type="pres">
      <dgm:prSet presAssocID="{766A341E-5984-4E0E-A771-8E362163E014}" presName="parentText" presStyleLbl="node1" presStyleIdx="0" presStyleCnt="1" custLinFactNeighborX="-73" custLinFactNeighborY="-54722">
        <dgm:presLayoutVars>
          <dgm:chMax val="0"/>
          <dgm:bulletEnabled val="1"/>
        </dgm:presLayoutVars>
      </dgm:prSet>
      <dgm:spPr/>
    </dgm:pt>
  </dgm:ptLst>
  <dgm:cxnLst>
    <dgm:cxn modelId="{56B58E17-320C-4711-9517-AC76F4EA5922}" type="presOf" srcId="{A2C5C91C-E553-4CAF-B5EF-F77D4894DD9B}" destId="{8A0FD6DD-FFB9-46D7-ADF5-AD6396687D54}" srcOrd="0" destOrd="0" presId="urn:microsoft.com/office/officeart/2005/8/layout/vList2"/>
    <dgm:cxn modelId="{3A005753-9A6F-4E36-98DE-7E07D9B22518}" srcId="{A2C5C91C-E553-4CAF-B5EF-F77D4894DD9B}" destId="{766A341E-5984-4E0E-A771-8E362163E014}" srcOrd="0" destOrd="0" parTransId="{6DA75350-97F5-44F9-93F9-8E6736D8BEA0}" sibTransId="{86ABB54D-C7C3-4927-959D-601D54E584F6}"/>
    <dgm:cxn modelId="{0B464797-1EB4-4736-948A-209BB6C0E235}" type="presOf" srcId="{766A341E-5984-4E0E-A771-8E362163E014}" destId="{119E3BA9-9DD8-40CC-BB73-1C9750529258}" srcOrd="0" destOrd="0" presId="urn:microsoft.com/office/officeart/2005/8/layout/vList2"/>
    <dgm:cxn modelId="{6750DDE4-53D7-488A-8900-818A0634474A}" type="presParOf" srcId="{8A0FD6DD-FFB9-46D7-ADF5-AD6396687D54}" destId="{119E3BA9-9DD8-40CC-BB73-1C9750529258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B39EFF80-CF24-4FC8-A655-88347B0A2950}" type="doc">
      <dgm:prSet loTypeId="urn:microsoft.com/office/officeart/2005/8/layout/lProcess2" loCatId="relationship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0EA2EB53-9B8C-4940-997D-20B1881AC5D1}">
      <dgm:prSet/>
      <dgm:spPr/>
      <dgm:t>
        <a:bodyPr/>
        <a:lstStyle/>
        <a:p>
          <a:r>
            <a:rPr lang="en-US" dirty="0">
              <a:latin typeface="Basic Sans SF" pitchFamily="2" charset="0"/>
            </a:rPr>
            <a:t>Currently</a:t>
          </a:r>
        </a:p>
      </dgm:t>
    </dgm:pt>
    <dgm:pt modelId="{E8468C54-4F7F-46B6-B293-7CB0E00FFFCD}" type="parTrans" cxnId="{CD166A01-5928-421F-8A6E-E9D5CA3C75E4}">
      <dgm:prSet/>
      <dgm:spPr/>
      <dgm:t>
        <a:bodyPr/>
        <a:lstStyle/>
        <a:p>
          <a:endParaRPr lang="en-US">
            <a:latin typeface="Basic Sans SF" pitchFamily="2" charset="0"/>
          </a:endParaRPr>
        </a:p>
      </dgm:t>
    </dgm:pt>
    <dgm:pt modelId="{26E2A941-297A-45F1-8590-CB18A44D2870}" type="sibTrans" cxnId="{CD166A01-5928-421F-8A6E-E9D5CA3C75E4}">
      <dgm:prSet/>
      <dgm:spPr/>
      <dgm:t>
        <a:bodyPr/>
        <a:lstStyle/>
        <a:p>
          <a:endParaRPr lang="en-US">
            <a:latin typeface="Basic Sans SF" pitchFamily="2" charset="0"/>
          </a:endParaRPr>
        </a:p>
      </dgm:t>
    </dgm:pt>
    <dgm:pt modelId="{BF8D26BC-068A-4819-BF5B-99426B6C71ED}">
      <dgm:prSet/>
      <dgm:spPr/>
      <dgm:t>
        <a:bodyPr/>
        <a:lstStyle/>
        <a:p>
          <a:r>
            <a:rPr lang="en-US" baseline="0" dirty="0">
              <a:latin typeface="Basic Sans SF" pitchFamily="2" charset="0"/>
            </a:rPr>
            <a:t>8 weeks</a:t>
          </a:r>
          <a:endParaRPr lang="en-US" dirty="0">
            <a:latin typeface="Basic Sans SF" pitchFamily="2" charset="0"/>
          </a:endParaRPr>
        </a:p>
      </dgm:t>
    </dgm:pt>
    <dgm:pt modelId="{D8C43F95-5255-4FC8-A3E0-8A32834E7AA9}" type="parTrans" cxnId="{3FF7FFB2-D7D0-4D12-8B45-D02BFC33DEAF}">
      <dgm:prSet/>
      <dgm:spPr/>
      <dgm:t>
        <a:bodyPr/>
        <a:lstStyle/>
        <a:p>
          <a:endParaRPr lang="en-US">
            <a:latin typeface="Basic Sans SF" pitchFamily="2" charset="0"/>
          </a:endParaRPr>
        </a:p>
      </dgm:t>
    </dgm:pt>
    <dgm:pt modelId="{FE50FDE5-FD28-4472-9876-FB6C698A7698}" type="sibTrans" cxnId="{3FF7FFB2-D7D0-4D12-8B45-D02BFC33DEAF}">
      <dgm:prSet/>
      <dgm:spPr/>
      <dgm:t>
        <a:bodyPr/>
        <a:lstStyle/>
        <a:p>
          <a:endParaRPr lang="en-US">
            <a:latin typeface="Basic Sans SF" pitchFamily="2" charset="0"/>
          </a:endParaRPr>
        </a:p>
      </dgm:t>
    </dgm:pt>
    <dgm:pt modelId="{FCAB3EE5-3709-4133-A263-23F1C2AC73DE}">
      <dgm:prSet/>
      <dgm:spPr/>
      <dgm:t>
        <a:bodyPr/>
        <a:lstStyle/>
        <a:p>
          <a:r>
            <a:rPr lang="en-US">
              <a:latin typeface="Basic Sans SF" pitchFamily="2" charset="0"/>
            </a:rPr>
            <a:t>With Bluebeam</a:t>
          </a:r>
        </a:p>
      </dgm:t>
    </dgm:pt>
    <dgm:pt modelId="{7A4E2AD3-C316-4B39-974B-5985BD00B4EB}" type="parTrans" cxnId="{2D44FA3E-32CC-4EC5-9925-F3A8EEEC7BF0}">
      <dgm:prSet/>
      <dgm:spPr/>
      <dgm:t>
        <a:bodyPr/>
        <a:lstStyle/>
        <a:p>
          <a:endParaRPr lang="en-US">
            <a:latin typeface="Basic Sans SF" pitchFamily="2" charset="0"/>
          </a:endParaRPr>
        </a:p>
      </dgm:t>
    </dgm:pt>
    <dgm:pt modelId="{5650BB3C-85B7-4BB7-B181-97070AF0535E}" type="sibTrans" cxnId="{2D44FA3E-32CC-4EC5-9925-F3A8EEEC7BF0}">
      <dgm:prSet/>
      <dgm:spPr/>
      <dgm:t>
        <a:bodyPr/>
        <a:lstStyle/>
        <a:p>
          <a:endParaRPr lang="en-US">
            <a:latin typeface="Basic Sans SF" pitchFamily="2" charset="0"/>
          </a:endParaRPr>
        </a:p>
      </dgm:t>
    </dgm:pt>
    <dgm:pt modelId="{BD304AE4-B608-48B3-8F62-ACDFD77784EF}">
      <dgm:prSet/>
      <dgm:spPr/>
      <dgm:t>
        <a:bodyPr/>
        <a:lstStyle/>
        <a:p>
          <a:r>
            <a:rPr lang="en-US" baseline="0">
              <a:latin typeface="Basic Sans SF" pitchFamily="2" charset="0"/>
            </a:rPr>
            <a:t>5 weeks</a:t>
          </a:r>
          <a:endParaRPr lang="en-US">
            <a:latin typeface="Basic Sans SF" pitchFamily="2" charset="0"/>
          </a:endParaRPr>
        </a:p>
      </dgm:t>
    </dgm:pt>
    <dgm:pt modelId="{AF394A29-6687-4AC7-8128-1EF37B1AB497}" type="parTrans" cxnId="{13613FDF-AFBC-4030-96CA-C37E47E910C9}">
      <dgm:prSet/>
      <dgm:spPr/>
      <dgm:t>
        <a:bodyPr/>
        <a:lstStyle/>
        <a:p>
          <a:endParaRPr lang="en-US">
            <a:latin typeface="Basic Sans SF" pitchFamily="2" charset="0"/>
          </a:endParaRPr>
        </a:p>
      </dgm:t>
    </dgm:pt>
    <dgm:pt modelId="{33C35D23-3151-43B1-B7D0-05D8AFD12A9A}" type="sibTrans" cxnId="{13613FDF-AFBC-4030-96CA-C37E47E910C9}">
      <dgm:prSet/>
      <dgm:spPr/>
      <dgm:t>
        <a:bodyPr/>
        <a:lstStyle/>
        <a:p>
          <a:endParaRPr lang="en-US">
            <a:latin typeface="Basic Sans SF" pitchFamily="2" charset="0"/>
          </a:endParaRPr>
        </a:p>
      </dgm:t>
    </dgm:pt>
    <dgm:pt modelId="{2A80761C-DDFD-4C82-A489-4C7D5CAB2971}" type="pres">
      <dgm:prSet presAssocID="{B39EFF80-CF24-4FC8-A655-88347B0A2950}" presName="theList" presStyleCnt="0">
        <dgm:presLayoutVars>
          <dgm:dir/>
          <dgm:animLvl val="lvl"/>
          <dgm:resizeHandles val="exact"/>
        </dgm:presLayoutVars>
      </dgm:prSet>
      <dgm:spPr/>
    </dgm:pt>
    <dgm:pt modelId="{9AFAE4C3-97D8-48BA-9741-02661EE9A880}" type="pres">
      <dgm:prSet presAssocID="{0EA2EB53-9B8C-4940-997D-20B1881AC5D1}" presName="compNode" presStyleCnt="0"/>
      <dgm:spPr/>
    </dgm:pt>
    <dgm:pt modelId="{8158CB8F-AF5A-47C6-83DD-DF497CD4B1A2}" type="pres">
      <dgm:prSet presAssocID="{0EA2EB53-9B8C-4940-997D-20B1881AC5D1}" presName="aNode" presStyleLbl="bgShp" presStyleIdx="0" presStyleCnt="2"/>
      <dgm:spPr/>
    </dgm:pt>
    <dgm:pt modelId="{2D0CBF33-6E33-4FA9-9548-D195D05E6313}" type="pres">
      <dgm:prSet presAssocID="{0EA2EB53-9B8C-4940-997D-20B1881AC5D1}" presName="textNode" presStyleLbl="bgShp" presStyleIdx="0" presStyleCnt="2"/>
      <dgm:spPr/>
    </dgm:pt>
    <dgm:pt modelId="{42EB2045-4FB7-4D0F-8A9C-1526C5F0F3D0}" type="pres">
      <dgm:prSet presAssocID="{0EA2EB53-9B8C-4940-997D-20B1881AC5D1}" presName="compChildNode" presStyleCnt="0"/>
      <dgm:spPr/>
    </dgm:pt>
    <dgm:pt modelId="{652A50C6-B118-4384-A09F-E3568BB74F18}" type="pres">
      <dgm:prSet presAssocID="{0EA2EB53-9B8C-4940-997D-20B1881AC5D1}" presName="theInnerList" presStyleCnt="0"/>
      <dgm:spPr/>
    </dgm:pt>
    <dgm:pt modelId="{0BEA3412-49CE-4773-80E5-63D76A9B6E6F}" type="pres">
      <dgm:prSet presAssocID="{BF8D26BC-068A-4819-BF5B-99426B6C71ED}" presName="childNode" presStyleLbl="node1" presStyleIdx="0" presStyleCnt="2">
        <dgm:presLayoutVars>
          <dgm:bulletEnabled val="1"/>
        </dgm:presLayoutVars>
      </dgm:prSet>
      <dgm:spPr/>
    </dgm:pt>
    <dgm:pt modelId="{1E8F203B-B3FB-47F4-BC2D-CC32BE04AE74}" type="pres">
      <dgm:prSet presAssocID="{0EA2EB53-9B8C-4940-997D-20B1881AC5D1}" presName="aSpace" presStyleCnt="0"/>
      <dgm:spPr/>
    </dgm:pt>
    <dgm:pt modelId="{F88634CD-27B9-4466-8119-6AFE258F8CCC}" type="pres">
      <dgm:prSet presAssocID="{FCAB3EE5-3709-4133-A263-23F1C2AC73DE}" presName="compNode" presStyleCnt="0"/>
      <dgm:spPr/>
    </dgm:pt>
    <dgm:pt modelId="{44F370E0-9365-4BB5-A490-83BF274D7283}" type="pres">
      <dgm:prSet presAssocID="{FCAB3EE5-3709-4133-A263-23F1C2AC73DE}" presName="aNode" presStyleLbl="bgShp" presStyleIdx="1" presStyleCnt="2"/>
      <dgm:spPr/>
    </dgm:pt>
    <dgm:pt modelId="{E8026571-0301-4658-AB75-7847D1464E08}" type="pres">
      <dgm:prSet presAssocID="{FCAB3EE5-3709-4133-A263-23F1C2AC73DE}" presName="textNode" presStyleLbl="bgShp" presStyleIdx="1" presStyleCnt="2"/>
      <dgm:spPr/>
    </dgm:pt>
    <dgm:pt modelId="{2C590334-7575-425B-BA38-DEEEA8A836FD}" type="pres">
      <dgm:prSet presAssocID="{FCAB3EE5-3709-4133-A263-23F1C2AC73DE}" presName="compChildNode" presStyleCnt="0"/>
      <dgm:spPr/>
    </dgm:pt>
    <dgm:pt modelId="{F11B6261-153B-4A72-A5C4-A1993CC55C3B}" type="pres">
      <dgm:prSet presAssocID="{FCAB3EE5-3709-4133-A263-23F1C2AC73DE}" presName="theInnerList" presStyleCnt="0"/>
      <dgm:spPr/>
    </dgm:pt>
    <dgm:pt modelId="{7C88189A-B482-4BE5-88EA-0595E91585FC}" type="pres">
      <dgm:prSet presAssocID="{BD304AE4-B608-48B3-8F62-ACDFD77784EF}" presName="childNode" presStyleLbl="node1" presStyleIdx="1" presStyleCnt="2">
        <dgm:presLayoutVars>
          <dgm:bulletEnabled val="1"/>
        </dgm:presLayoutVars>
      </dgm:prSet>
      <dgm:spPr/>
    </dgm:pt>
  </dgm:ptLst>
  <dgm:cxnLst>
    <dgm:cxn modelId="{CD166A01-5928-421F-8A6E-E9D5CA3C75E4}" srcId="{B39EFF80-CF24-4FC8-A655-88347B0A2950}" destId="{0EA2EB53-9B8C-4940-997D-20B1881AC5D1}" srcOrd="0" destOrd="0" parTransId="{E8468C54-4F7F-46B6-B293-7CB0E00FFFCD}" sibTransId="{26E2A941-297A-45F1-8590-CB18A44D2870}"/>
    <dgm:cxn modelId="{D9405206-7E5E-42AC-A09E-92D6F30BD9AB}" type="presOf" srcId="{FCAB3EE5-3709-4133-A263-23F1C2AC73DE}" destId="{44F370E0-9365-4BB5-A490-83BF274D7283}" srcOrd="0" destOrd="0" presId="urn:microsoft.com/office/officeart/2005/8/layout/lProcess2"/>
    <dgm:cxn modelId="{DA92391C-2FA2-4D46-A481-779FFA13D86F}" type="presOf" srcId="{BD304AE4-B608-48B3-8F62-ACDFD77784EF}" destId="{7C88189A-B482-4BE5-88EA-0595E91585FC}" srcOrd="0" destOrd="0" presId="urn:microsoft.com/office/officeart/2005/8/layout/lProcess2"/>
    <dgm:cxn modelId="{C4F4A037-21C1-43ED-9890-33AF83619E9E}" type="presOf" srcId="{B39EFF80-CF24-4FC8-A655-88347B0A2950}" destId="{2A80761C-DDFD-4C82-A489-4C7D5CAB2971}" srcOrd="0" destOrd="0" presId="urn:microsoft.com/office/officeart/2005/8/layout/lProcess2"/>
    <dgm:cxn modelId="{A0825F3D-F9AC-43FF-A7D8-7C0E290857A8}" type="presOf" srcId="{BF8D26BC-068A-4819-BF5B-99426B6C71ED}" destId="{0BEA3412-49CE-4773-80E5-63D76A9B6E6F}" srcOrd="0" destOrd="0" presId="urn:microsoft.com/office/officeart/2005/8/layout/lProcess2"/>
    <dgm:cxn modelId="{2D44FA3E-32CC-4EC5-9925-F3A8EEEC7BF0}" srcId="{B39EFF80-CF24-4FC8-A655-88347B0A2950}" destId="{FCAB3EE5-3709-4133-A263-23F1C2AC73DE}" srcOrd="1" destOrd="0" parTransId="{7A4E2AD3-C316-4B39-974B-5985BD00B4EB}" sibTransId="{5650BB3C-85B7-4BB7-B181-97070AF0535E}"/>
    <dgm:cxn modelId="{9F9F1359-F024-4C50-BFC6-5461C0BDEC61}" type="presOf" srcId="{FCAB3EE5-3709-4133-A263-23F1C2AC73DE}" destId="{E8026571-0301-4658-AB75-7847D1464E08}" srcOrd="1" destOrd="0" presId="urn:microsoft.com/office/officeart/2005/8/layout/lProcess2"/>
    <dgm:cxn modelId="{C280488D-F1B7-426B-940C-C39DFB3E2ACC}" type="presOf" srcId="{0EA2EB53-9B8C-4940-997D-20B1881AC5D1}" destId="{2D0CBF33-6E33-4FA9-9548-D195D05E6313}" srcOrd="1" destOrd="0" presId="urn:microsoft.com/office/officeart/2005/8/layout/lProcess2"/>
    <dgm:cxn modelId="{3FF7FFB2-D7D0-4D12-8B45-D02BFC33DEAF}" srcId="{0EA2EB53-9B8C-4940-997D-20B1881AC5D1}" destId="{BF8D26BC-068A-4819-BF5B-99426B6C71ED}" srcOrd="0" destOrd="0" parTransId="{D8C43F95-5255-4FC8-A3E0-8A32834E7AA9}" sibTransId="{FE50FDE5-FD28-4472-9876-FB6C698A7698}"/>
    <dgm:cxn modelId="{82FCE5CA-14D3-4537-8A29-C30FD99695B6}" type="presOf" srcId="{0EA2EB53-9B8C-4940-997D-20B1881AC5D1}" destId="{8158CB8F-AF5A-47C6-83DD-DF497CD4B1A2}" srcOrd="0" destOrd="0" presId="urn:microsoft.com/office/officeart/2005/8/layout/lProcess2"/>
    <dgm:cxn modelId="{13613FDF-AFBC-4030-96CA-C37E47E910C9}" srcId="{FCAB3EE5-3709-4133-A263-23F1C2AC73DE}" destId="{BD304AE4-B608-48B3-8F62-ACDFD77784EF}" srcOrd="0" destOrd="0" parTransId="{AF394A29-6687-4AC7-8128-1EF37B1AB497}" sibTransId="{33C35D23-3151-43B1-B7D0-05D8AFD12A9A}"/>
    <dgm:cxn modelId="{538E11DB-6DC4-4CA7-AA5C-32E52888596F}" type="presParOf" srcId="{2A80761C-DDFD-4C82-A489-4C7D5CAB2971}" destId="{9AFAE4C3-97D8-48BA-9741-02661EE9A880}" srcOrd="0" destOrd="0" presId="urn:microsoft.com/office/officeart/2005/8/layout/lProcess2"/>
    <dgm:cxn modelId="{D0728A8D-C11B-4255-ADA3-8D38662C8467}" type="presParOf" srcId="{9AFAE4C3-97D8-48BA-9741-02661EE9A880}" destId="{8158CB8F-AF5A-47C6-83DD-DF497CD4B1A2}" srcOrd="0" destOrd="0" presId="urn:microsoft.com/office/officeart/2005/8/layout/lProcess2"/>
    <dgm:cxn modelId="{5B5BB261-F648-4F45-A1C8-75F70D70046A}" type="presParOf" srcId="{9AFAE4C3-97D8-48BA-9741-02661EE9A880}" destId="{2D0CBF33-6E33-4FA9-9548-D195D05E6313}" srcOrd="1" destOrd="0" presId="urn:microsoft.com/office/officeart/2005/8/layout/lProcess2"/>
    <dgm:cxn modelId="{5B165729-05A4-40CC-9A09-FDB04851EFF7}" type="presParOf" srcId="{9AFAE4C3-97D8-48BA-9741-02661EE9A880}" destId="{42EB2045-4FB7-4D0F-8A9C-1526C5F0F3D0}" srcOrd="2" destOrd="0" presId="urn:microsoft.com/office/officeart/2005/8/layout/lProcess2"/>
    <dgm:cxn modelId="{03B62F7F-0267-49E2-A179-BE0F7FC22811}" type="presParOf" srcId="{42EB2045-4FB7-4D0F-8A9C-1526C5F0F3D0}" destId="{652A50C6-B118-4384-A09F-E3568BB74F18}" srcOrd="0" destOrd="0" presId="urn:microsoft.com/office/officeart/2005/8/layout/lProcess2"/>
    <dgm:cxn modelId="{D09DAC17-F132-4B3B-9D04-81EFEEEF65A3}" type="presParOf" srcId="{652A50C6-B118-4384-A09F-E3568BB74F18}" destId="{0BEA3412-49CE-4773-80E5-63D76A9B6E6F}" srcOrd="0" destOrd="0" presId="urn:microsoft.com/office/officeart/2005/8/layout/lProcess2"/>
    <dgm:cxn modelId="{A1E801D3-03F7-4973-93B7-A83B3DAB71B9}" type="presParOf" srcId="{2A80761C-DDFD-4C82-A489-4C7D5CAB2971}" destId="{1E8F203B-B3FB-47F4-BC2D-CC32BE04AE74}" srcOrd="1" destOrd="0" presId="urn:microsoft.com/office/officeart/2005/8/layout/lProcess2"/>
    <dgm:cxn modelId="{13F84ECD-68EF-4E64-AE69-A89FEB958B3A}" type="presParOf" srcId="{2A80761C-DDFD-4C82-A489-4C7D5CAB2971}" destId="{F88634CD-27B9-4466-8119-6AFE258F8CCC}" srcOrd="2" destOrd="0" presId="urn:microsoft.com/office/officeart/2005/8/layout/lProcess2"/>
    <dgm:cxn modelId="{9A5EEE77-3C58-4C1D-B66D-2A720E531D4D}" type="presParOf" srcId="{F88634CD-27B9-4466-8119-6AFE258F8CCC}" destId="{44F370E0-9365-4BB5-A490-83BF274D7283}" srcOrd="0" destOrd="0" presId="urn:microsoft.com/office/officeart/2005/8/layout/lProcess2"/>
    <dgm:cxn modelId="{25FC6404-7F31-462C-B3E9-ADC15F3B014A}" type="presParOf" srcId="{F88634CD-27B9-4466-8119-6AFE258F8CCC}" destId="{E8026571-0301-4658-AB75-7847D1464E08}" srcOrd="1" destOrd="0" presId="urn:microsoft.com/office/officeart/2005/8/layout/lProcess2"/>
    <dgm:cxn modelId="{99EF17C6-1F53-49D1-8FB8-6188AEC2E0E7}" type="presParOf" srcId="{F88634CD-27B9-4466-8119-6AFE258F8CCC}" destId="{2C590334-7575-425B-BA38-DEEEA8A836FD}" srcOrd="2" destOrd="0" presId="urn:microsoft.com/office/officeart/2005/8/layout/lProcess2"/>
    <dgm:cxn modelId="{18786169-70FA-4C3F-9703-D18A15147D03}" type="presParOf" srcId="{2C590334-7575-425B-BA38-DEEEA8A836FD}" destId="{F11B6261-153B-4A72-A5C4-A1993CC55C3B}" srcOrd="0" destOrd="0" presId="urn:microsoft.com/office/officeart/2005/8/layout/lProcess2"/>
    <dgm:cxn modelId="{6086249F-8AA4-4F06-9B1E-A154D678B7DA}" type="presParOf" srcId="{F11B6261-153B-4A72-A5C4-A1993CC55C3B}" destId="{7C88189A-B482-4BE5-88EA-0595E91585FC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CBFF4EE5-BEB3-49BA-BD75-E329B8A6C298}" type="doc">
      <dgm:prSet loTypeId="urn:microsoft.com/office/officeart/2005/8/layout/vList5" loCatId="list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162F3DCD-83C3-4BB8-922D-7AE2459A54DD}">
      <dgm:prSet/>
      <dgm:spPr/>
      <dgm:t>
        <a:bodyPr/>
        <a:lstStyle/>
        <a:p>
          <a:r>
            <a:rPr lang="en-US" b="0" i="0" dirty="0">
              <a:latin typeface="Basic Sans SF" pitchFamily="2" charset="0"/>
            </a:rPr>
            <a:t>Cost Avoidance</a:t>
          </a:r>
          <a:endParaRPr lang="en-US" dirty="0">
            <a:latin typeface="Basic Sans SF" pitchFamily="2" charset="0"/>
          </a:endParaRPr>
        </a:p>
      </dgm:t>
    </dgm:pt>
    <dgm:pt modelId="{CCBF1796-572B-4B1F-B5EC-230D101EAF67}" type="parTrans" cxnId="{B06B6EA9-6EEF-414A-BC1E-6370F4C7844D}">
      <dgm:prSet/>
      <dgm:spPr/>
      <dgm:t>
        <a:bodyPr/>
        <a:lstStyle/>
        <a:p>
          <a:endParaRPr lang="en-US" dirty="0"/>
        </a:p>
      </dgm:t>
    </dgm:pt>
    <dgm:pt modelId="{2171BCB5-99D3-4EDF-B4D1-28B1E76CE028}" type="sibTrans" cxnId="{B06B6EA9-6EEF-414A-BC1E-6370F4C7844D}">
      <dgm:prSet/>
      <dgm:spPr/>
      <dgm:t>
        <a:bodyPr/>
        <a:lstStyle/>
        <a:p>
          <a:endParaRPr lang="en-US" dirty="0"/>
        </a:p>
      </dgm:t>
    </dgm:pt>
    <dgm:pt modelId="{0A66ED67-559A-4980-B913-0F726CBBA957}" type="pres">
      <dgm:prSet presAssocID="{CBFF4EE5-BEB3-49BA-BD75-E329B8A6C298}" presName="Name0" presStyleCnt="0">
        <dgm:presLayoutVars>
          <dgm:dir/>
          <dgm:animLvl val="lvl"/>
          <dgm:resizeHandles val="exact"/>
        </dgm:presLayoutVars>
      </dgm:prSet>
      <dgm:spPr/>
    </dgm:pt>
    <dgm:pt modelId="{DF9D1D41-9DFD-47F0-886A-16DAAD248F00}" type="pres">
      <dgm:prSet presAssocID="{162F3DCD-83C3-4BB8-922D-7AE2459A54DD}" presName="linNode" presStyleCnt="0"/>
      <dgm:spPr/>
    </dgm:pt>
    <dgm:pt modelId="{D1B82CF7-8DB2-49CF-A2B7-19FC7C1EB7E3}" type="pres">
      <dgm:prSet presAssocID="{162F3DCD-83C3-4BB8-922D-7AE2459A54DD}" presName="parentText" presStyleLbl="node1" presStyleIdx="0" presStyleCnt="1" custScaleX="271791">
        <dgm:presLayoutVars>
          <dgm:chMax val="1"/>
          <dgm:bulletEnabled val="1"/>
        </dgm:presLayoutVars>
      </dgm:prSet>
      <dgm:spPr/>
    </dgm:pt>
  </dgm:ptLst>
  <dgm:cxnLst>
    <dgm:cxn modelId="{E1511C8E-0561-43DC-AFD2-DB7316A5934F}" type="presOf" srcId="{CBFF4EE5-BEB3-49BA-BD75-E329B8A6C298}" destId="{0A66ED67-559A-4980-B913-0F726CBBA957}" srcOrd="0" destOrd="0" presId="urn:microsoft.com/office/officeart/2005/8/layout/vList5"/>
    <dgm:cxn modelId="{B06B6EA9-6EEF-414A-BC1E-6370F4C7844D}" srcId="{CBFF4EE5-BEB3-49BA-BD75-E329B8A6C298}" destId="{162F3DCD-83C3-4BB8-922D-7AE2459A54DD}" srcOrd="0" destOrd="0" parTransId="{CCBF1796-572B-4B1F-B5EC-230D101EAF67}" sibTransId="{2171BCB5-99D3-4EDF-B4D1-28B1E76CE028}"/>
    <dgm:cxn modelId="{5A5358EC-DE6B-4158-A444-C4F42820BDD4}" type="presOf" srcId="{162F3DCD-83C3-4BB8-922D-7AE2459A54DD}" destId="{D1B82CF7-8DB2-49CF-A2B7-19FC7C1EB7E3}" srcOrd="0" destOrd="0" presId="urn:microsoft.com/office/officeart/2005/8/layout/vList5"/>
    <dgm:cxn modelId="{D06D16B1-E106-4C1A-BF8B-16C8167612E6}" type="presParOf" srcId="{0A66ED67-559A-4980-B913-0F726CBBA957}" destId="{DF9D1D41-9DFD-47F0-886A-16DAAD248F00}" srcOrd="0" destOrd="0" presId="urn:microsoft.com/office/officeart/2005/8/layout/vList5"/>
    <dgm:cxn modelId="{69CA3747-1D23-4E72-845C-F7DFC53D816A}" type="presParOf" srcId="{DF9D1D41-9DFD-47F0-886A-16DAAD248F00}" destId="{D1B82CF7-8DB2-49CF-A2B7-19FC7C1EB7E3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B646F3B0-035E-47A6-94A0-3284F040D77E}" type="doc">
      <dgm:prSet loTypeId="urn:microsoft.com/office/officeart/2005/8/layout/target3" loCatId="relationship" qsTypeId="urn:microsoft.com/office/officeart/2005/8/quickstyle/3d1" qsCatId="3D" csTypeId="urn:microsoft.com/office/officeart/2005/8/colors/colorful4" csCatId="colorful"/>
      <dgm:spPr/>
      <dgm:t>
        <a:bodyPr/>
        <a:lstStyle/>
        <a:p>
          <a:endParaRPr lang="en-US"/>
        </a:p>
      </dgm:t>
    </dgm:pt>
    <dgm:pt modelId="{6C945E82-4102-4A40-B070-2A80A7D3AEE6}">
      <dgm:prSet/>
      <dgm:spPr/>
      <dgm:t>
        <a:bodyPr/>
        <a:lstStyle/>
        <a:p>
          <a:r>
            <a:rPr lang="en-US" b="1" i="1" dirty="0">
              <a:latin typeface="Basic Sans SF" pitchFamily="2" charset="0"/>
            </a:rPr>
            <a:t>$780,000 </a:t>
          </a:r>
          <a:r>
            <a:rPr lang="en-US" dirty="0">
              <a:latin typeface="Basic Sans SF" pitchFamily="2" charset="0"/>
            </a:rPr>
            <a:t>annually</a:t>
          </a:r>
        </a:p>
      </dgm:t>
    </dgm:pt>
    <dgm:pt modelId="{00B947C3-4F1C-497D-BC1F-60AEE24E6E91}" type="parTrans" cxnId="{985F9B3E-27DF-480E-9C94-0B9FA3888898}">
      <dgm:prSet/>
      <dgm:spPr/>
      <dgm:t>
        <a:bodyPr/>
        <a:lstStyle/>
        <a:p>
          <a:endParaRPr lang="en-US"/>
        </a:p>
      </dgm:t>
    </dgm:pt>
    <dgm:pt modelId="{BC968ABD-F57D-4117-8D53-79F0C608691F}" type="sibTrans" cxnId="{985F9B3E-27DF-480E-9C94-0B9FA3888898}">
      <dgm:prSet/>
      <dgm:spPr/>
      <dgm:t>
        <a:bodyPr/>
        <a:lstStyle/>
        <a:p>
          <a:endParaRPr lang="en-US"/>
        </a:p>
      </dgm:t>
    </dgm:pt>
    <dgm:pt modelId="{3445DC07-7018-4BB1-B667-45DFE81BC82C}">
      <dgm:prSet/>
      <dgm:spPr/>
      <dgm:t>
        <a:bodyPr/>
        <a:lstStyle/>
        <a:p>
          <a:r>
            <a:rPr lang="en-US" dirty="0">
              <a:latin typeface="Basic Sans SF" pitchFamily="2" charset="0"/>
            </a:rPr>
            <a:t>Or</a:t>
          </a:r>
        </a:p>
      </dgm:t>
    </dgm:pt>
    <dgm:pt modelId="{9BE320D2-F26B-42C9-A034-D2AD5BFB7677}" type="parTrans" cxnId="{C5C53878-14A6-4ECC-B9D0-DD4FAFD63D7D}">
      <dgm:prSet/>
      <dgm:spPr/>
      <dgm:t>
        <a:bodyPr/>
        <a:lstStyle/>
        <a:p>
          <a:endParaRPr lang="en-US"/>
        </a:p>
      </dgm:t>
    </dgm:pt>
    <dgm:pt modelId="{40C29A33-4446-4AAF-859F-F6558D1765D3}" type="sibTrans" cxnId="{C5C53878-14A6-4ECC-B9D0-DD4FAFD63D7D}">
      <dgm:prSet/>
      <dgm:spPr/>
      <dgm:t>
        <a:bodyPr/>
        <a:lstStyle/>
        <a:p>
          <a:endParaRPr lang="en-US"/>
        </a:p>
      </dgm:t>
    </dgm:pt>
    <dgm:pt modelId="{782702F9-758A-4E30-AC09-057D6EBF740A}">
      <dgm:prSet/>
      <dgm:spPr/>
      <dgm:t>
        <a:bodyPr/>
        <a:lstStyle/>
        <a:p>
          <a:r>
            <a:rPr lang="en-US" b="1" i="1" dirty="0">
              <a:latin typeface="Basic Sans SF" pitchFamily="2" charset="0"/>
            </a:rPr>
            <a:t>$3,900,000 </a:t>
          </a:r>
          <a:r>
            <a:rPr lang="en-US" dirty="0">
              <a:latin typeface="Basic Sans SF" pitchFamily="2" charset="0"/>
            </a:rPr>
            <a:t>collectively over a 5 year period</a:t>
          </a:r>
        </a:p>
      </dgm:t>
    </dgm:pt>
    <dgm:pt modelId="{56A0DF2A-B504-459B-A851-9436DBD48E31}" type="parTrans" cxnId="{F352F6F2-D711-497F-833A-1AF8CA24B72F}">
      <dgm:prSet/>
      <dgm:spPr/>
      <dgm:t>
        <a:bodyPr/>
        <a:lstStyle/>
        <a:p>
          <a:endParaRPr lang="en-US"/>
        </a:p>
      </dgm:t>
    </dgm:pt>
    <dgm:pt modelId="{025714B5-0B2E-4DCA-8E34-F67CC314A7AA}" type="sibTrans" cxnId="{F352F6F2-D711-497F-833A-1AF8CA24B72F}">
      <dgm:prSet/>
      <dgm:spPr/>
      <dgm:t>
        <a:bodyPr/>
        <a:lstStyle/>
        <a:p>
          <a:endParaRPr lang="en-US"/>
        </a:p>
      </dgm:t>
    </dgm:pt>
    <dgm:pt modelId="{010F61C0-8F49-41AC-ACFD-0BB2E45A8943}" type="pres">
      <dgm:prSet presAssocID="{B646F3B0-035E-47A6-94A0-3284F040D77E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AF761155-131D-492B-A584-ACA21B804C0E}" type="pres">
      <dgm:prSet presAssocID="{6C945E82-4102-4A40-B070-2A80A7D3AEE6}" presName="circle1" presStyleLbl="node1" presStyleIdx="0" presStyleCnt="3" custLinFactNeighborX="-846" custLinFactNeighborY="211"/>
      <dgm:spPr/>
    </dgm:pt>
    <dgm:pt modelId="{B1BF24BA-41BE-4140-9280-2B5971C544FA}" type="pres">
      <dgm:prSet presAssocID="{6C945E82-4102-4A40-B070-2A80A7D3AEE6}" presName="space" presStyleCnt="0"/>
      <dgm:spPr/>
    </dgm:pt>
    <dgm:pt modelId="{6A7BB062-7B76-40CE-AB9B-E93B68B37F36}" type="pres">
      <dgm:prSet presAssocID="{6C945E82-4102-4A40-B070-2A80A7D3AEE6}" presName="rect1" presStyleLbl="alignAcc1" presStyleIdx="0" presStyleCnt="3"/>
      <dgm:spPr/>
    </dgm:pt>
    <dgm:pt modelId="{FD167914-2E18-457F-9CFD-5A802B5D8082}" type="pres">
      <dgm:prSet presAssocID="{3445DC07-7018-4BB1-B667-45DFE81BC82C}" presName="vertSpace2" presStyleLbl="node1" presStyleIdx="0" presStyleCnt="3"/>
      <dgm:spPr/>
    </dgm:pt>
    <dgm:pt modelId="{17B04DFD-5C17-42B7-9246-161A71610482}" type="pres">
      <dgm:prSet presAssocID="{3445DC07-7018-4BB1-B667-45DFE81BC82C}" presName="circle2" presStyleLbl="node1" presStyleIdx="1" presStyleCnt="3"/>
      <dgm:spPr/>
    </dgm:pt>
    <dgm:pt modelId="{53C20910-3987-4B05-906A-0BC70F923CBD}" type="pres">
      <dgm:prSet presAssocID="{3445DC07-7018-4BB1-B667-45DFE81BC82C}" presName="rect2" presStyleLbl="alignAcc1" presStyleIdx="1" presStyleCnt="3" custLinFactNeighborX="-442"/>
      <dgm:spPr/>
    </dgm:pt>
    <dgm:pt modelId="{DCC44E88-751B-4CCE-B417-0AEB8511277F}" type="pres">
      <dgm:prSet presAssocID="{782702F9-758A-4E30-AC09-057D6EBF740A}" presName="vertSpace3" presStyleLbl="node1" presStyleIdx="1" presStyleCnt="3"/>
      <dgm:spPr/>
    </dgm:pt>
    <dgm:pt modelId="{B8A44B5E-26F9-4CD7-AE08-F4F5F9E00EA0}" type="pres">
      <dgm:prSet presAssocID="{782702F9-758A-4E30-AC09-057D6EBF740A}" presName="circle3" presStyleLbl="node1" presStyleIdx="2" presStyleCnt="3"/>
      <dgm:spPr/>
    </dgm:pt>
    <dgm:pt modelId="{1521C433-BA79-418D-B7FE-D43C268AC613}" type="pres">
      <dgm:prSet presAssocID="{782702F9-758A-4E30-AC09-057D6EBF740A}" presName="rect3" presStyleLbl="alignAcc1" presStyleIdx="2" presStyleCnt="3"/>
      <dgm:spPr/>
    </dgm:pt>
    <dgm:pt modelId="{6BCE6DFD-B369-4092-8D1F-8BBEAC641475}" type="pres">
      <dgm:prSet presAssocID="{6C945E82-4102-4A40-B070-2A80A7D3AEE6}" presName="rect1ParTxNoCh" presStyleLbl="alignAcc1" presStyleIdx="2" presStyleCnt="3">
        <dgm:presLayoutVars>
          <dgm:chMax val="1"/>
          <dgm:bulletEnabled val="1"/>
        </dgm:presLayoutVars>
      </dgm:prSet>
      <dgm:spPr/>
    </dgm:pt>
    <dgm:pt modelId="{93BC883A-EE79-4A29-A21B-D36F8DADBD59}" type="pres">
      <dgm:prSet presAssocID="{3445DC07-7018-4BB1-B667-45DFE81BC82C}" presName="rect2ParTxNoCh" presStyleLbl="alignAcc1" presStyleIdx="2" presStyleCnt="3">
        <dgm:presLayoutVars>
          <dgm:chMax val="1"/>
          <dgm:bulletEnabled val="1"/>
        </dgm:presLayoutVars>
      </dgm:prSet>
      <dgm:spPr/>
    </dgm:pt>
    <dgm:pt modelId="{AEDBF89E-5620-4E05-9B45-7C7B397D65D2}" type="pres">
      <dgm:prSet presAssocID="{782702F9-758A-4E30-AC09-057D6EBF740A}" presName="rect3ParTxNoCh" presStyleLbl="alignAcc1" presStyleIdx="2" presStyleCnt="3">
        <dgm:presLayoutVars>
          <dgm:chMax val="1"/>
          <dgm:bulletEnabled val="1"/>
        </dgm:presLayoutVars>
      </dgm:prSet>
      <dgm:spPr/>
    </dgm:pt>
  </dgm:ptLst>
  <dgm:cxnLst>
    <dgm:cxn modelId="{6D4AE60E-B617-4494-BF3E-65E29BA22192}" type="presOf" srcId="{782702F9-758A-4E30-AC09-057D6EBF740A}" destId="{1521C433-BA79-418D-B7FE-D43C268AC613}" srcOrd="0" destOrd="0" presId="urn:microsoft.com/office/officeart/2005/8/layout/target3"/>
    <dgm:cxn modelId="{CD9EE822-83EB-4707-92C0-39035B16BFC1}" type="presOf" srcId="{B646F3B0-035E-47A6-94A0-3284F040D77E}" destId="{010F61C0-8F49-41AC-ACFD-0BB2E45A8943}" srcOrd="0" destOrd="0" presId="urn:microsoft.com/office/officeart/2005/8/layout/target3"/>
    <dgm:cxn modelId="{20D51026-0A90-413B-BA94-12995F1C84B4}" type="presOf" srcId="{3445DC07-7018-4BB1-B667-45DFE81BC82C}" destId="{53C20910-3987-4B05-906A-0BC70F923CBD}" srcOrd="0" destOrd="0" presId="urn:microsoft.com/office/officeart/2005/8/layout/target3"/>
    <dgm:cxn modelId="{985F9B3E-27DF-480E-9C94-0B9FA3888898}" srcId="{B646F3B0-035E-47A6-94A0-3284F040D77E}" destId="{6C945E82-4102-4A40-B070-2A80A7D3AEE6}" srcOrd="0" destOrd="0" parTransId="{00B947C3-4F1C-497D-BC1F-60AEE24E6E91}" sibTransId="{BC968ABD-F57D-4117-8D53-79F0C608691F}"/>
    <dgm:cxn modelId="{C5C53878-14A6-4ECC-B9D0-DD4FAFD63D7D}" srcId="{B646F3B0-035E-47A6-94A0-3284F040D77E}" destId="{3445DC07-7018-4BB1-B667-45DFE81BC82C}" srcOrd="1" destOrd="0" parTransId="{9BE320D2-F26B-42C9-A034-D2AD5BFB7677}" sibTransId="{40C29A33-4446-4AAF-859F-F6558D1765D3}"/>
    <dgm:cxn modelId="{D64BB0A7-820D-44A0-B580-F96DC71ACCA5}" type="presOf" srcId="{782702F9-758A-4E30-AC09-057D6EBF740A}" destId="{AEDBF89E-5620-4E05-9B45-7C7B397D65D2}" srcOrd="1" destOrd="0" presId="urn:microsoft.com/office/officeart/2005/8/layout/target3"/>
    <dgm:cxn modelId="{52462CD0-048A-4E21-A40C-5A84730684C0}" type="presOf" srcId="{6C945E82-4102-4A40-B070-2A80A7D3AEE6}" destId="{6A7BB062-7B76-40CE-AB9B-E93B68B37F36}" srcOrd="0" destOrd="0" presId="urn:microsoft.com/office/officeart/2005/8/layout/target3"/>
    <dgm:cxn modelId="{66769CD2-4592-4516-8C2B-86B8CD538B05}" type="presOf" srcId="{6C945E82-4102-4A40-B070-2A80A7D3AEE6}" destId="{6BCE6DFD-B369-4092-8D1F-8BBEAC641475}" srcOrd="1" destOrd="0" presId="urn:microsoft.com/office/officeart/2005/8/layout/target3"/>
    <dgm:cxn modelId="{F352F6F2-D711-497F-833A-1AF8CA24B72F}" srcId="{B646F3B0-035E-47A6-94A0-3284F040D77E}" destId="{782702F9-758A-4E30-AC09-057D6EBF740A}" srcOrd="2" destOrd="0" parTransId="{56A0DF2A-B504-459B-A851-9436DBD48E31}" sibTransId="{025714B5-0B2E-4DCA-8E34-F67CC314A7AA}"/>
    <dgm:cxn modelId="{6DA789FE-396E-464F-A4D6-F8D4C0E4EE85}" type="presOf" srcId="{3445DC07-7018-4BB1-B667-45DFE81BC82C}" destId="{93BC883A-EE79-4A29-A21B-D36F8DADBD59}" srcOrd="1" destOrd="0" presId="urn:microsoft.com/office/officeart/2005/8/layout/target3"/>
    <dgm:cxn modelId="{D8B98528-F7DF-4F29-B4CA-03B2FE4EFE51}" type="presParOf" srcId="{010F61C0-8F49-41AC-ACFD-0BB2E45A8943}" destId="{AF761155-131D-492B-A584-ACA21B804C0E}" srcOrd="0" destOrd="0" presId="urn:microsoft.com/office/officeart/2005/8/layout/target3"/>
    <dgm:cxn modelId="{C5A48350-DC03-44FE-95A0-DD76FFF5C20C}" type="presParOf" srcId="{010F61C0-8F49-41AC-ACFD-0BB2E45A8943}" destId="{B1BF24BA-41BE-4140-9280-2B5971C544FA}" srcOrd="1" destOrd="0" presId="urn:microsoft.com/office/officeart/2005/8/layout/target3"/>
    <dgm:cxn modelId="{D1A75822-BDBF-4723-AC7A-D0D9AF0D57DB}" type="presParOf" srcId="{010F61C0-8F49-41AC-ACFD-0BB2E45A8943}" destId="{6A7BB062-7B76-40CE-AB9B-E93B68B37F36}" srcOrd="2" destOrd="0" presId="urn:microsoft.com/office/officeart/2005/8/layout/target3"/>
    <dgm:cxn modelId="{A3CB32A1-42E7-4077-B79B-725F3763E876}" type="presParOf" srcId="{010F61C0-8F49-41AC-ACFD-0BB2E45A8943}" destId="{FD167914-2E18-457F-9CFD-5A802B5D8082}" srcOrd="3" destOrd="0" presId="urn:microsoft.com/office/officeart/2005/8/layout/target3"/>
    <dgm:cxn modelId="{6C790A37-A23D-4019-9FCB-A2F6C60FF727}" type="presParOf" srcId="{010F61C0-8F49-41AC-ACFD-0BB2E45A8943}" destId="{17B04DFD-5C17-42B7-9246-161A71610482}" srcOrd="4" destOrd="0" presId="urn:microsoft.com/office/officeart/2005/8/layout/target3"/>
    <dgm:cxn modelId="{09907DE9-B7E7-406A-A792-63A231ACFE9B}" type="presParOf" srcId="{010F61C0-8F49-41AC-ACFD-0BB2E45A8943}" destId="{53C20910-3987-4B05-906A-0BC70F923CBD}" srcOrd="5" destOrd="0" presId="urn:microsoft.com/office/officeart/2005/8/layout/target3"/>
    <dgm:cxn modelId="{EC8CCF29-F89D-4490-A3D7-FFAE85276ACB}" type="presParOf" srcId="{010F61C0-8F49-41AC-ACFD-0BB2E45A8943}" destId="{DCC44E88-751B-4CCE-B417-0AEB8511277F}" srcOrd="6" destOrd="0" presId="urn:microsoft.com/office/officeart/2005/8/layout/target3"/>
    <dgm:cxn modelId="{F4CA1DF3-74B8-4A13-8C18-88A41B585699}" type="presParOf" srcId="{010F61C0-8F49-41AC-ACFD-0BB2E45A8943}" destId="{B8A44B5E-26F9-4CD7-AE08-F4F5F9E00EA0}" srcOrd="7" destOrd="0" presId="urn:microsoft.com/office/officeart/2005/8/layout/target3"/>
    <dgm:cxn modelId="{F7529F74-C2ED-444C-A8B1-B369CC8B645B}" type="presParOf" srcId="{010F61C0-8F49-41AC-ACFD-0BB2E45A8943}" destId="{1521C433-BA79-418D-B7FE-D43C268AC613}" srcOrd="8" destOrd="0" presId="urn:microsoft.com/office/officeart/2005/8/layout/target3"/>
    <dgm:cxn modelId="{0242EA44-08E8-4498-8A05-4EC3A259D578}" type="presParOf" srcId="{010F61C0-8F49-41AC-ACFD-0BB2E45A8943}" destId="{6BCE6DFD-B369-4092-8D1F-8BBEAC641475}" srcOrd="9" destOrd="0" presId="urn:microsoft.com/office/officeart/2005/8/layout/target3"/>
    <dgm:cxn modelId="{F30103AE-4145-4E19-8636-C39BA34657AF}" type="presParOf" srcId="{010F61C0-8F49-41AC-ACFD-0BB2E45A8943}" destId="{93BC883A-EE79-4A29-A21B-D36F8DADBD59}" srcOrd="10" destOrd="0" presId="urn:microsoft.com/office/officeart/2005/8/layout/target3"/>
    <dgm:cxn modelId="{BD85FA31-206F-45ED-80A8-DFC1C5E24639}" type="presParOf" srcId="{010F61C0-8F49-41AC-ACFD-0BB2E45A8943}" destId="{AEDBF89E-5620-4E05-9B45-7C7B397D65D2}" srcOrd="11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835DCCF8-BC8C-461C-AEFA-D153ED80B387}" type="doc">
      <dgm:prSet loTypeId="urn:microsoft.com/office/officeart/2005/8/layout/vList2" loCatId="list" qsTypeId="urn:microsoft.com/office/officeart/2005/8/quickstyle/simple1" qsCatId="simple" csTypeId="urn:microsoft.com/office/officeart/2005/8/colors/accent1_4" csCatId="accent1"/>
      <dgm:spPr/>
      <dgm:t>
        <a:bodyPr/>
        <a:lstStyle/>
        <a:p>
          <a:endParaRPr lang="en-US"/>
        </a:p>
      </dgm:t>
    </dgm:pt>
    <dgm:pt modelId="{1409559A-82BE-47D0-9C63-B082BB7942CE}">
      <dgm:prSet custT="1"/>
      <dgm:spPr/>
      <dgm:t>
        <a:bodyPr/>
        <a:lstStyle/>
        <a:p>
          <a:pPr algn="ctr"/>
          <a:r>
            <a:rPr lang="en-US" sz="5400" b="0" i="0" dirty="0">
              <a:latin typeface="Basic Sans SF" pitchFamily="2" charset="0"/>
            </a:rPr>
            <a:t>50 % Increase in Productivity</a:t>
          </a:r>
          <a:endParaRPr lang="en-US" sz="5400" dirty="0">
            <a:latin typeface="Basic Sans SF" pitchFamily="2" charset="0"/>
          </a:endParaRPr>
        </a:p>
      </dgm:t>
    </dgm:pt>
    <dgm:pt modelId="{58EDDEED-97CB-49F3-894B-B84776EB2E05}" type="parTrans" cxnId="{DA5FBC3F-CF65-4579-907D-BB21680AE51D}">
      <dgm:prSet/>
      <dgm:spPr/>
      <dgm:t>
        <a:bodyPr/>
        <a:lstStyle/>
        <a:p>
          <a:pPr algn="ctr"/>
          <a:endParaRPr lang="en-US"/>
        </a:p>
      </dgm:t>
    </dgm:pt>
    <dgm:pt modelId="{B1BB9CE2-4E45-4F70-B439-87BADAE49FA3}" type="sibTrans" cxnId="{DA5FBC3F-CF65-4579-907D-BB21680AE51D}">
      <dgm:prSet/>
      <dgm:spPr/>
      <dgm:t>
        <a:bodyPr/>
        <a:lstStyle/>
        <a:p>
          <a:pPr algn="ctr"/>
          <a:endParaRPr lang="en-US"/>
        </a:p>
      </dgm:t>
    </dgm:pt>
    <dgm:pt modelId="{B4E44E3C-D263-464D-996A-7D52427F821A}" type="pres">
      <dgm:prSet presAssocID="{835DCCF8-BC8C-461C-AEFA-D153ED80B387}" presName="linear" presStyleCnt="0">
        <dgm:presLayoutVars>
          <dgm:animLvl val="lvl"/>
          <dgm:resizeHandles val="exact"/>
        </dgm:presLayoutVars>
      </dgm:prSet>
      <dgm:spPr/>
    </dgm:pt>
    <dgm:pt modelId="{6AB9733B-7DFD-4554-BBD1-E0B6A83FB11A}" type="pres">
      <dgm:prSet presAssocID="{1409559A-82BE-47D0-9C63-B082BB7942CE}" presName="parentText" presStyleLbl="node1" presStyleIdx="0" presStyleCnt="1" custLinFactNeighborX="0" custLinFactNeighborY="-22491">
        <dgm:presLayoutVars>
          <dgm:chMax val="0"/>
          <dgm:bulletEnabled val="1"/>
        </dgm:presLayoutVars>
      </dgm:prSet>
      <dgm:spPr/>
    </dgm:pt>
  </dgm:ptLst>
  <dgm:cxnLst>
    <dgm:cxn modelId="{DA5FBC3F-CF65-4579-907D-BB21680AE51D}" srcId="{835DCCF8-BC8C-461C-AEFA-D153ED80B387}" destId="{1409559A-82BE-47D0-9C63-B082BB7942CE}" srcOrd="0" destOrd="0" parTransId="{58EDDEED-97CB-49F3-894B-B84776EB2E05}" sibTransId="{B1BB9CE2-4E45-4F70-B439-87BADAE49FA3}"/>
    <dgm:cxn modelId="{D1485F70-2DA1-4688-9A60-8A30873E9EE0}" type="presOf" srcId="{1409559A-82BE-47D0-9C63-B082BB7942CE}" destId="{6AB9733B-7DFD-4554-BBD1-E0B6A83FB11A}" srcOrd="0" destOrd="0" presId="urn:microsoft.com/office/officeart/2005/8/layout/vList2"/>
    <dgm:cxn modelId="{A4B892F1-DB12-4D08-9D59-3422EA284E1F}" type="presOf" srcId="{835DCCF8-BC8C-461C-AEFA-D153ED80B387}" destId="{B4E44E3C-D263-464D-996A-7D52427F821A}" srcOrd="0" destOrd="0" presId="urn:microsoft.com/office/officeart/2005/8/layout/vList2"/>
    <dgm:cxn modelId="{203E8CB0-2AD4-496F-B891-1B873CDABCEB}" type="presParOf" srcId="{B4E44E3C-D263-464D-996A-7D52427F821A}" destId="{6AB9733B-7DFD-4554-BBD1-E0B6A83FB11A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F37F05ED-577A-4265-91A1-E7ABF916568B}" type="doc">
      <dgm:prSet loTypeId="urn:microsoft.com/office/officeart/2005/8/layout/venn2" loCatId="relationship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7EBB0501-6B90-4CB7-9263-BA000A930F54}">
      <dgm:prSet custT="1"/>
      <dgm:spPr/>
      <dgm:t>
        <a:bodyPr/>
        <a:lstStyle/>
        <a:p>
          <a:r>
            <a:rPr lang="en-US" sz="2800" dirty="0">
              <a:latin typeface="Basic Sans SF" pitchFamily="2" charset="0"/>
            </a:rPr>
            <a:t>Saving 5,880 man hours annually</a:t>
          </a:r>
        </a:p>
      </dgm:t>
    </dgm:pt>
    <dgm:pt modelId="{BE8449E0-B983-4710-9EEF-C049AE1E2117}" type="parTrans" cxnId="{86386BB1-5195-48A3-A394-BEEF8034F18F}">
      <dgm:prSet/>
      <dgm:spPr/>
      <dgm:t>
        <a:bodyPr/>
        <a:lstStyle/>
        <a:p>
          <a:endParaRPr lang="en-US"/>
        </a:p>
      </dgm:t>
    </dgm:pt>
    <dgm:pt modelId="{2BC46610-AB2A-4DCD-885E-09F6046D48DF}" type="sibTrans" cxnId="{86386BB1-5195-48A3-A394-BEEF8034F18F}">
      <dgm:prSet/>
      <dgm:spPr/>
      <dgm:t>
        <a:bodyPr/>
        <a:lstStyle/>
        <a:p>
          <a:endParaRPr lang="en-US"/>
        </a:p>
      </dgm:t>
    </dgm:pt>
    <dgm:pt modelId="{10C4DB1A-AF5C-45C6-845B-BB9650BF6C08}">
      <dgm:prSet custT="1"/>
      <dgm:spPr/>
      <dgm:t>
        <a:bodyPr/>
        <a:lstStyle/>
        <a:p>
          <a:r>
            <a:rPr lang="en-US" sz="2800" dirty="0">
              <a:latin typeface="Basic Sans SF" pitchFamily="2" charset="0"/>
            </a:rPr>
            <a:t>29,400 man hours over a 5 year period collectively</a:t>
          </a:r>
        </a:p>
      </dgm:t>
    </dgm:pt>
    <dgm:pt modelId="{5306BFBD-01FD-478D-A571-73C9C1E1C93E}" type="parTrans" cxnId="{4ECBBA07-0E89-471D-A57D-07DFF0A2AFBD}">
      <dgm:prSet/>
      <dgm:spPr/>
      <dgm:t>
        <a:bodyPr/>
        <a:lstStyle/>
        <a:p>
          <a:endParaRPr lang="en-US"/>
        </a:p>
      </dgm:t>
    </dgm:pt>
    <dgm:pt modelId="{EBEC7B50-192C-48A2-A8A3-AA2A6C2A2508}" type="sibTrans" cxnId="{4ECBBA07-0E89-471D-A57D-07DFF0A2AFBD}">
      <dgm:prSet/>
      <dgm:spPr/>
      <dgm:t>
        <a:bodyPr/>
        <a:lstStyle/>
        <a:p>
          <a:endParaRPr lang="en-US"/>
        </a:p>
      </dgm:t>
    </dgm:pt>
    <dgm:pt modelId="{56AFF11C-28FA-42B7-8C4A-D15340FFD75E}" type="pres">
      <dgm:prSet presAssocID="{F37F05ED-577A-4265-91A1-E7ABF916568B}" presName="Name0" presStyleCnt="0">
        <dgm:presLayoutVars>
          <dgm:chMax val="7"/>
          <dgm:resizeHandles val="exact"/>
        </dgm:presLayoutVars>
      </dgm:prSet>
      <dgm:spPr/>
    </dgm:pt>
    <dgm:pt modelId="{EFA98947-1361-4CA5-8651-6812B680087D}" type="pres">
      <dgm:prSet presAssocID="{F37F05ED-577A-4265-91A1-E7ABF916568B}" presName="comp1" presStyleCnt="0"/>
      <dgm:spPr/>
    </dgm:pt>
    <dgm:pt modelId="{9D77343E-EAE8-40DE-BDFC-117C1366DAD2}" type="pres">
      <dgm:prSet presAssocID="{F37F05ED-577A-4265-91A1-E7ABF916568B}" presName="circle1" presStyleLbl="node1" presStyleIdx="0" presStyleCnt="2" custScaleX="118436"/>
      <dgm:spPr/>
    </dgm:pt>
    <dgm:pt modelId="{C800CF0D-BCB1-4B88-A35F-3AA1A76D049D}" type="pres">
      <dgm:prSet presAssocID="{F37F05ED-577A-4265-91A1-E7ABF916568B}" presName="c1text" presStyleLbl="node1" presStyleIdx="0" presStyleCnt="2">
        <dgm:presLayoutVars>
          <dgm:bulletEnabled val="1"/>
        </dgm:presLayoutVars>
      </dgm:prSet>
      <dgm:spPr/>
    </dgm:pt>
    <dgm:pt modelId="{EE06BAE2-9D72-4E29-823B-94342F63DDCC}" type="pres">
      <dgm:prSet presAssocID="{F37F05ED-577A-4265-91A1-E7ABF916568B}" presName="comp2" presStyleCnt="0"/>
      <dgm:spPr/>
    </dgm:pt>
    <dgm:pt modelId="{A5830A2F-D488-4D44-80BE-8544D65210EA}" type="pres">
      <dgm:prSet presAssocID="{F37F05ED-577A-4265-91A1-E7ABF916568B}" presName="circle2" presStyleLbl="node1" presStyleIdx="1" presStyleCnt="2" custScaleX="107263" custLinFactNeighborX="0" custLinFactNeighborY="4315"/>
      <dgm:spPr/>
    </dgm:pt>
    <dgm:pt modelId="{66FDD8D9-E6C2-40E0-AD1E-6DDFB890F0CE}" type="pres">
      <dgm:prSet presAssocID="{F37F05ED-577A-4265-91A1-E7ABF916568B}" presName="c2text" presStyleLbl="node1" presStyleIdx="1" presStyleCnt="2">
        <dgm:presLayoutVars>
          <dgm:bulletEnabled val="1"/>
        </dgm:presLayoutVars>
      </dgm:prSet>
      <dgm:spPr/>
    </dgm:pt>
  </dgm:ptLst>
  <dgm:cxnLst>
    <dgm:cxn modelId="{4ECBBA07-0E89-471D-A57D-07DFF0A2AFBD}" srcId="{F37F05ED-577A-4265-91A1-E7ABF916568B}" destId="{10C4DB1A-AF5C-45C6-845B-BB9650BF6C08}" srcOrd="1" destOrd="0" parTransId="{5306BFBD-01FD-478D-A571-73C9C1E1C93E}" sibTransId="{EBEC7B50-192C-48A2-A8A3-AA2A6C2A2508}"/>
    <dgm:cxn modelId="{DBF9882A-170B-4010-B18E-37B40250880C}" type="presOf" srcId="{7EBB0501-6B90-4CB7-9263-BA000A930F54}" destId="{9D77343E-EAE8-40DE-BDFC-117C1366DAD2}" srcOrd="0" destOrd="0" presId="urn:microsoft.com/office/officeart/2005/8/layout/venn2"/>
    <dgm:cxn modelId="{55F84536-D780-4D3D-817B-7EA122B6110E}" type="presOf" srcId="{10C4DB1A-AF5C-45C6-845B-BB9650BF6C08}" destId="{66FDD8D9-E6C2-40E0-AD1E-6DDFB890F0CE}" srcOrd="1" destOrd="0" presId="urn:microsoft.com/office/officeart/2005/8/layout/venn2"/>
    <dgm:cxn modelId="{0E070061-E818-4D74-AE65-49DE5C74CCD9}" type="presOf" srcId="{7EBB0501-6B90-4CB7-9263-BA000A930F54}" destId="{C800CF0D-BCB1-4B88-A35F-3AA1A76D049D}" srcOrd="1" destOrd="0" presId="urn:microsoft.com/office/officeart/2005/8/layout/venn2"/>
    <dgm:cxn modelId="{86386BB1-5195-48A3-A394-BEEF8034F18F}" srcId="{F37F05ED-577A-4265-91A1-E7ABF916568B}" destId="{7EBB0501-6B90-4CB7-9263-BA000A930F54}" srcOrd="0" destOrd="0" parTransId="{BE8449E0-B983-4710-9EEF-C049AE1E2117}" sibTransId="{2BC46610-AB2A-4DCD-885E-09F6046D48DF}"/>
    <dgm:cxn modelId="{E7F858C1-F39D-408C-B74B-D489A62BEA19}" type="presOf" srcId="{F37F05ED-577A-4265-91A1-E7ABF916568B}" destId="{56AFF11C-28FA-42B7-8C4A-D15340FFD75E}" srcOrd="0" destOrd="0" presId="urn:microsoft.com/office/officeart/2005/8/layout/venn2"/>
    <dgm:cxn modelId="{4698B7D5-C6C3-4B36-B8DD-FCEB7E7AE71E}" type="presOf" srcId="{10C4DB1A-AF5C-45C6-845B-BB9650BF6C08}" destId="{A5830A2F-D488-4D44-80BE-8544D65210EA}" srcOrd="0" destOrd="0" presId="urn:microsoft.com/office/officeart/2005/8/layout/venn2"/>
    <dgm:cxn modelId="{86278D41-C9E5-409D-A09C-956606CBF6E1}" type="presParOf" srcId="{56AFF11C-28FA-42B7-8C4A-D15340FFD75E}" destId="{EFA98947-1361-4CA5-8651-6812B680087D}" srcOrd="0" destOrd="0" presId="urn:microsoft.com/office/officeart/2005/8/layout/venn2"/>
    <dgm:cxn modelId="{AD1696FB-F1E2-4618-B67A-48975DBEF16A}" type="presParOf" srcId="{EFA98947-1361-4CA5-8651-6812B680087D}" destId="{9D77343E-EAE8-40DE-BDFC-117C1366DAD2}" srcOrd="0" destOrd="0" presId="urn:microsoft.com/office/officeart/2005/8/layout/venn2"/>
    <dgm:cxn modelId="{35E5787D-A70D-4716-A0AE-5EC42BFA2E4E}" type="presParOf" srcId="{EFA98947-1361-4CA5-8651-6812B680087D}" destId="{C800CF0D-BCB1-4B88-A35F-3AA1A76D049D}" srcOrd="1" destOrd="0" presId="urn:microsoft.com/office/officeart/2005/8/layout/venn2"/>
    <dgm:cxn modelId="{3FD1E257-9605-408B-9226-AA305892A3FD}" type="presParOf" srcId="{56AFF11C-28FA-42B7-8C4A-D15340FFD75E}" destId="{EE06BAE2-9D72-4E29-823B-94342F63DDCC}" srcOrd="1" destOrd="0" presId="urn:microsoft.com/office/officeart/2005/8/layout/venn2"/>
    <dgm:cxn modelId="{A17D0111-5E3F-42A1-9762-91563EE3EF95}" type="presParOf" srcId="{EE06BAE2-9D72-4E29-823B-94342F63DDCC}" destId="{A5830A2F-D488-4D44-80BE-8544D65210EA}" srcOrd="0" destOrd="0" presId="urn:microsoft.com/office/officeart/2005/8/layout/venn2"/>
    <dgm:cxn modelId="{029A1D74-F4E0-423B-BE12-888F73A03E4E}" type="presParOf" srcId="{EE06BAE2-9D72-4E29-823B-94342F63DDCC}" destId="{66FDD8D9-E6C2-40E0-AD1E-6DDFB890F0CE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F16EFDC-B216-4CD1-A32C-F4A9A2949FE0}" type="doc">
      <dgm:prSet loTypeId="urn:microsoft.com/office/officeart/2005/8/layout/architecture" loCatId="relationship" qsTypeId="urn:microsoft.com/office/officeart/2005/8/quickstyle/3d3" qsCatId="3D" csTypeId="urn:microsoft.com/office/officeart/2005/8/colors/accent6_5" csCatId="accent6"/>
      <dgm:spPr/>
      <dgm:t>
        <a:bodyPr/>
        <a:lstStyle/>
        <a:p>
          <a:endParaRPr lang="en-US"/>
        </a:p>
      </dgm:t>
    </dgm:pt>
    <dgm:pt modelId="{FFF0A9F1-333C-4246-99A6-4ECE4D40C784}">
      <dgm:prSet/>
      <dgm:spPr/>
      <dgm:t>
        <a:bodyPr/>
        <a:lstStyle/>
        <a:p>
          <a:r>
            <a:rPr lang="en-US" dirty="0">
              <a:latin typeface="Basic Sans SF" pitchFamily="2" charset="0"/>
            </a:rPr>
            <a:t>INTERSCOPE</a:t>
          </a:r>
        </a:p>
      </dgm:t>
    </dgm:pt>
    <dgm:pt modelId="{F9AAF3D4-4253-4421-911A-359C941F9A04}" type="parTrans" cxnId="{49917D13-DA58-4936-AC87-AD01E9159E40}">
      <dgm:prSet/>
      <dgm:spPr/>
      <dgm:t>
        <a:bodyPr/>
        <a:lstStyle/>
        <a:p>
          <a:endParaRPr lang="en-US"/>
        </a:p>
      </dgm:t>
    </dgm:pt>
    <dgm:pt modelId="{B9890EE0-8A49-4F41-8284-D0DD4ECDD393}" type="sibTrans" cxnId="{49917D13-DA58-4936-AC87-AD01E9159E40}">
      <dgm:prSet/>
      <dgm:spPr/>
      <dgm:t>
        <a:bodyPr/>
        <a:lstStyle/>
        <a:p>
          <a:endParaRPr lang="en-US"/>
        </a:p>
      </dgm:t>
    </dgm:pt>
    <dgm:pt modelId="{09065E81-7A1A-44A1-95F2-22360A053D80}" type="pres">
      <dgm:prSet presAssocID="{5F16EFDC-B216-4CD1-A32C-F4A9A2949FE0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79F79E15-F906-4AE4-ABE9-7433BD1EAA3D}" type="pres">
      <dgm:prSet presAssocID="{FFF0A9F1-333C-4246-99A6-4ECE4D40C784}" presName="vertOne" presStyleCnt="0"/>
      <dgm:spPr/>
    </dgm:pt>
    <dgm:pt modelId="{BCB8AD10-076C-4BDC-BC2D-A77988169B00}" type="pres">
      <dgm:prSet presAssocID="{FFF0A9F1-333C-4246-99A6-4ECE4D40C784}" presName="txOne" presStyleLbl="node0" presStyleIdx="0" presStyleCnt="1">
        <dgm:presLayoutVars>
          <dgm:chPref val="3"/>
        </dgm:presLayoutVars>
      </dgm:prSet>
      <dgm:spPr/>
    </dgm:pt>
    <dgm:pt modelId="{0F37EA83-D4B6-473A-B3E3-B60786E0F052}" type="pres">
      <dgm:prSet presAssocID="{FFF0A9F1-333C-4246-99A6-4ECE4D40C784}" presName="horzOne" presStyleCnt="0"/>
      <dgm:spPr/>
    </dgm:pt>
  </dgm:ptLst>
  <dgm:cxnLst>
    <dgm:cxn modelId="{49917D13-DA58-4936-AC87-AD01E9159E40}" srcId="{5F16EFDC-B216-4CD1-A32C-F4A9A2949FE0}" destId="{FFF0A9F1-333C-4246-99A6-4ECE4D40C784}" srcOrd="0" destOrd="0" parTransId="{F9AAF3D4-4253-4421-911A-359C941F9A04}" sibTransId="{B9890EE0-8A49-4F41-8284-D0DD4ECDD393}"/>
    <dgm:cxn modelId="{6EF3EE8B-E6BA-4CFB-A421-FFE4F84DC815}" type="presOf" srcId="{5F16EFDC-B216-4CD1-A32C-F4A9A2949FE0}" destId="{09065E81-7A1A-44A1-95F2-22360A053D80}" srcOrd="0" destOrd="0" presId="urn:microsoft.com/office/officeart/2005/8/layout/architecture"/>
    <dgm:cxn modelId="{E333158E-2905-4371-A1FE-6BD3FB6F2314}" type="presOf" srcId="{FFF0A9F1-333C-4246-99A6-4ECE4D40C784}" destId="{BCB8AD10-076C-4BDC-BC2D-A77988169B00}" srcOrd="0" destOrd="0" presId="urn:microsoft.com/office/officeart/2005/8/layout/architecture"/>
    <dgm:cxn modelId="{C0F3763F-F08B-4260-9C76-D0542C60DE75}" type="presParOf" srcId="{09065E81-7A1A-44A1-95F2-22360A053D80}" destId="{79F79E15-F906-4AE4-ABE9-7433BD1EAA3D}" srcOrd="0" destOrd="0" presId="urn:microsoft.com/office/officeart/2005/8/layout/architecture"/>
    <dgm:cxn modelId="{5CC6BFFF-1407-4446-9A55-B9C3F5E7BD60}" type="presParOf" srcId="{79F79E15-F906-4AE4-ABE9-7433BD1EAA3D}" destId="{BCB8AD10-076C-4BDC-BC2D-A77988169B00}" srcOrd="0" destOrd="0" presId="urn:microsoft.com/office/officeart/2005/8/layout/architecture"/>
    <dgm:cxn modelId="{0F291575-DE4E-42A7-94BC-CE51D459DA4B}" type="presParOf" srcId="{79F79E15-F906-4AE4-ABE9-7433BD1EAA3D}" destId="{0F37EA83-D4B6-473A-B3E3-B60786E0F052}" srcOrd="1" destOrd="0" presId="urn:microsoft.com/office/officeart/2005/8/layout/architecture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671B7E5A-30A1-4288-9E25-FDC6B6219BBF}" type="doc">
      <dgm:prSet loTypeId="urn:microsoft.com/office/officeart/2005/8/layout/target3" loCatId="relationship" qsTypeId="urn:microsoft.com/office/officeart/2005/8/quickstyle/3d2" qsCatId="3D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A4DD5DBA-5E82-4022-B2C3-389CECA7AB81}">
      <dgm:prSet/>
      <dgm:spPr/>
      <dgm:t>
        <a:bodyPr/>
        <a:lstStyle/>
        <a:p>
          <a:r>
            <a:rPr lang="en-US" b="1" i="1" dirty="0">
              <a:latin typeface="Basic Sans SF" pitchFamily="2" charset="0"/>
            </a:rPr>
            <a:t>$636,919 </a:t>
          </a:r>
          <a:r>
            <a:rPr lang="en-US" dirty="0">
              <a:latin typeface="Basic Sans SF" pitchFamily="2" charset="0"/>
            </a:rPr>
            <a:t>in salaries annually</a:t>
          </a:r>
        </a:p>
      </dgm:t>
    </dgm:pt>
    <dgm:pt modelId="{DCA874A5-529B-4C72-AD95-DC0A613AE9C0}" type="parTrans" cxnId="{E7B2F75D-9D28-410B-8EE2-7C0EC53FF0BA}">
      <dgm:prSet/>
      <dgm:spPr/>
      <dgm:t>
        <a:bodyPr/>
        <a:lstStyle/>
        <a:p>
          <a:endParaRPr lang="en-US">
            <a:latin typeface="Basic Sans SF" pitchFamily="2" charset="0"/>
          </a:endParaRPr>
        </a:p>
      </dgm:t>
    </dgm:pt>
    <dgm:pt modelId="{EFD911D9-4F45-4DE3-853B-0E8112F6E2BE}" type="sibTrans" cxnId="{E7B2F75D-9D28-410B-8EE2-7C0EC53FF0BA}">
      <dgm:prSet/>
      <dgm:spPr/>
      <dgm:t>
        <a:bodyPr/>
        <a:lstStyle/>
        <a:p>
          <a:endParaRPr lang="en-US">
            <a:latin typeface="Basic Sans SF" pitchFamily="2" charset="0"/>
          </a:endParaRPr>
        </a:p>
      </dgm:t>
    </dgm:pt>
    <dgm:pt modelId="{6F732060-1E55-4EC5-81EA-71F5A38006AB}">
      <dgm:prSet/>
      <dgm:spPr/>
      <dgm:t>
        <a:bodyPr/>
        <a:lstStyle/>
        <a:p>
          <a:r>
            <a:rPr lang="en-US">
              <a:latin typeface="Basic Sans SF" pitchFamily="2" charset="0"/>
            </a:rPr>
            <a:t>Or</a:t>
          </a:r>
        </a:p>
      </dgm:t>
    </dgm:pt>
    <dgm:pt modelId="{FFEA85A7-52A6-43C7-8CCE-ED10D95B6411}" type="parTrans" cxnId="{D70AA2AA-EA66-4395-AA37-8566CF41D042}">
      <dgm:prSet/>
      <dgm:spPr/>
      <dgm:t>
        <a:bodyPr/>
        <a:lstStyle/>
        <a:p>
          <a:endParaRPr lang="en-US">
            <a:latin typeface="Basic Sans SF" pitchFamily="2" charset="0"/>
          </a:endParaRPr>
        </a:p>
      </dgm:t>
    </dgm:pt>
    <dgm:pt modelId="{E36A9D71-4EB4-431F-B2AE-FB2B8DFD5CD8}" type="sibTrans" cxnId="{D70AA2AA-EA66-4395-AA37-8566CF41D042}">
      <dgm:prSet/>
      <dgm:spPr/>
      <dgm:t>
        <a:bodyPr/>
        <a:lstStyle/>
        <a:p>
          <a:endParaRPr lang="en-US">
            <a:latin typeface="Basic Sans SF" pitchFamily="2" charset="0"/>
          </a:endParaRPr>
        </a:p>
      </dgm:t>
    </dgm:pt>
    <dgm:pt modelId="{587F7D40-80EC-42F0-895E-2447833494FC}">
      <dgm:prSet/>
      <dgm:spPr/>
      <dgm:t>
        <a:bodyPr/>
        <a:lstStyle/>
        <a:p>
          <a:r>
            <a:rPr lang="en-US" b="1" i="1" dirty="0">
              <a:latin typeface="Basic Sans SF" pitchFamily="2" charset="0"/>
            </a:rPr>
            <a:t>$3,184,594 </a:t>
          </a:r>
          <a:r>
            <a:rPr lang="en-US" dirty="0">
              <a:latin typeface="Basic Sans SF" pitchFamily="2" charset="0"/>
            </a:rPr>
            <a:t>over a 5 year period collectively</a:t>
          </a:r>
        </a:p>
      </dgm:t>
    </dgm:pt>
    <dgm:pt modelId="{D48A7844-1A51-4D35-90F0-CCC232FB6220}" type="parTrans" cxnId="{D9CE4695-A4EB-475C-AD6D-7CC6EC784393}">
      <dgm:prSet/>
      <dgm:spPr/>
      <dgm:t>
        <a:bodyPr/>
        <a:lstStyle/>
        <a:p>
          <a:endParaRPr lang="en-US">
            <a:latin typeface="Basic Sans SF" pitchFamily="2" charset="0"/>
          </a:endParaRPr>
        </a:p>
      </dgm:t>
    </dgm:pt>
    <dgm:pt modelId="{EDE7ECE7-5718-4369-9118-757E8FECF1B3}" type="sibTrans" cxnId="{D9CE4695-A4EB-475C-AD6D-7CC6EC784393}">
      <dgm:prSet/>
      <dgm:spPr/>
      <dgm:t>
        <a:bodyPr/>
        <a:lstStyle/>
        <a:p>
          <a:endParaRPr lang="en-US">
            <a:latin typeface="Basic Sans SF" pitchFamily="2" charset="0"/>
          </a:endParaRPr>
        </a:p>
      </dgm:t>
    </dgm:pt>
    <dgm:pt modelId="{4F5E0E9F-10A7-431A-B4B9-752A27AF53C3}" type="pres">
      <dgm:prSet presAssocID="{671B7E5A-30A1-4288-9E25-FDC6B6219BBF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082F1132-2A91-4B11-99C2-1D7899949DDA}" type="pres">
      <dgm:prSet presAssocID="{A4DD5DBA-5E82-4022-B2C3-389CECA7AB81}" presName="circle1" presStyleLbl="node1" presStyleIdx="0" presStyleCnt="3"/>
      <dgm:spPr/>
    </dgm:pt>
    <dgm:pt modelId="{54D399BD-EC33-4E0B-A9FC-775160161F4D}" type="pres">
      <dgm:prSet presAssocID="{A4DD5DBA-5E82-4022-B2C3-389CECA7AB81}" presName="space" presStyleCnt="0"/>
      <dgm:spPr/>
    </dgm:pt>
    <dgm:pt modelId="{15F7EE38-11A0-47E8-B674-3160A2AD38F8}" type="pres">
      <dgm:prSet presAssocID="{A4DD5DBA-5E82-4022-B2C3-389CECA7AB81}" presName="rect1" presStyleLbl="alignAcc1" presStyleIdx="0" presStyleCnt="3"/>
      <dgm:spPr/>
    </dgm:pt>
    <dgm:pt modelId="{F83A182E-96E0-47AA-B90D-EA43A901A59F}" type="pres">
      <dgm:prSet presAssocID="{6F732060-1E55-4EC5-81EA-71F5A38006AB}" presName="vertSpace2" presStyleLbl="node1" presStyleIdx="0" presStyleCnt="3"/>
      <dgm:spPr/>
    </dgm:pt>
    <dgm:pt modelId="{1C101A1F-3216-473E-A840-3E15318901FA}" type="pres">
      <dgm:prSet presAssocID="{6F732060-1E55-4EC5-81EA-71F5A38006AB}" presName="circle2" presStyleLbl="node1" presStyleIdx="1" presStyleCnt="3"/>
      <dgm:spPr/>
    </dgm:pt>
    <dgm:pt modelId="{DC14C1B9-67E9-46AF-919C-C34F87F6FF49}" type="pres">
      <dgm:prSet presAssocID="{6F732060-1E55-4EC5-81EA-71F5A38006AB}" presName="rect2" presStyleLbl="alignAcc1" presStyleIdx="1" presStyleCnt="3"/>
      <dgm:spPr/>
    </dgm:pt>
    <dgm:pt modelId="{6C6E7EEB-2A91-4E54-B4CC-ADA5FEC05162}" type="pres">
      <dgm:prSet presAssocID="{587F7D40-80EC-42F0-895E-2447833494FC}" presName="vertSpace3" presStyleLbl="node1" presStyleIdx="1" presStyleCnt="3"/>
      <dgm:spPr/>
    </dgm:pt>
    <dgm:pt modelId="{E7641605-E125-4A36-8EF7-95BA28823235}" type="pres">
      <dgm:prSet presAssocID="{587F7D40-80EC-42F0-895E-2447833494FC}" presName="circle3" presStyleLbl="node1" presStyleIdx="2" presStyleCnt="3"/>
      <dgm:spPr/>
    </dgm:pt>
    <dgm:pt modelId="{6A160A61-E4A7-435E-B48D-5C55BE2961E8}" type="pres">
      <dgm:prSet presAssocID="{587F7D40-80EC-42F0-895E-2447833494FC}" presName="rect3" presStyleLbl="alignAcc1" presStyleIdx="2" presStyleCnt="3"/>
      <dgm:spPr/>
    </dgm:pt>
    <dgm:pt modelId="{9968DD4A-6AD7-429B-8882-56B8F2B7FFFE}" type="pres">
      <dgm:prSet presAssocID="{A4DD5DBA-5E82-4022-B2C3-389CECA7AB81}" presName="rect1ParTxNoCh" presStyleLbl="alignAcc1" presStyleIdx="2" presStyleCnt="3">
        <dgm:presLayoutVars>
          <dgm:chMax val="1"/>
          <dgm:bulletEnabled val="1"/>
        </dgm:presLayoutVars>
      </dgm:prSet>
      <dgm:spPr/>
    </dgm:pt>
    <dgm:pt modelId="{55AD0F74-14A0-4BC2-BB24-367926873097}" type="pres">
      <dgm:prSet presAssocID="{6F732060-1E55-4EC5-81EA-71F5A38006AB}" presName="rect2ParTxNoCh" presStyleLbl="alignAcc1" presStyleIdx="2" presStyleCnt="3">
        <dgm:presLayoutVars>
          <dgm:chMax val="1"/>
          <dgm:bulletEnabled val="1"/>
        </dgm:presLayoutVars>
      </dgm:prSet>
      <dgm:spPr/>
    </dgm:pt>
    <dgm:pt modelId="{BE069575-2415-4B1F-B0A2-306535131798}" type="pres">
      <dgm:prSet presAssocID="{587F7D40-80EC-42F0-895E-2447833494FC}" presName="rect3ParTxNoCh" presStyleLbl="alignAcc1" presStyleIdx="2" presStyleCnt="3">
        <dgm:presLayoutVars>
          <dgm:chMax val="1"/>
          <dgm:bulletEnabled val="1"/>
        </dgm:presLayoutVars>
      </dgm:prSet>
      <dgm:spPr/>
    </dgm:pt>
  </dgm:ptLst>
  <dgm:cxnLst>
    <dgm:cxn modelId="{A9470B08-3754-423B-B30B-42828984694C}" type="presOf" srcId="{A4DD5DBA-5E82-4022-B2C3-389CECA7AB81}" destId="{15F7EE38-11A0-47E8-B674-3160A2AD38F8}" srcOrd="0" destOrd="0" presId="urn:microsoft.com/office/officeart/2005/8/layout/target3"/>
    <dgm:cxn modelId="{E7B2F75D-9D28-410B-8EE2-7C0EC53FF0BA}" srcId="{671B7E5A-30A1-4288-9E25-FDC6B6219BBF}" destId="{A4DD5DBA-5E82-4022-B2C3-389CECA7AB81}" srcOrd="0" destOrd="0" parTransId="{DCA874A5-529B-4C72-AD95-DC0A613AE9C0}" sibTransId="{EFD911D9-4F45-4DE3-853B-0E8112F6E2BE}"/>
    <dgm:cxn modelId="{F6D34A44-4A2F-4373-807C-AC8AEB3258D8}" type="presOf" srcId="{6F732060-1E55-4EC5-81EA-71F5A38006AB}" destId="{55AD0F74-14A0-4BC2-BB24-367926873097}" srcOrd="1" destOrd="0" presId="urn:microsoft.com/office/officeart/2005/8/layout/target3"/>
    <dgm:cxn modelId="{E1610E69-3C82-4099-B1F5-BBF045942A7C}" type="presOf" srcId="{671B7E5A-30A1-4288-9E25-FDC6B6219BBF}" destId="{4F5E0E9F-10A7-431A-B4B9-752A27AF53C3}" srcOrd="0" destOrd="0" presId="urn:microsoft.com/office/officeart/2005/8/layout/target3"/>
    <dgm:cxn modelId="{FA05A255-F5A6-410D-8479-097203F8FCB3}" type="presOf" srcId="{587F7D40-80EC-42F0-895E-2447833494FC}" destId="{BE069575-2415-4B1F-B0A2-306535131798}" srcOrd="1" destOrd="0" presId="urn:microsoft.com/office/officeart/2005/8/layout/target3"/>
    <dgm:cxn modelId="{6A49D978-F913-4BBE-9F6F-847F1B1BF3B1}" type="presOf" srcId="{587F7D40-80EC-42F0-895E-2447833494FC}" destId="{6A160A61-E4A7-435E-B48D-5C55BE2961E8}" srcOrd="0" destOrd="0" presId="urn:microsoft.com/office/officeart/2005/8/layout/target3"/>
    <dgm:cxn modelId="{C74AE68C-83ED-4A17-BFF1-C1E241517439}" type="presOf" srcId="{A4DD5DBA-5E82-4022-B2C3-389CECA7AB81}" destId="{9968DD4A-6AD7-429B-8882-56B8F2B7FFFE}" srcOrd="1" destOrd="0" presId="urn:microsoft.com/office/officeart/2005/8/layout/target3"/>
    <dgm:cxn modelId="{D9CE4695-A4EB-475C-AD6D-7CC6EC784393}" srcId="{671B7E5A-30A1-4288-9E25-FDC6B6219BBF}" destId="{587F7D40-80EC-42F0-895E-2447833494FC}" srcOrd="2" destOrd="0" parTransId="{D48A7844-1A51-4D35-90F0-CCC232FB6220}" sibTransId="{EDE7ECE7-5718-4369-9118-757E8FECF1B3}"/>
    <dgm:cxn modelId="{D70AA2AA-EA66-4395-AA37-8566CF41D042}" srcId="{671B7E5A-30A1-4288-9E25-FDC6B6219BBF}" destId="{6F732060-1E55-4EC5-81EA-71F5A38006AB}" srcOrd="1" destOrd="0" parTransId="{FFEA85A7-52A6-43C7-8CCE-ED10D95B6411}" sibTransId="{E36A9D71-4EB4-431F-B2AE-FB2B8DFD5CD8}"/>
    <dgm:cxn modelId="{A4EF84FF-2298-4DAA-AA8B-491A1EC065A4}" type="presOf" srcId="{6F732060-1E55-4EC5-81EA-71F5A38006AB}" destId="{DC14C1B9-67E9-46AF-919C-C34F87F6FF49}" srcOrd="0" destOrd="0" presId="urn:microsoft.com/office/officeart/2005/8/layout/target3"/>
    <dgm:cxn modelId="{6365B09E-2097-4EBC-A8BC-5CC7032A4EDD}" type="presParOf" srcId="{4F5E0E9F-10A7-431A-B4B9-752A27AF53C3}" destId="{082F1132-2A91-4B11-99C2-1D7899949DDA}" srcOrd="0" destOrd="0" presId="urn:microsoft.com/office/officeart/2005/8/layout/target3"/>
    <dgm:cxn modelId="{FC5F4DAF-D536-4873-98FB-78A35DB74268}" type="presParOf" srcId="{4F5E0E9F-10A7-431A-B4B9-752A27AF53C3}" destId="{54D399BD-EC33-4E0B-A9FC-775160161F4D}" srcOrd="1" destOrd="0" presId="urn:microsoft.com/office/officeart/2005/8/layout/target3"/>
    <dgm:cxn modelId="{B9B967F4-AE8F-42A7-9DCC-6CCE4A84FC06}" type="presParOf" srcId="{4F5E0E9F-10A7-431A-B4B9-752A27AF53C3}" destId="{15F7EE38-11A0-47E8-B674-3160A2AD38F8}" srcOrd="2" destOrd="0" presId="urn:microsoft.com/office/officeart/2005/8/layout/target3"/>
    <dgm:cxn modelId="{8C15F41A-6117-485C-8E91-D43008FB7F51}" type="presParOf" srcId="{4F5E0E9F-10A7-431A-B4B9-752A27AF53C3}" destId="{F83A182E-96E0-47AA-B90D-EA43A901A59F}" srcOrd="3" destOrd="0" presId="urn:microsoft.com/office/officeart/2005/8/layout/target3"/>
    <dgm:cxn modelId="{BEDC1C26-8785-4983-BAD8-A1D25D564DCD}" type="presParOf" srcId="{4F5E0E9F-10A7-431A-B4B9-752A27AF53C3}" destId="{1C101A1F-3216-473E-A840-3E15318901FA}" srcOrd="4" destOrd="0" presId="urn:microsoft.com/office/officeart/2005/8/layout/target3"/>
    <dgm:cxn modelId="{3D7235D5-99F7-4562-B4DF-8C9440D4B02B}" type="presParOf" srcId="{4F5E0E9F-10A7-431A-B4B9-752A27AF53C3}" destId="{DC14C1B9-67E9-46AF-919C-C34F87F6FF49}" srcOrd="5" destOrd="0" presId="urn:microsoft.com/office/officeart/2005/8/layout/target3"/>
    <dgm:cxn modelId="{A25BC11F-3A40-4039-BF59-43574DCE486E}" type="presParOf" srcId="{4F5E0E9F-10A7-431A-B4B9-752A27AF53C3}" destId="{6C6E7EEB-2A91-4E54-B4CC-ADA5FEC05162}" srcOrd="6" destOrd="0" presId="urn:microsoft.com/office/officeart/2005/8/layout/target3"/>
    <dgm:cxn modelId="{6A3AE92A-7B5C-4C85-95D6-EE27119178F6}" type="presParOf" srcId="{4F5E0E9F-10A7-431A-B4B9-752A27AF53C3}" destId="{E7641605-E125-4A36-8EF7-95BA28823235}" srcOrd="7" destOrd="0" presId="urn:microsoft.com/office/officeart/2005/8/layout/target3"/>
    <dgm:cxn modelId="{5B848E75-E8EF-4BBB-AD67-896C125F0A09}" type="presParOf" srcId="{4F5E0E9F-10A7-431A-B4B9-752A27AF53C3}" destId="{6A160A61-E4A7-435E-B48D-5C55BE2961E8}" srcOrd="8" destOrd="0" presId="urn:microsoft.com/office/officeart/2005/8/layout/target3"/>
    <dgm:cxn modelId="{354C3BEC-F8E1-403D-98A9-EC2D82702EFF}" type="presParOf" srcId="{4F5E0E9F-10A7-431A-B4B9-752A27AF53C3}" destId="{9968DD4A-6AD7-429B-8882-56B8F2B7FFFE}" srcOrd="9" destOrd="0" presId="urn:microsoft.com/office/officeart/2005/8/layout/target3"/>
    <dgm:cxn modelId="{0AE53A89-8064-4FC6-9A87-4C40331B5BC2}" type="presParOf" srcId="{4F5E0E9F-10A7-431A-B4B9-752A27AF53C3}" destId="{55AD0F74-14A0-4BC2-BB24-367926873097}" srcOrd="10" destOrd="0" presId="urn:microsoft.com/office/officeart/2005/8/layout/target3"/>
    <dgm:cxn modelId="{0ADAA1F8-B1BF-4BDF-A2F1-59AED878C706}" type="presParOf" srcId="{4F5E0E9F-10A7-431A-B4B9-752A27AF53C3}" destId="{BE069575-2415-4B1F-B0A2-306535131798}" srcOrd="11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3ABAFEB3-DFD2-4EA3-8183-D31559221C00}" type="doc">
      <dgm:prSet loTypeId="urn:microsoft.com/office/officeart/2005/8/layout/default" loCatId="list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CB14B8BD-AF49-4599-84EA-D9A331678A94}">
      <dgm:prSet custT="1"/>
      <dgm:spPr/>
      <dgm:t>
        <a:bodyPr/>
        <a:lstStyle/>
        <a:p>
          <a:r>
            <a:rPr lang="en-US" sz="3600" dirty="0">
              <a:latin typeface="Basic Sans SF" pitchFamily="2" charset="0"/>
            </a:rPr>
            <a:t>Design Build Contracts</a:t>
          </a:r>
        </a:p>
      </dgm:t>
    </dgm:pt>
    <dgm:pt modelId="{F842DA3B-8AF7-4375-9DBD-6CE40CC8D80A}" type="parTrans" cxnId="{E6FD70B1-8EF7-40FC-8A00-7201FF086859}">
      <dgm:prSet/>
      <dgm:spPr/>
      <dgm:t>
        <a:bodyPr/>
        <a:lstStyle/>
        <a:p>
          <a:endParaRPr lang="en-US">
            <a:latin typeface="Basic Sans SF" pitchFamily="2" charset="0"/>
          </a:endParaRPr>
        </a:p>
      </dgm:t>
    </dgm:pt>
    <dgm:pt modelId="{CE2F444B-9FAD-4CA7-9510-05BB9A4AC4FD}" type="sibTrans" cxnId="{E6FD70B1-8EF7-40FC-8A00-7201FF086859}">
      <dgm:prSet/>
      <dgm:spPr/>
      <dgm:t>
        <a:bodyPr/>
        <a:lstStyle/>
        <a:p>
          <a:endParaRPr lang="en-US">
            <a:latin typeface="Basic Sans SF" pitchFamily="2" charset="0"/>
          </a:endParaRPr>
        </a:p>
      </dgm:t>
    </dgm:pt>
    <dgm:pt modelId="{585D0D3B-600C-430C-B55C-E4A332F1F999}">
      <dgm:prSet custT="1"/>
      <dgm:spPr/>
      <dgm:t>
        <a:bodyPr/>
        <a:lstStyle/>
        <a:p>
          <a:r>
            <a:rPr lang="en-US" sz="3600" dirty="0" err="1">
              <a:latin typeface="Basic Sans SF" pitchFamily="2" charset="0"/>
            </a:rPr>
            <a:t>AiM</a:t>
          </a:r>
          <a:endParaRPr lang="en-US" sz="3600" dirty="0">
            <a:latin typeface="Basic Sans SF" pitchFamily="2" charset="0"/>
          </a:endParaRPr>
        </a:p>
      </dgm:t>
    </dgm:pt>
    <dgm:pt modelId="{0D57468C-0663-4C89-8DEC-7AF9EE1E7860}" type="parTrans" cxnId="{CE72F3CA-728C-412D-922A-6864E86B3941}">
      <dgm:prSet/>
      <dgm:spPr/>
      <dgm:t>
        <a:bodyPr/>
        <a:lstStyle/>
        <a:p>
          <a:endParaRPr lang="en-US">
            <a:latin typeface="Basic Sans SF" pitchFamily="2" charset="0"/>
          </a:endParaRPr>
        </a:p>
      </dgm:t>
    </dgm:pt>
    <dgm:pt modelId="{8F736A05-22D2-4ED3-B79F-FC02418A52A1}" type="sibTrans" cxnId="{CE72F3CA-728C-412D-922A-6864E86B3941}">
      <dgm:prSet/>
      <dgm:spPr/>
      <dgm:t>
        <a:bodyPr/>
        <a:lstStyle/>
        <a:p>
          <a:endParaRPr lang="en-US">
            <a:latin typeface="Basic Sans SF" pitchFamily="2" charset="0"/>
          </a:endParaRPr>
        </a:p>
      </dgm:t>
    </dgm:pt>
    <dgm:pt modelId="{A1A72582-4E1B-4382-87D4-A6824FBFECAF}">
      <dgm:prSet custT="1"/>
      <dgm:spPr/>
      <dgm:t>
        <a:bodyPr/>
        <a:lstStyle/>
        <a:p>
          <a:r>
            <a:rPr lang="en-US" sz="3600" dirty="0">
              <a:latin typeface="Basic Sans SF" pitchFamily="2" charset="0"/>
            </a:rPr>
            <a:t>ERP</a:t>
          </a:r>
          <a:endParaRPr lang="en-US" sz="2900" dirty="0">
            <a:latin typeface="Basic Sans SF" pitchFamily="2" charset="0"/>
          </a:endParaRPr>
        </a:p>
      </dgm:t>
    </dgm:pt>
    <dgm:pt modelId="{3A3269EB-BCDA-40B6-AF3B-696AFBFCBF81}" type="parTrans" cxnId="{03C9B4BE-AE56-4CEA-94E7-3235D1371F49}">
      <dgm:prSet/>
      <dgm:spPr/>
      <dgm:t>
        <a:bodyPr/>
        <a:lstStyle/>
        <a:p>
          <a:endParaRPr lang="en-US">
            <a:latin typeface="Basic Sans SF" pitchFamily="2" charset="0"/>
          </a:endParaRPr>
        </a:p>
      </dgm:t>
    </dgm:pt>
    <dgm:pt modelId="{EA00020C-2A58-43A5-83F9-B39DC4672BF1}" type="sibTrans" cxnId="{03C9B4BE-AE56-4CEA-94E7-3235D1371F49}">
      <dgm:prSet/>
      <dgm:spPr/>
      <dgm:t>
        <a:bodyPr/>
        <a:lstStyle/>
        <a:p>
          <a:endParaRPr lang="en-US">
            <a:latin typeface="Basic Sans SF" pitchFamily="2" charset="0"/>
          </a:endParaRPr>
        </a:p>
      </dgm:t>
    </dgm:pt>
    <dgm:pt modelId="{A78D2B56-3D07-4BDA-BBEF-E108DCDE5D7B}">
      <dgm:prSet custT="1"/>
      <dgm:spPr/>
      <dgm:t>
        <a:bodyPr/>
        <a:lstStyle/>
        <a:p>
          <a:r>
            <a:rPr lang="en-US" sz="3600">
              <a:latin typeface="Basic Sans SF" pitchFamily="2" charset="0"/>
            </a:rPr>
            <a:t>HUB Reporting</a:t>
          </a:r>
        </a:p>
      </dgm:t>
    </dgm:pt>
    <dgm:pt modelId="{53F0B850-7FF3-4689-B111-EA9B78FCC516}" type="parTrans" cxnId="{45D2CC37-AC52-4BAB-9E9E-E6006F57AC8F}">
      <dgm:prSet/>
      <dgm:spPr/>
      <dgm:t>
        <a:bodyPr/>
        <a:lstStyle/>
        <a:p>
          <a:endParaRPr lang="en-US">
            <a:latin typeface="Basic Sans SF" pitchFamily="2" charset="0"/>
          </a:endParaRPr>
        </a:p>
      </dgm:t>
    </dgm:pt>
    <dgm:pt modelId="{F75E4786-0389-42B5-8D58-3FF94C771B36}" type="sibTrans" cxnId="{45D2CC37-AC52-4BAB-9E9E-E6006F57AC8F}">
      <dgm:prSet/>
      <dgm:spPr/>
      <dgm:t>
        <a:bodyPr/>
        <a:lstStyle/>
        <a:p>
          <a:endParaRPr lang="en-US">
            <a:latin typeface="Basic Sans SF" pitchFamily="2" charset="0"/>
          </a:endParaRPr>
        </a:p>
      </dgm:t>
    </dgm:pt>
    <dgm:pt modelId="{C42E4308-5D48-4F4B-8E96-C0A2234CFB96}">
      <dgm:prSet/>
      <dgm:spPr/>
      <dgm:t>
        <a:bodyPr/>
        <a:lstStyle/>
        <a:p>
          <a:r>
            <a:rPr lang="en-US">
              <a:latin typeface="Basic Sans SF" pitchFamily="2" charset="0"/>
            </a:rPr>
            <a:t>Inspections Module</a:t>
          </a:r>
        </a:p>
      </dgm:t>
    </dgm:pt>
    <dgm:pt modelId="{735A29B9-676B-4581-B70F-BBAF2CF3E48A}" type="parTrans" cxnId="{3DAC93EF-7D53-4301-ABB7-1D808D4FCDF3}">
      <dgm:prSet/>
      <dgm:spPr/>
      <dgm:t>
        <a:bodyPr/>
        <a:lstStyle/>
        <a:p>
          <a:endParaRPr lang="en-US">
            <a:latin typeface="Basic Sans SF" pitchFamily="2" charset="0"/>
          </a:endParaRPr>
        </a:p>
      </dgm:t>
    </dgm:pt>
    <dgm:pt modelId="{D26CEFCA-8EE5-4A1E-AC8B-418DE7F801A5}" type="sibTrans" cxnId="{3DAC93EF-7D53-4301-ABB7-1D808D4FCDF3}">
      <dgm:prSet/>
      <dgm:spPr/>
      <dgm:t>
        <a:bodyPr/>
        <a:lstStyle/>
        <a:p>
          <a:endParaRPr lang="en-US">
            <a:latin typeface="Basic Sans SF" pitchFamily="2" charset="0"/>
          </a:endParaRPr>
        </a:p>
      </dgm:t>
    </dgm:pt>
    <dgm:pt modelId="{D433C076-0B86-492E-A728-16A8A14796A2}">
      <dgm:prSet/>
      <dgm:spPr/>
      <dgm:t>
        <a:bodyPr/>
        <a:lstStyle/>
        <a:p>
          <a:r>
            <a:rPr lang="en-US" baseline="0">
              <a:latin typeface="Basic Sans SF" pitchFamily="2" charset="0"/>
            </a:rPr>
            <a:t>Mechanical</a:t>
          </a:r>
          <a:endParaRPr lang="en-US">
            <a:latin typeface="Basic Sans SF" pitchFamily="2" charset="0"/>
          </a:endParaRPr>
        </a:p>
      </dgm:t>
    </dgm:pt>
    <dgm:pt modelId="{DCC8A842-2E24-4F6B-BF5F-9FA7EFB341CB}" type="parTrans" cxnId="{9915117D-E343-4A9A-BB89-9ED50BAF49A0}">
      <dgm:prSet/>
      <dgm:spPr/>
      <dgm:t>
        <a:bodyPr/>
        <a:lstStyle/>
        <a:p>
          <a:endParaRPr lang="en-US">
            <a:latin typeface="Basic Sans SF" pitchFamily="2" charset="0"/>
          </a:endParaRPr>
        </a:p>
      </dgm:t>
    </dgm:pt>
    <dgm:pt modelId="{7A989B98-3542-4E00-8BE7-AFE5C4297214}" type="sibTrans" cxnId="{9915117D-E343-4A9A-BB89-9ED50BAF49A0}">
      <dgm:prSet/>
      <dgm:spPr/>
      <dgm:t>
        <a:bodyPr/>
        <a:lstStyle/>
        <a:p>
          <a:endParaRPr lang="en-US">
            <a:latin typeface="Basic Sans SF" pitchFamily="2" charset="0"/>
          </a:endParaRPr>
        </a:p>
      </dgm:t>
    </dgm:pt>
    <dgm:pt modelId="{BCBD938F-6BC6-4467-82F8-660B8015BCF4}">
      <dgm:prSet/>
      <dgm:spPr/>
      <dgm:t>
        <a:bodyPr/>
        <a:lstStyle/>
        <a:p>
          <a:r>
            <a:rPr lang="en-US" baseline="0">
              <a:latin typeface="Basic Sans SF" pitchFamily="2" charset="0"/>
            </a:rPr>
            <a:t>Plumbing</a:t>
          </a:r>
          <a:endParaRPr lang="en-US">
            <a:latin typeface="Basic Sans SF" pitchFamily="2" charset="0"/>
          </a:endParaRPr>
        </a:p>
      </dgm:t>
    </dgm:pt>
    <dgm:pt modelId="{B6484059-A300-415B-B0DF-F9D86B2951A5}" type="parTrans" cxnId="{8CECF7D4-4D4D-4433-AEC9-0E3B0F8AD23D}">
      <dgm:prSet/>
      <dgm:spPr/>
      <dgm:t>
        <a:bodyPr/>
        <a:lstStyle/>
        <a:p>
          <a:endParaRPr lang="en-US">
            <a:latin typeface="Basic Sans SF" pitchFamily="2" charset="0"/>
          </a:endParaRPr>
        </a:p>
      </dgm:t>
    </dgm:pt>
    <dgm:pt modelId="{AAB7140F-ACDF-4511-9B0B-FD241917E773}" type="sibTrans" cxnId="{8CECF7D4-4D4D-4433-AEC9-0E3B0F8AD23D}">
      <dgm:prSet/>
      <dgm:spPr/>
      <dgm:t>
        <a:bodyPr/>
        <a:lstStyle/>
        <a:p>
          <a:endParaRPr lang="en-US">
            <a:latin typeface="Basic Sans SF" pitchFamily="2" charset="0"/>
          </a:endParaRPr>
        </a:p>
      </dgm:t>
    </dgm:pt>
    <dgm:pt modelId="{F1D4547C-D9FC-4514-954D-5992FC207961}">
      <dgm:prSet/>
      <dgm:spPr/>
      <dgm:t>
        <a:bodyPr/>
        <a:lstStyle/>
        <a:p>
          <a:r>
            <a:rPr lang="en-US" baseline="0">
              <a:latin typeface="Basic Sans SF" pitchFamily="2" charset="0"/>
            </a:rPr>
            <a:t>Life Safety</a:t>
          </a:r>
          <a:endParaRPr lang="en-US">
            <a:latin typeface="Basic Sans SF" pitchFamily="2" charset="0"/>
          </a:endParaRPr>
        </a:p>
      </dgm:t>
    </dgm:pt>
    <dgm:pt modelId="{1D981120-CFC9-48A3-8FAD-83481C031B4A}" type="parTrans" cxnId="{241AED92-E3D6-4AB5-92F9-42C5F38423D9}">
      <dgm:prSet/>
      <dgm:spPr/>
      <dgm:t>
        <a:bodyPr/>
        <a:lstStyle/>
        <a:p>
          <a:endParaRPr lang="en-US">
            <a:latin typeface="Basic Sans SF" pitchFamily="2" charset="0"/>
          </a:endParaRPr>
        </a:p>
      </dgm:t>
    </dgm:pt>
    <dgm:pt modelId="{8B3C87DD-A9B0-40E1-8B16-CF00EEF6387F}" type="sibTrans" cxnId="{241AED92-E3D6-4AB5-92F9-42C5F38423D9}">
      <dgm:prSet/>
      <dgm:spPr/>
      <dgm:t>
        <a:bodyPr/>
        <a:lstStyle/>
        <a:p>
          <a:endParaRPr lang="en-US">
            <a:latin typeface="Basic Sans SF" pitchFamily="2" charset="0"/>
          </a:endParaRPr>
        </a:p>
      </dgm:t>
    </dgm:pt>
    <dgm:pt modelId="{26BEF265-10EB-4876-9079-E07C2BC932D5}">
      <dgm:prSet/>
      <dgm:spPr/>
      <dgm:t>
        <a:bodyPr/>
        <a:lstStyle/>
        <a:p>
          <a:r>
            <a:rPr lang="en-US" baseline="0">
              <a:latin typeface="Basic Sans SF" pitchFamily="2" charset="0"/>
            </a:rPr>
            <a:t>Electrical </a:t>
          </a:r>
          <a:endParaRPr lang="en-US">
            <a:latin typeface="Basic Sans SF" pitchFamily="2" charset="0"/>
          </a:endParaRPr>
        </a:p>
      </dgm:t>
    </dgm:pt>
    <dgm:pt modelId="{00601109-28E7-4890-9209-E10AFCCF25F5}" type="parTrans" cxnId="{C2FC4381-37BA-4662-89F2-ECC69707EC28}">
      <dgm:prSet/>
      <dgm:spPr/>
      <dgm:t>
        <a:bodyPr/>
        <a:lstStyle/>
        <a:p>
          <a:endParaRPr lang="en-US">
            <a:latin typeface="Basic Sans SF" pitchFamily="2" charset="0"/>
          </a:endParaRPr>
        </a:p>
      </dgm:t>
    </dgm:pt>
    <dgm:pt modelId="{4CA4736E-0EB5-41E9-A9ED-B49DD4835864}" type="sibTrans" cxnId="{C2FC4381-37BA-4662-89F2-ECC69707EC28}">
      <dgm:prSet/>
      <dgm:spPr/>
      <dgm:t>
        <a:bodyPr/>
        <a:lstStyle/>
        <a:p>
          <a:endParaRPr lang="en-US">
            <a:latin typeface="Basic Sans SF" pitchFamily="2" charset="0"/>
          </a:endParaRPr>
        </a:p>
      </dgm:t>
    </dgm:pt>
    <dgm:pt modelId="{52C741DE-866A-48A9-84F3-D1EFC99533B9}" type="pres">
      <dgm:prSet presAssocID="{3ABAFEB3-DFD2-4EA3-8183-D31559221C00}" presName="diagram" presStyleCnt="0">
        <dgm:presLayoutVars>
          <dgm:dir/>
          <dgm:resizeHandles val="exact"/>
        </dgm:presLayoutVars>
      </dgm:prSet>
      <dgm:spPr/>
    </dgm:pt>
    <dgm:pt modelId="{CF3D521E-5AFF-4187-B311-3DEF185E4487}" type="pres">
      <dgm:prSet presAssocID="{CB14B8BD-AF49-4599-84EA-D9A331678A94}" presName="node" presStyleLbl="node1" presStyleIdx="0" presStyleCnt="5" custLinFactNeighborX="538" custLinFactNeighborY="896">
        <dgm:presLayoutVars>
          <dgm:bulletEnabled val="1"/>
        </dgm:presLayoutVars>
      </dgm:prSet>
      <dgm:spPr/>
    </dgm:pt>
    <dgm:pt modelId="{A706D538-9AE8-475A-BAC5-8255D5307382}" type="pres">
      <dgm:prSet presAssocID="{CE2F444B-9FAD-4CA7-9510-05BB9A4AC4FD}" presName="sibTrans" presStyleCnt="0"/>
      <dgm:spPr/>
    </dgm:pt>
    <dgm:pt modelId="{D22F2370-1C9D-4B39-B64A-106F617342B8}" type="pres">
      <dgm:prSet presAssocID="{585D0D3B-600C-430C-B55C-E4A332F1F999}" presName="node" presStyleLbl="node1" presStyleIdx="1" presStyleCnt="5">
        <dgm:presLayoutVars>
          <dgm:bulletEnabled val="1"/>
        </dgm:presLayoutVars>
      </dgm:prSet>
      <dgm:spPr/>
    </dgm:pt>
    <dgm:pt modelId="{4EB8E258-7CE7-47BF-84DE-F9EDD8ABC4BE}" type="pres">
      <dgm:prSet presAssocID="{8F736A05-22D2-4ED3-B79F-FC02418A52A1}" presName="sibTrans" presStyleCnt="0"/>
      <dgm:spPr/>
    </dgm:pt>
    <dgm:pt modelId="{EF70C9FA-F714-4C14-B6D2-067A942A422D}" type="pres">
      <dgm:prSet presAssocID="{A1A72582-4E1B-4382-87D4-A6824FBFECAF}" presName="node" presStyleLbl="node1" presStyleIdx="2" presStyleCnt="5">
        <dgm:presLayoutVars>
          <dgm:bulletEnabled val="1"/>
        </dgm:presLayoutVars>
      </dgm:prSet>
      <dgm:spPr/>
    </dgm:pt>
    <dgm:pt modelId="{290BA048-9A9B-4F9A-8B2C-0FF929FB395C}" type="pres">
      <dgm:prSet presAssocID="{EA00020C-2A58-43A5-83F9-B39DC4672BF1}" presName="sibTrans" presStyleCnt="0"/>
      <dgm:spPr/>
    </dgm:pt>
    <dgm:pt modelId="{D6B5953E-1F24-4F92-94D0-B25C42095F37}" type="pres">
      <dgm:prSet presAssocID="{A78D2B56-3D07-4BDA-BBEF-E108DCDE5D7B}" presName="node" presStyleLbl="node1" presStyleIdx="3" presStyleCnt="5">
        <dgm:presLayoutVars>
          <dgm:bulletEnabled val="1"/>
        </dgm:presLayoutVars>
      </dgm:prSet>
      <dgm:spPr/>
    </dgm:pt>
    <dgm:pt modelId="{AB752963-FA24-4FAA-96AD-3DEC047FB4E0}" type="pres">
      <dgm:prSet presAssocID="{F75E4786-0389-42B5-8D58-3FF94C771B36}" presName="sibTrans" presStyleCnt="0"/>
      <dgm:spPr/>
    </dgm:pt>
    <dgm:pt modelId="{DDC6EB20-908E-4BAC-8752-A60FA8E7F954}" type="pres">
      <dgm:prSet presAssocID="{C42E4308-5D48-4F4B-8E96-C0A2234CFB96}" presName="node" presStyleLbl="node1" presStyleIdx="4" presStyleCnt="5">
        <dgm:presLayoutVars>
          <dgm:bulletEnabled val="1"/>
        </dgm:presLayoutVars>
      </dgm:prSet>
      <dgm:spPr/>
    </dgm:pt>
  </dgm:ptLst>
  <dgm:cxnLst>
    <dgm:cxn modelId="{008EEE0B-EBB9-4DB9-9A5A-84ADF1CFB981}" type="presOf" srcId="{C42E4308-5D48-4F4B-8E96-C0A2234CFB96}" destId="{DDC6EB20-908E-4BAC-8752-A60FA8E7F954}" srcOrd="0" destOrd="0" presId="urn:microsoft.com/office/officeart/2005/8/layout/default"/>
    <dgm:cxn modelId="{B5B40B19-7273-40FD-8194-AE0FDC1E9F9B}" type="presOf" srcId="{CB14B8BD-AF49-4599-84EA-D9A331678A94}" destId="{CF3D521E-5AFF-4187-B311-3DEF185E4487}" srcOrd="0" destOrd="0" presId="urn:microsoft.com/office/officeart/2005/8/layout/default"/>
    <dgm:cxn modelId="{4E601B1B-2FF1-4137-9077-84F475E5CD2E}" type="presOf" srcId="{D433C076-0B86-492E-A728-16A8A14796A2}" destId="{DDC6EB20-908E-4BAC-8752-A60FA8E7F954}" srcOrd="0" destOrd="1" presId="urn:microsoft.com/office/officeart/2005/8/layout/default"/>
    <dgm:cxn modelId="{9DF2AF1C-8B4B-4D7A-B764-E8DE98F4DD59}" type="presOf" srcId="{3ABAFEB3-DFD2-4EA3-8183-D31559221C00}" destId="{52C741DE-866A-48A9-84F3-D1EFC99533B9}" srcOrd="0" destOrd="0" presId="urn:microsoft.com/office/officeart/2005/8/layout/default"/>
    <dgm:cxn modelId="{45D2CC37-AC52-4BAB-9E9E-E6006F57AC8F}" srcId="{3ABAFEB3-DFD2-4EA3-8183-D31559221C00}" destId="{A78D2B56-3D07-4BDA-BBEF-E108DCDE5D7B}" srcOrd="3" destOrd="0" parTransId="{53F0B850-7FF3-4689-B111-EA9B78FCC516}" sibTransId="{F75E4786-0389-42B5-8D58-3FF94C771B36}"/>
    <dgm:cxn modelId="{F8A15F40-5E22-4C90-86AC-1F1E0E17B79F}" type="presOf" srcId="{26BEF265-10EB-4876-9079-E07C2BC932D5}" destId="{DDC6EB20-908E-4BAC-8752-A60FA8E7F954}" srcOrd="0" destOrd="4" presId="urn:microsoft.com/office/officeart/2005/8/layout/default"/>
    <dgm:cxn modelId="{2F382364-3A9E-4CB3-B59F-6B198C70130A}" type="presOf" srcId="{585D0D3B-600C-430C-B55C-E4A332F1F999}" destId="{D22F2370-1C9D-4B39-B64A-106F617342B8}" srcOrd="0" destOrd="0" presId="urn:microsoft.com/office/officeart/2005/8/layout/default"/>
    <dgm:cxn modelId="{3678FB4B-4823-40EE-B11E-9E098895BDF1}" type="presOf" srcId="{BCBD938F-6BC6-4467-82F8-660B8015BCF4}" destId="{DDC6EB20-908E-4BAC-8752-A60FA8E7F954}" srcOrd="0" destOrd="2" presId="urn:microsoft.com/office/officeart/2005/8/layout/default"/>
    <dgm:cxn modelId="{381C964D-C55B-40BD-A45B-A9285150377F}" type="presOf" srcId="{A78D2B56-3D07-4BDA-BBEF-E108DCDE5D7B}" destId="{D6B5953E-1F24-4F92-94D0-B25C42095F37}" srcOrd="0" destOrd="0" presId="urn:microsoft.com/office/officeart/2005/8/layout/default"/>
    <dgm:cxn modelId="{1A370C55-F33B-4C0B-ACD5-D3AB5DE69643}" type="presOf" srcId="{A1A72582-4E1B-4382-87D4-A6824FBFECAF}" destId="{EF70C9FA-F714-4C14-B6D2-067A942A422D}" srcOrd="0" destOrd="0" presId="urn:microsoft.com/office/officeart/2005/8/layout/default"/>
    <dgm:cxn modelId="{9915117D-E343-4A9A-BB89-9ED50BAF49A0}" srcId="{C42E4308-5D48-4F4B-8E96-C0A2234CFB96}" destId="{D433C076-0B86-492E-A728-16A8A14796A2}" srcOrd="0" destOrd="0" parTransId="{DCC8A842-2E24-4F6B-BF5F-9FA7EFB341CB}" sibTransId="{7A989B98-3542-4E00-8BE7-AFE5C4297214}"/>
    <dgm:cxn modelId="{C2FC4381-37BA-4662-89F2-ECC69707EC28}" srcId="{C42E4308-5D48-4F4B-8E96-C0A2234CFB96}" destId="{26BEF265-10EB-4876-9079-E07C2BC932D5}" srcOrd="3" destOrd="0" parTransId="{00601109-28E7-4890-9209-E10AFCCF25F5}" sibTransId="{4CA4736E-0EB5-41E9-A9ED-B49DD4835864}"/>
    <dgm:cxn modelId="{241AED92-E3D6-4AB5-92F9-42C5F38423D9}" srcId="{C42E4308-5D48-4F4B-8E96-C0A2234CFB96}" destId="{F1D4547C-D9FC-4514-954D-5992FC207961}" srcOrd="2" destOrd="0" parTransId="{1D981120-CFC9-48A3-8FAD-83481C031B4A}" sibTransId="{8B3C87DD-A9B0-40E1-8B16-CF00EEF6387F}"/>
    <dgm:cxn modelId="{E6FD70B1-8EF7-40FC-8A00-7201FF086859}" srcId="{3ABAFEB3-DFD2-4EA3-8183-D31559221C00}" destId="{CB14B8BD-AF49-4599-84EA-D9A331678A94}" srcOrd="0" destOrd="0" parTransId="{F842DA3B-8AF7-4375-9DBD-6CE40CC8D80A}" sibTransId="{CE2F444B-9FAD-4CA7-9510-05BB9A4AC4FD}"/>
    <dgm:cxn modelId="{03C9B4BE-AE56-4CEA-94E7-3235D1371F49}" srcId="{3ABAFEB3-DFD2-4EA3-8183-D31559221C00}" destId="{A1A72582-4E1B-4382-87D4-A6824FBFECAF}" srcOrd="2" destOrd="0" parTransId="{3A3269EB-BCDA-40B6-AF3B-696AFBFCBF81}" sibTransId="{EA00020C-2A58-43A5-83F9-B39DC4672BF1}"/>
    <dgm:cxn modelId="{CE72F3CA-728C-412D-922A-6864E86B3941}" srcId="{3ABAFEB3-DFD2-4EA3-8183-D31559221C00}" destId="{585D0D3B-600C-430C-B55C-E4A332F1F999}" srcOrd="1" destOrd="0" parTransId="{0D57468C-0663-4C89-8DEC-7AF9EE1E7860}" sibTransId="{8F736A05-22D2-4ED3-B79F-FC02418A52A1}"/>
    <dgm:cxn modelId="{8CECF7D4-4D4D-4433-AEC9-0E3B0F8AD23D}" srcId="{C42E4308-5D48-4F4B-8E96-C0A2234CFB96}" destId="{BCBD938F-6BC6-4467-82F8-660B8015BCF4}" srcOrd="1" destOrd="0" parTransId="{B6484059-A300-415B-B0DF-F9D86B2951A5}" sibTransId="{AAB7140F-ACDF-4511-9B0B-FD241917E773}"/>
    <dgm:cxn modelId="{A82F6BE2-3A6F-4AB2-87C0-BE934E629839}" type="presOf" srcId="{F1D4547C-D9FC-4514-954D-5992FC207961}" destId="{DDC6EB20-908E-4BAC-8752-A60FA8E7F954}" srcOrd="0" destOrd="3" presId="urn:microsoft.com/office/officeart/2005/8/layout/default"/>
    <dgm:cxn modelId="{3DAC93EF-7D53-4301-ABB7-1D808D4FCDF3}" srcId="{3ABAFEB3-DFD2-4EA3-8183-D31559221C00}" destId="{C42E4308-5D48-4F4B-8E96-C0A2234CFB96}" srcOrd="4" destOrd="0" parTransId="{735A29B9-676B-4581-B70F-BBAF2CF3E48A}" sibTransId="{D26CEFCA-8EE5-4A1E-AC8B-418DE7F801A5}"/>
    <dgm:cxn modelId="{A4B355C6-F495-4D4F-9FCC-F1B0E68566A0}" type="presParOf" srcId="{52C741DE-866A-48A9-84F3-D1EFC99533B9}" destId="{CF3D521E-5AFF-4187-B311-3DEF185E4487}" srcOrd="0" destOrd="0" presId="urn:microsoft.com/office/officeart/2005/8/layout/default"/>
    <dgm:cxn modelId="{AA880399-7809-45E2-AC56-FE38814F394C}" type="presParOf" srcId="{52C741DE-866A-48A9-84F3-D1EFC99533B9}" destId="{A706D538-9AE8-475A-BAC5-8255D5307382}" srcOrd="1" destOrd="0" presId="urn:microsoft.com/office/officeart/2005/8/layout/default"/>
    <dgm:cxn modelId="{CC665080-F631-4BB7-A8E1-267BD072723D}" type="presParOf" srcId="{52C741DE-866A-48A9-84F3-D1EFC99533B9}" destId="{D22F2370-1C9D-4B39-B64A-106F617342B8}" srcOrd="2" destOrd="0" presId="urn:microsoft.com/office/officeart/2005/8/layout/default"/>
    <dgm:cxn modelId="{C1169FC0-F46A-46D3-AEEE-FCEB1051ADB7}" type="presParOf" srcId="{52C741DE-866A-48A9-84F3-D1EFC99533B9}" destId="{4EB8E258-7CE7-47BF-84DE-F9EDD8ABC4BE}" srcOrd="3" destOrd="0" presId="urn:microsoft.com/office/officeart/2005/8/layout/default"/>
    <dgm:cxn modelId="{76E901A6-BD48-476C-8F7F-560C40CF3EB0}" type="presParOf" srcId="{52C741DE-866A-48A9-84F3-D1EFC99533B9}" destId="{EF70C9FA-F714-4C14-B6D2-067A942A422D}" srcOrd="4" destOrd="0" presId="urn:microsoft.com/office/officeart/2005/8/layout/default"/>
    <dgm:cxn modelId="{B09A3AC2-42B3-490A-8CB7-2944F06BA653}" type="presParOf" srcId="{52C741DE-866A-48A9-84F3-D1EFC99533B9}" destId="{290BA048-9A9B-4F9A-8B2C-0FF929FB395C}" srcOrd="5" destOrd="0" presId="urn:microsoft.com/office/officeart/2005/8/layout/default"/>
    <dgm:cxn modelId="{22BBACA7-06B2-44A0-AD71-296F158EAC5A}" type="presParOf" srcId="{52C741DE-866A-48A9-84F3-D1EFC99533B9}" destId="{D6B5953E-1F24-4F92-94D0-B25C42095F37}" srcOrd="6" destOrd="0" presId="urn:microsoft.com/office/officeart/2005/8/layout/default"/>
    <dgm:cxn modelId="{75FCC5D9-1740-4480-B06C-608C4769DDCA}" type="presParOf" srcId="{52C741DE-866A-48A9-84F3-D1EFC99533B9}" destId="{AB752963-FA24-4FAA-96AD-3DEC047FB4E0}" srcOrd="7" destOrd="0" presId="urn:microsoft.com/office/officeart/2005/8/layout/default"/>
    <dgm:cxn modelId="{579B1336-FB37-4F12-8793-E952B33976B3}" type="presParOf" srcId="{52C741DE-866A-48A9-84F3-D1EFC99533B9}" destId="{DDC6EB20-908E-4BAC-8752-A60FA8E7F954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6C20A9D6-272E-41E4-BCDD-3A8E99BB77E1}" type="doc">
      <dgm:prSet loTypeId="urn:microsoft.com/office/officeart/2009/3/layout/RandomtoResultProcess" loCatId="process" qsTypeId="urn:microsoft.com/office/officeart/2005/8/quickstyle/simple5" qsCatId="simple" csTypeId="urn:microsoft.com/office/officeart/2005/8/colors/accent5_4" csCatId="accent5"/>
      <dgm:spPr/>
      <dgm:t>
        <a:bodyPr/>
        <a:lstStyle/>
        <a:p>
          <a:endParaRPr lang="en-US"/>
        </a:p>
      </dgm:t>
    </dgm:pt>
    <dgm:pt modelId="{9817274A-9A09-4ADA-A99C-907E7010647A}">
      <dgm:prSet/>
      <dgm:spPr/>
      <dgm:t>
        <a:bodyPr/>
        <a:lstStyle/>
        <a:p>
          <a:r>
            <a:rPr lang="en-US"/>
            <a:t>Training Dates</a:t>
          </a:r>
        </a:p>
      </dgm:t>
    </dgm:pt>
    <dgm:pt modelId="{E088F24A-1DFA-4B28-9FE0-61A02F488273}" type="parTrans" cxnId="{3B47B336-E56C-48ED-A8B5-A0837DD195E7}">
      <dgm:prSet/>
      <dgm:spPr/>
      <dgm:t>
        <a:bodyPr/>
        <a:lstStyle/>
        <a:p>
          <a:endParaRPr lang="en-US"/>
        </a:p>
      </dgm:t>
    </dgm:pt>
    <dgm:pt modelId="{7443F4AF-AB9F-45F8-A9EC-8855FB91DB26}" type="sibTrans" cxnId="{3B47B336-E56C-48ED-A8B5-A0837DD195E7}">
      <dgm:prSet/>
      <dgm:spPr/>
      <dgm:t>
        <a:bodyPr/>
        <a:lstStyle/>
        <a:p>
          <a:endParaRPr lang="en-US"/>
        </a:p>
      </dgm:t>
    </dgm:pt>
    <dgm:pt modelId="{91D721F4-97D5-4CF0-8F6F-C10BDAB75369}" type="pres">
      <dgm:prSet presAssocID="{6C20A9D6-272E-41E4-BCDD-3A8E99BB77E1}" presName="Name0" presStyleCnt="0">
        <dgm:presLayoutVars>
          <dgm:dir/>
          <dgm:animOne val="branch"/>
          <dgm:animLvl val="lvl"/>
        </dgm:presLayoutVars>
      </dgm:prSet>
      <dgm:spPr/>
    </dgm:pt>
    <dgm:pt modelId="{C00EFFE9-78BB-46CA-B100-9AE3B9425CA3}" type="pres">
      <dgm:prSet presAssocID="{9817274A-9A09-4ADA-A99C-907E7010647A}" presName="chaos" presStyleCnt="0"/>
      <dgm:spPr/>
    </dgm:pt>
    <dgm:pt modelId="{39E91161-DC7E-4DAF-A370-9E55BB9F2D5C}" type="pres">
      <dgm:prSet presAssocID="{9817274A-9A09-4ADA-A99C-907E7010647A}" presName="parTx1" presStyleLbl="revTx" presStyleIdx="0" presStyleCnt="1"/>
      <dgm:spPr/>
    </dgm:pt>
    <dgm:pt modelId="{522CB0F5-563D-4452-B257-A8574DBDE991}" type="pres">
      <dgm:prSet presAssocID="{9817274A-9A09-4ADA-A99C-907E7010647A}" presName="c1" presStyleLbl="node1" presStyleIdx="0" presStyleCnt="18"/>
      <dgm:spPr/>
    </dgm:pt>
    <dgm:pt modelId="{A8071AF8-8EBA-467A-A4E5-618702DE5E5A}" type="pres">
      <dgm:prSet presAssocID="{9817274A-9A09-4ADA-A99C-907E7010647A}" presName="c2" presStyleLbl="node1" presStyleIdx="1" presStyleCnt="18"/>
      <dgm:spPr/>
    </dgm:pt>
    <dgm:pt modelId="{974E8C7A-737E-46C0-96BE-3D68450226D3}" type="pres">
      <dgm:prSet presAssocID="{9817274A-9A09-4ADA-A99C-907E7010647A}" presName="c3" presStyleLbl="node1" presStyleIdx="2" presStyleCnt="18"/>
      <dgm:spPr/>
    </dgm:pt>
    <dgm:pt modelId="{AD1C8369-BF99-4A61-8295-39A550B8050C}" type="pres">
      <dgm:prSet presAssocID="{9817274A-9A09-4ADA-A99C-907E7010647A}" presName="c4" presStyleLbl="node1" presStyleIdx="3" presStyleCnt="18"/>
      <dgm:spPr/>
    </dgm:pt>
    <dgm:pt modelId="{3EA1C1A6-E904-4367-9E23-A042DD268398}" type="pres">
      <dgm:prSet presAssocID="{9817274A-9A09-4ADA-A99C-907E7010647A}" presName="c5" presStyleLbl="node1" presStyleIdx="4" presStyleCnt="18"/>
      <dgm:spPr/>
    </dgm:pt>
    <dgm:pt modelId="{6E2E1B47-D6A3-4378-825C-50CB496072F4}" type="pres">
      <dgm:prSet presAssocID="{9817274A-9A09-4ADA-A99C-907E7010647A}" presName="c6" presStyleLbl="node1" presStyleIdx="5" presStyleCnt="18"/>
      <dgm:spPr/>
    </dgm:pt>
    <dgm:pt modelId="{3420C36E-BEF8-4A46-9D47-36101027D0C1}" type="pres">
      <dgm:prSet presAssocID="{9817274A-9A09-4ADA-A99C-907E7010647A}" presName="c7" presStyleLbl="node1" presStyleIdx="6" presStyleCnt="18"/>
      <dgm:spPr/>
    </dgm:pt>
    <dgm:pt modelId="{5B369F3A-9EEE-42F3-8602-F76E226649BA}" type="pres">
      <dgm:prSet presAssocID="{9817274A-9A09-4ADA-A99C-907E7010647A}" presName="c8" presStyleLbl="node1" presStyleIdx="7" presStyleCnt="18"/>
      <dgm:spPr/>
    </dgm:pt>
    <dgm:pt modelId="{5DAB5999-6D68-4C1E-BBC4-2CCA64ED9FDC}" type="pres">
      <dgm:prSet presAssocID="{9817274A-9A09-4ADA-A99C-907E7010647A}" presName="c9" presStyleLbl="node1" presStyleIdx="8" presStyleCnt="18"/>
      <dgm:spPr/>
    </dgm:pt>
    <dgm:pt modelId="{5117D9C0-056E-4302-8BE8-28884398C56D}" type="pres">
      <dgm:prSet presAssocID="{9817274A-9A09-4ADA-A99C-907E7010647A}" presName="c10" presStyleLbl="node1" presStyleIdx="9" presStyleCnt="18"/>
      <dgm:spPr/>
    </dgm:pt>
    <dgm:pt modelId="{00554233-ADC8-4518-A237-80B3351C9829}" type="pres">
      <dgm:prSet presAssocID="{9817274A-9A09-4ADA-A99C-907E7010647A}" presName="c11" presStyleLbl="node1" presStyleIdx="10" presStyleCnt="18"/>
      <dgm:spPr/>
    </dgm:pt>
    <dgm:pt modelId="{3B33DF80-3953-4313-8FF9-60F1A74C8E12}" type="pres">
      <dgm:prSet presAssocID="{9817274A-9A09-4ADA-A99C-907E7010647A}" presName="c12" presStyleLbl="node1" presStyleIdx="11" presStyleCnt="18"/>
      <dgm:spPr/>
    </dgm:pt>
    <dgm:pt modelId="{B6FB6A4B-9971-4BE8-9A44-1486AB83F5CB}" type="pres">
      <dgm:prSet presAssocID="{9817274A-9A09-4ADA-A99C-907E7010647A}" presName="c13" presStyleLbl="node1" presStyleIdx="12" presStyleCnt="18"/>
      <dgm:spPr/>
    </dgm:pt>
    <dgm:pt modelId="{0252C986-EC48-4E68-99D4-8B7DD752A26C}" type="pres">
      <dgm:prSet presAssocID="{9817274A-9A09-4ADA-A99C-907E7010647A}" presName="c14" presStyleLbl="node1" presStyleIdx="13" presStyleCnt="18"/>
      <dgm:spPr/>
    </dgm:pt>
    <dgm:pt modelId="{8C7ECF1F-BF2A-447A-B6EB-67B3149FD167}" type="pres">
      <dgm:prSet presAssocID="{9817274A-9A09-4ADA-A99C-907E7010647A}" presName="c15" presStyleLbl="node1" presStyleIdx="14" presStyleCnt="18"/>
      <dgm:spPr/>
    </dgm:pt>
    <dgm:pt modelId="{869F7146-E40F-44C1-ADBE-A240E570F29B}" type="pres">
      <dgm:prSet presAssocID="{9817274A-9A09-4ADA-A99C-907E7010647A}" presName="c16" presStyleLbl="node1" presStyleIdx="15" presStyleCnt="18"/>
      <dgm:spPr/>
    </dgm:pt>
    <dgm:pt modelId="{689BBBE1-BE59-42E4-BB78-4F80F2A7800A}" type="pres">
      <dgm:prSet presAssocID="{9817274A-9A09-4ADA-A99C-907E7010647A}" presName="c17" presStyleLbl="node1" presStyleIdx="16" presStyleCnt="18"/>
      <dgm:spPr/>
    </dgm:pt>
    <dgm:pt modelId="{72D3F485-2C08-455D-A1EF-573F6EAFCB18}" type="pres">
      <dgm:prSet presAssocID="{9817274A-9A09-4ADA-A99C-907E7010647A}" presName="c18" presStyleLbl="node1" presStyleIdx="17" presStyleCnt="18"/>
      <dgm:spPr/>
    </dgm:pt>
  </dgm:ptLst>
  <dgm:cxnLst>
    <dgm:cxn modelId="{3B47B336-E56C-48ED-A8B5-A0837DD195E7}" srcId="{6C20A9D6-272E-41E4-BCDD-3A8E99BB77E1}" destId="{9817274A-9A09-4ADA-A99C-907E7010647A}" srcOrd="0" destOrd="0" parTransId="{E088F24A-1DFA-4B28-9FE0-61A02F488273}" sibTransId="{7443F4AF-AB9F-45F8-A9EC-8855FB91DB26}"/>
    <dgm:cxn modelId="{E4C1ED5B-4589-4171-9A17-8CF1B9BE60D6}" type="presOf" srcId="{9817274A-9A09-4ADA-A99C-907E7010647A}" destId="{39E91161-DC7E-4DAF-A370-9E55BB9F2D5C}" srcOrd="0" destOrd="0" presId="urn:microsoft.com/office/officeart/2009/3/layout/RandomtoResultProcess"/>
    <dgm:cxn modelId="{8A4F504A-BDA4-445E-AA16-7996F23F4E3C}" type="presOf" srcId="{6C20A9D6-272E-41E4-BCDD-3A8E99BB77E1}" destId="{91D721F4-97D5-4CF0-8F6F-C10BDAB75369}" srcOrd="0" destOrd="0" presId="urn:microsoft.com/office/officeart/2009/3/layout/RandomtoResultProcess"/>
    <dgm:cxn modelId="{B6539C42-C00F-454F-A6C8-2E67D09189AC}" type="presParOf" srcId="{91D721F4-97D5-4CF0-8F6F-C10BDAB75369}" destId="{C00EFFE9-78BB-46CA-B100-9AE3B9425CA3}" srcOrd="0" destOrd="0" presId="urn:microsoft.com/office/officeart/2009/3/layout/RandomtoResultProcess"/>
    <dgm:cxn modelId="{1EE82145-1486-447D-ABB9-5336D3B1E36B}" type="presParOf" srcId="{C00EFFE9-78BB-46CA-B100-9AE3B9425CA3}" destId="{39E91161-DC7E-4DAF-A370-9E55BB9F2D5C}" srcOrd="0" destOrd="0" presId="urn:microsoft.com/office/officeart/2009/3/layout/RandomtoResultProcess"/>
    <dgm:cxn modelId="{AFC1ABAE-E6D4-4D7B-984D-2BCFD739C431}" type="presParOf" srcId="{C00EFFE9-78BB-46CA-B100-9AE3B9425CA3}" destId="{522CB0F5-563D-4452-B257-A8574DBDE991}" srcOrd="1" destOrd="0" presId="urn:microsoft.com/office/officeart/2009/3/layout/RandomtoResultProcess"/>
    <dgm:cxn modelId="{28F151BB-D496-4DD0-8C44-C4C3D602C03B}" type="presParOf" srcId="{C00EFFE9-78BB-46CA-B100-9AE3B9425CA3}" destId="{A8071AF8-8EBA-467A-A4E5-618702DE5E5A}" srcOrd="2" destOrd="0" presId="urn:microsoft.com/office/officeart/2009/3/layout/RandomtoResultProcess"/>
    <dgm:cxn modelId="{2243AF0D-5281-4C72-B04F-7F8CD8E9693B}" type="presParOf" srcId="{C00EFFE9-78BB-46CA-B100-9AE3B9425CA3}" destId="{974E8C7A-737E-46C0-96BE-3D68450226D3}" srcOrd="3" destOrd="0" presId="urn:microsoft.com/office/officeart/2009/3/layout/RandomtoResultProcess"/>
    <dgm:cxn modelId="{FE8832D0-9543-490B-B025-8928942C5542}" type="presParOf" srcId="{C00EFFE9-78BB-46CA-B100-9AE3B9425CA3}" destId="{AD1C8369-BF99-4A61-8295-39A550B8050C}" srcOrd="4" destOrd="0" presId="urn:microsoft.com/office/officeart/2009/3/layout/RandomtoResultProcess"/>
    <dgm:cxn modelId="{C7DB2AB5-B259-4CCC-9F80-B4DF7CB73525}" type="presParOf" srcId="{C00EFFE9-78BB-46CA-B100-9AE3B9425CA3}" destId="{3EA1C1A6-E904-4367-9E23-A042DD268398}" srcOrd="5" destOrd="0" presId="urn:microsoft.com/office/officeart/2009/3/layout/RandomtoResultProcess"/>
    <dgm:cxn modelId="{3C8C27A6-2107-4B96-A1F0-188A47D6B503}" type="presParOf" srcId="{C00EFFE9-78BB-46CA-B100-9AE3B9425CA3}" destId="{6E2E1B47-D6A3-4378-825C-50CB496072F4}" srcOrd="6" destOrd="0" presId="urn:microsoft.com/office/officeart/2009/3/layout/RandomtoResultProcess"/>
    <dgm:cxn modelId="{DF16EBED-417C-45F3-B6DC-3929D9144E95}" type="presParOf" srcId="{C00EFFE9-78BB-46CA-B100-9AE3B9425CA3}" destId="{3420C36E-BEF8-4A46-9D47-36101027D0C1}" srcOrd="7" destOrd="0" presId="urn:microsoft.com/office/officeart/2009/3/layout/RandomtoResultProcess"/>
    <dgm:cxn modelId="{94C2C5EC-01B4-4A91-A654-ACB68C7F5C4B}" type="presParOf" srcId="{C00EFFE9-78BB-46CA-B100-9AE3B9425CA3}" destId="{5B369F3A-9EEE-42F3-8602-F76E226649BA}" srcOrd="8" destOrd="0" presId="urn:microsoft.com/office/officeart/2009/3/layout/RandomtoResultProcess"/>
    <dgm:cxn modelId="{993AF264-C322-4437-BAAC-8757DC523BE5}" type="presParOf" srcId="{C00EFFE9-78BB-46CA-B100-9AE3B9425CA3}" destId="{5DAB5999-6D68-4C1E-BBC4-2CCA64ED9FDC}" srcOrd="9" destOrd="0" presId="urn:microsoft.com/office/officeart/2009/3/layout/RandomtoResultProcess"/>
    <dgm:cxn modelId="{E0CBC4A7-58C1-42F5-80D9-018B8514CC52}" type="presParOf" srcId="{C00EFFE9-78BB-46CA-B100-9AE3B9425CA3}" destId="{5117D9C0-056E-4302-8BE8-28884398C56D}" srcOrd="10" destOrd="0" presId="urn:microsoft.com/office/officeart/2009/3/layout/RandomtoResultProcess"/>
    <dgm:cxn modelId="{EB8C7118-A551-4BC6-8DD4-A5985ECF837F}" type="presParOf" srcId="{C00EFFE9-78BB-46CA-B100-9AE3B9425CA3}" destId="{00554233-ADC8-4518-A237-80B3351C9829}" srcOrd="11" destOrd="0" presId="urn:microsoft.com/office/officeart/2009/3/layout/RandomtoResultProcess"/>
    <dgm:cxn modelId="{49947002-2231-45E2-8C57-C83F276636FC}" type="presParOf" srcId="{C00EFFE9-78BB-46CA-B100-9AE3B9425CA3}" destId="{3B33DF80-3953-4313-8FF9-60F1A74C8E12}" srcOrd="12" destOrd="0" presId="urn:microsoft.com/office/officeart/2009/3/layout/RandomtoResultProcess"/>
    <dgm:cxn modelId="{A9732FC1-6A41-4657-A6A9-5B06337DE186}" type="presParOf" srcId="{C00EFFE9-78BB-46CA-B100-9AE3B9425CA3}" destId="{B6FB6A4B-9971-4BE8-9A44-1486AB83F5CB}" srcOrd="13" destOrd="0" presId="urn:microsoft.com/office/officeart/2009/3/layout/RandomtoResultProcess"/>
    <dgm:cxn modelId="{A6123501-058E-4E5B-A72F-C77D2E6C490A}" type="presParOf" srcId="{C00EFFE9-78BB-46CA-B100-9AE3B9425CA3}" destId="{0252C986-EC48-4E68-99D4-8B7DD752A26C}" srcOrd="14" destOrd="0" presId="urn:microsoft.com/office/officeart/2009/3/layout/RandomtoResultProcess"/>
    <dgm:cxn modelId="{55C3EA59-073A-4FC2-B39A-0E100FFC26F7}" type="presParOf" srcId="{C00EFFE9-78BB-46CA-B100-9AE3B9425CA3}" destId="{8C7ECF1F-BF2A-447A-B6EB-67B3149FD167}" srcOrd="15" destOrd="0" presId="urn:microsoft.com/office/officeart/2009/3/layout/RandomtoResultProcess"/>
    <dgm:cxn modelId="{FF0E0D5F-27F9-4217-82F9-A7B8DE36DA42}" type="presParOf" srcId="{C00EFFE9-78BB-46CA-B100-9AE3B9425CA3}" destId="{869F7146-E40F-44C1-ADBE-A240E570F29B}" srcOrd="16" destOrd="0" presId="urn:microsoft.com/office/officeart/2009/3/layout/RandomtoResultProcess"/>
    <dgm:cxn modelId="{C5347067-E36D-40F6-B801-7EC6D70895AC}" type="presParOf" srcId="{C00EFFE9-78BB-46CA-B100-9AE3B9425CA3}" destId="{689BBBE1-BE59-42E4-BB78-4F80F2A7800A}" srcOrd="17" destOrd="0" presId="urn:microsoft.com/office/officeart/2009/3/layout/RandomtoResultProcess"/>
    <dgm:cxn modelId="{C0F9C606-A210-4DCA-BC71-67F4DF3216F6}" type="presParOf" srcId="{C00EFFE9-78BB-46CA-B100-9AE3B9425CA3}" destId="{72D3F485-2C08-455D-A1EF-573F6EAFCB18}" srcOrd="18" destOrd="0" presId="urn:microsoft.com/office/officeart/2009/3/layout/RandomtoResult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558E0475-5CC4-47EA-926D-673FC6183BF3}" type="doc">
      <dgm:prSet loTypeId="urn:microsoft.com/office/officeart/2005/8/layout/vList2" loCatId="list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D6E1E5BE-922D-4F38-905A-BCCBA56D321D}">
      <dgm:prSet/>
      <dgm:spPr/>
      <dgm:t>
        <a:bodyPr/>
        <a:lstStyle/>
        <a:p>
          <a:pPr algn="ctr"/>
          <a:r>
            <a:rPr lang="en-US" dirty="0">
              <a:latin typeface="Basic Sans SF" pitchFamily="2" charset="0"/>
            </a:rPr>
            <a:t>Introduction to Interscope+ </a:t>
          </a:r>
        </a:p>
      </dgm:t>
    </dgm:pt>
    <dgm:pt modelId="{DE1A1DAE-AA80-4AB3-AA46-502EDCF92550}" type="parTrans" cxnId="{ACE6C271-1CE6-45BE-B88C-09DB086E912F}">
      <dgm:prSet/>
      <dgm:spPr/>
      <dgm:t>
        <a:bodyPr/>
        <a:lstStyle/>
        <a:p>
          <a:endParaRPr lang="en-US"/>
        </a:p>
      </dgm:t>
    </dgm:pt>
    <dgm:pt modelId="{EF90D065-0364-4018-9698-6B078B96D33F}" type="sibTrans" cxnId="{ACE6C271-1CE6-45BE-B88C-09DB086E912F}">
      <dgm:prSet/>
      <dgm:spPr/>
      <dgm:t>
        <a:bodyPr/>
        <a:lstStyle/>
        <a:p>
          <a:endParaRPr lang="en-US"/>
        </a:p>
      </dgm:t>
    </dgm:pt>
    <dgm:pt modelId="{35351CE7-6CA1-4D3D-909F-CA71D5A287F9}" type="pres">
      <dgm:prSet presAssocID="{558E0475-5CC4-47EA-926D-673FC6183BF3}" presName="linear" presStyleCnt="0">
        <dgm:presLayoutVars>
          <dgm:animLvl val="lvl"/>
          <dgm:resizeHandles val="exact"/>
        </dgm:presLayoutVars>
      </dgm:prSet>
      <dgm:spPr/>
    </dgm:pt>
    <dgm:pt modelId="{DE8EF409-27BE-43C2-A649-0225E04EB2B1}" type="pres">
      <dgm:prSet presAssocID="{D6E1E5BE-922D-4F38-905A-BCCBA56D321D}" presName="parentText" presStyleLbl="node1" presStyleIdx="0" presStyleCnt="1" custScaleY="101209" custLinFactNeighborY="192">
        <dgm:presLayoutVars>
          <dgm:chMax val="0"/>
          <dgm:bulletEnabled val="1"/>
        </dgm:presLayoutVars>
      </dgm:prSet>
      <dgm:spPr/>
    </dgm:pt>
  </dgm:ptLst>
  <dgm:cxnLst>
    <dgm:cxn modelId="{2C3F806E-40E1-4926-A775-A350CECE820E}" type="presOf" srcId="{558E0475-5CC4-47EA-926D-673FC6183BF3}" destId="{35351CE7-6CA1-4D3D-909F-CA71D5A287F9}" srcOrd="0" destOrd="0" presId="urn:microsoft.com/office/officeart/2005/8/layout/vList2"/>
    <dgm:cxn modelId="{ACE6C271-1CE6-45BE-B88C-09DB086E912F}" srcId="{558E0475-5CC4-47EA-926D-673FC6183BF3}" destId="{D6E1E5BE-922D-4F38-905A-BCCBA56D321D}" srcOrd="0" destOrd="0" parTransId="{DE1A1DAE-AA80-4AB3-AA46-502EDCF92550}" sibTransId="{EF90D065-0364-4018-9698-6B078B96D33F}"/>
    <dgm:cxn modelId="{484EAF59-B612-421F-89E2-31380D251A70}" type="presOf" srcId="{D6E1E5BE-922D-4F38-905A-BCCBA56D321D}" destId="{DE8EF409-27BE-43C2-A649-0225E04EB2B1}" srcOrd="0" destOrd="0" presId="urn:microsoft.com/office/officeart/2005/8/layout/vList2"/>
    <dgm:cxn modelId="{420A8C22-9476-46CC-995D-21F15E678771}" type="presParOf" srcId="{35351CE7-6CA1-4D3D-909F-CA71D5A287F9}" destId="{DE8EF409-27BE-43C2-A649-0225E04EB2B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7639539D-E4DD-4490-B480-4C365EFCF4EE}" type="doc">
      <dgm:prSet loTypeId="urn:microsoft.com/office/officeart/2005/8/layout/hierarchy4" loCatId="list" qsTypeId="urn:microsoft.com/office/officeart/2005/8/quickstyle/simple3" qsCatId="simple" csTypeId="urn:microsoft.com/office/officeart/2005/8/colors/accent5_3" csCatId="accent5" phldr="1"/>
      <dgm:spPr/>
      <dgm:t>
        <a:bodyPr/>
        <a:lstStyle/>
        <a:p>
          <a:endParaRPr lang="en-US"/>
        </a:p>
      </dgm:t>
    </dgm:pt>
    <dgm:pt modelId="{0BC767FB-A805-4F1D-981A-E9BBD0D90D0F}">
      <dgm:prSet/>
      <dgm:spPr/>
      <dgm:t>
        <a:bodyPr/>
        <a:lstStyle/>
        <a:p>
          <a:r>
            <a:rPr lang="en-US" dirty="0">
              <a:latin typeface="Basic Sans SF" pitchFamily="2" charset="0"/>
            </a:rPr>
            <a:t>Audience:  </a:t>
          </a:r>
        </a:p>
        <a:p>
          <a:r>
            <a:rPr lang="en-US" dirty="0">
              <a:latin typeface="Basic Sans SF" pitchFamily="2" charset="0"/>
            </a:rPr>
            <a:t>Agencies, Community Colleges and Universities</a:t>
          </a:r>
        </a:p>
      </dgm:t>
    </dgm:pt>
    <dgm:pt modelId="{17AE666E-3D44-48D1-A81A-B52EC7F2A3AA}" type="parTrans" cxnId="{40695322-BDBB-4EE1-A6A6-CCF8459F6919}">
      <dgm:prSet/>
      <dgm:spPr/>
      <dgm:t>
        <a:bodyPr/>
        <a:lstStyle/>
        <a:p>
          <a:endParaRPr lang="en-US"/>
        </a:p>
      </dgm:t>
    </dgm:pt>
    <dgm:pt modelId="{6E98164F-7994-4218-99C5-1F24B2E97CE5}" type="sibTrans" cxnId="{40695322-BDBB-4EE1-A6A6-CCF8459F6919}">
      <dgm:prSet/>
      <dgm:spPr/>
      <dgm:t>
        <a:bodyPr/>
        <a:lstStyle/>
        <a:p>
          <a:endParaRPr lang="en-US"/>
        </a:p>
      </dgm:t>
    </dgm:pt>
    <dgm:pt modelId="{0DFC2E3A-D081-4BA0-9994-E51280B85A1D}">
      <dgm:prSet custT="1"/>
      <dgm:spPr/>
      <dgm:t>
        <a:bodyPr/>
        <a:lstStyle/>
        <a:p>
          <a:r>
            <a:rPr lang="en-US" sz="3200" dirty="0">
              <a:solidFill>
                <a:srgbClr val="7030A0"/>
              </a:solidFill>
              <a:latin typeface="Basic Sans SF" pitchFamily="2" charset="0"/>
              <a:hlinkClick xmlns:r="http://schemas.openxmlformats.org/officeDocument/2006/relationships" r:id="rId1"/>
            </a:rPr>
            <a:t>April </a:t>
          </a:r>
        </a:p>
        <a:p>
          <a:r>
            <a:rPr lang="en-US" sz="3200" dirty="0">
              <a:solidFill>
                <a:srgbClr val="7030A0"/>
              </a:solidFill>
              <a:latin typeface="Basic Sans SF" pitchFamily="2" charset="0"/>
              <a:hlinkClick xmlns:r="http://schemas.openxmlformats.org/officeDocument/2006/relationships" r:id="rId1"/>
            </a:rPr>
            <a:t>12 &amp; 13, 2018</a:t>
          </a:r>
          <a:endParaRPr lang="en-US" sz="3200" dirty="0">
            <a:solidFill>
              <a:srgbClr val="7030A0"/>
            </a:solidFill>
            <a:latin typeface="Basic Sans SF" pitchFamily="2" charset="0"/>
          </a:endParaRPr>
        </a:p>
      </dgm:t>
    </dgm:pt>
    <dgm:pt modelId="{419937B8-1CB1-4C7D-B6A5-8B4493528B8C}" type="parTrans" cxnId="{6A7198A8-1BD2-4AFD-BA3B-EFA21DABA867}">
      <dgm:prSet/>
      <dgm:spPr/>
      <dgm:t>
        <a:bodyPr/>
        <a:lstStyle/>
        <a:p>
          <a:endParaRPr lang="en-US"/>
        </a:p>
      </dgm:t>
    </dgm:pt>
    <dgm:pt modelId="{7DB6F691-ACF5-4E0A-ABEA-FD0553AF6BEC}" type="sibTrans" cxnId="{6A7198A8-1BD2-4AFD-BA3B-EFA21DABA867}">
      <dgm:prSet/>
      <dgm:spPr/>
      <dgm:t>
        <a:bodyPr/>
        <a:lstStyle/>
        <a:p>
          <a:endParaRPr lang="en-US"/>
        </a:p>
      </dgm:t>
    </dgm:pt>
    <dgm:pt modelId="{29121A10-DBF2-4C09-810B-497226F380D7}">
      <dgm:prSet/>
      <dgm:spPr/>
      <dgm:t>
        <a:bodyPr/>
        <a:lstStyle/>
        <a:p>
          <a:r>
            <a:rPr lang="en-US" dirty="0">
              <a:latin typeface="Basic Sans SF" pitchFamily="2" charset="0"/>
              <a:hlinkClick xmlns:r="http://schemas.openxmlformats.org/officeDocument/2006/relationships" r:id="rId2"/>
            </a:rPr>
            <a:t>July </a:t>
          </a:r>
        </a:p>
        <a:p>
          <a:r>
            <a:rPr lang="en-US" dirty="0">
              <a:latin typeface="Basic Sans SF" pitchFamily="2" charset="0"/>
              <a:hlinkClick xmlns:r="http://schemas.openxmlformats.org/officeDocument/2006/relationships" r:id="rId2"/>
            </a:rPr>
            <a:t>19 &amp; 20, 2018</a:t>
          </a:r>
          <a:endParaRPr lang="en-US" dirty="0">
            <a:latin typeface="Basic Sans SF" pitchFamily="2" charset="0"/>
          </a:endParaRPr>
        </a:p>
      </dgm:t>
    </dgm:pt>
    <dgm:pt modelId="{F8BEB7AF-BDB7-4B3F-A25A-884888128958}" type="parTrans" cxnId="{96A2D48A-9A96-424E-BBF0-84D1338AA020}">
      <dgm:prSet/>
      <dgm:spPr/>
      <dgm:t>
        <a:bodyPr/>
        <a:lstStyle/>
        <a:p>
          <a:endParaRPr lang="en-US"/>
        </a:p>
      </dgm:t>
    </dgm:pt>
    <dgm:pt modelId="{74897883-E662-4666-A11C-5A07317C1017}" type="sibTrans" cxnId="{96A2D48A-9A96-424E-BBF0-84D1338AA020}">
      <dgm:prSet/>
      <dgm:spPr/>
      <dgm:t>
        <a:bodyPr/>
        <a:lstStyle/>
        <a:p>
          <a:endParaRPr lang="en-US"/>
        </a:p>
      </dgm:t>
    </dgm:pt>
    <dgm:pt modelId="{DC5D9DA4-9B29-40CF-B8FB-9535D24C0312}">
      <dgm:prSet/>
      <dgm:spPr/>
      <dgm:t>
        <a:bodyPr/>
        <a:lstStyle/>
        <a:p>
          <a:r>
            <a:rPr lang="en-US" dirty="0">
              <a:latin typeface="Basic Sans SF" pitchFamily="2" charset="0"/>
              <a:hlinkClick xmlns:r="http://schemas.openxmlformats.org/officeDocument/2006/relationships" r:id="rId3"/>
            </a:rPr>
            <a:t>October 11 &amp; 12, 2018</a:t>
          </a:r>
          <a:endParaRPr lang="en-US" dirty="0">
            <a:latin typeface="Basic Sans SF" pitchFamily="2" charset="0"/>
          </a:endParaRPr>
        </a:p>
      </dgm:t>
    </dgm:pt>
    <dgm:pt modelId="{2E2E1F93-B4B7-43F9-9F0A-23BE524B61F5}" type="parTrans" cxnId="{E178F4BC-9BA5-42FF-A409-E966C3D8C80C}">
      <dgm:prSet/>
      <dgm:spPr/>
      <dgm:t>
        <a:bodyPr/>
        <a:lstStyle/>
        <a:p>
          <a:endParaRPr lang="en-US"/>
        </a:p>
      </dgm:t>
    </dgm:pt>
    <dgm:pt modelId="{6A80F321-1113-4D57-957B-CA30F06EEDD5}" type="sibTrans" cxnId="{E178F4BC-9BA5-42FF-A409-E966C3D8C80C}">
      <dgm:prSet/>
      <dgm:spPr/>
      <dgm:t>
        <a:bodyPr/>
        <a:lstStyle/>
        <a:p>
          <a:endParaRPr lang="en-US"/>
        </a:p>
      </dgm:t>
    </dgm:pt>
    <dgm:pt modelId="{4D749109-6F56-4A48-A4E3-3743AFDAA24F}">
      <dgm:prSet custT="1"/>
      <dgm:spPr/>
      <dgm:t>
        <a:bodyPr/>
        <a:lstStyle/>
        <a:p>
          <a:r>
            <a:rPr lang="en-US" sz="2800" dirty="0">
              <a:latin typeface="Basic Sans SF" pitchFamily="2" charset="0"/>
              <a:hlinkClick xmlns:r="http://schemas.openxmlformats.org/officeDocument/2006/relationships" r:id="rId4"/>
            </a:rPr>
            <a:t>November </a:t>
          </a:r>
        </a:p>
        <a:p>
          <a:r>
            <a:rPr lang="en-US" sz="2800" dirty="0">
              <a:latin typeface="Basic Sans SF" pitchFamily="2" charset="0"/>
              <a:hlinkClick xmlns:r="http://schemas.openxmlformats.org/officeDocument/2006/relationships" r:id="rId4"/>
            </a:rPr>
            <a:t>8 &amp; 9, 2018 </a:t>
          </a:r>
          <a:br>
            <a:rPr lang="en-US" sz="2800" dirty="0">
              <a:latin typeface="Basic Sans SF" pitchFamily="2" charset="0"/>
            </a:rPr>
          </a:br>
          <a:r>
            <a:rPr lang="en-US" sz="2800" dirty="0">
              <a:latin typeface="Basic Sans SF" pitchFamily="2" charset="0"/>
            </a:rPr>
            <a:t>(</a:t>
          </a:r>
          <a:r>
            <a:rPr lang="en-US" sz="2000" dirty="0">
              <a:latin typeface="Basic Sans SF" pitchFamily="2" charset="0"/>
            </a:rPr>
            <a:t>by request</a:t>
          </a:r>
          <a:r>
            <a:rPr lang="en-US" sz="2800" dirty="0">
              <a:latin typeface="Basic Sans SF" pitchFamily="2" charset="0"/>
            </a:rPr>
            <a:t>)</a:t>
          </a:r>
        </a:p>
      </dgm:t>
    </dgm:pt>
    <dgm:pt modelId="{2FA54183-DB3F-4614-B78C-E816907F7F65}" type="parTrans" cxnId="{A90877C2-9B7C-40A9-B091-5936B8B87824}">
      <dgm:prSet/>
      <dgm:spPr/>
      <dgm:t>
        <a:bodyPr/>
        <a:lstStyle/>
        <a:p>
          <a:endParaRPr lang="en-US"/>
        </a:p>
      </dgm:t>
    </dgm:pt>
    <dgm:pt modelId="{1E4F68D5-FA15-4C16-8F70-AF2A3A7BD5B3}" type="sibTrans" cxnId="{A90877C2-9B7C-40A9-B091-5936B8B87824}">
      <dgm:prSet/>
      <dgm:spPr/>
      <dgm:t>
        <a:bodyPr/>
        <a:lstStyle/>
        <a:p>
          <a:endParaRPr lang="en-US"/>
        </a:p>
      </dgm:t>
    </dgm:pt>
    <dgm:pt modelId="{EC73F7D3-AC68-4F0F-9DCB-424E37941D03}" type="pres">
      <dgm:prSet presAssocID="{7639539D-E4DD-4490-B480-4C365EFCF4EE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0D557E5B-F94E-4CB4-B0E8-A6A40E3B0C3F}" type="pres">
      <dgm:prSet presAssocID="{0BC767FB-A805-4F1D-981A-E9BBD0D90D0F}" presName="vertOne" presStyleCnt="0"/>
      <dgm:spPr/>
    </dgm:pt>
    <dgm:pt modelId="{1CB04DCF-1B5C-4B27-BC8E-DE1E95228E23}" type="pres">
      <dgm:prSet presAssocID="{0BC767FB-A805-4F1D-981A-E9BBD0D90D0F}" presName="txOne" presStyleLbl="node0" presStyleIdx="0" presStyleCnt="1" custScaleY="70968">
        <dgm:presLayoutVars>
          <dgm:chPref val="3"/>
        </dgm:presLayoutVars>
      </dgm:prSet>
      <dgm:spPr/>
    </dgm:pt>
    <dgm:pt modelId="{CCFE7E59-EBE8-42E7-880E-397403189073}" type="pres">
      <dgm:prSet presAssocID="{0BC767FB-A805-4F1D-981A-E9BBD0D90D0F}" presName="parTransOne" presStyleCnt="0"/>
      <dgm:spPr/>
    </dgm:pt>
    <dgm:pt modelId="{265CDC1F-332B-4AFE-8F6E-DC9CC268C88A}" type="pres">
      <dgm:prSet presAssocID="{0BC767FB-A805-4F1D-981A-E9BBD0D90D0F}" presName="horzOne" presStyleCnt="0"/>
      <dgm:spPr/>
    </dgm:pt>
    <dgm:pt modelId="{3772EBA5-E129-40DC-9959-BA26EC611B87}" type="pres">
      <dgm:prSet presAssocID="{0DFC2E3A-D081-4BA0-9994-E51280B85A1D}" presName="vertTwo" presStyleCnt="0"/>
      <dgm:spPr/>
    </dgm:pt>
    <dgm:pt modelId="{C402A486-14B3-4BEF-87E1-97FE5536F409}" type="pres">
      <dgm:prSet presAssocID="{0DFC2E3A-D081-4BA0-9994-E51280B85A1D}" presName="txTwo" presStyleLbl="node2" presStyleIdx="0" presStyleCnt="4">
        <dgm:presLayoutVars>
          <dgm:chPref val="3"/>
        </dgm:presLayoutVars>
      </dgm:prSet>
      <dgm:spPr/>
    </dgm:pt>
    <dgm:pt modelId="{634F5CF5-2C49-4755-AD93-7B843B7BF4D4}" type="pres">
      <dgm:prSet presAssocID="{0DFC2E3A-D081-4BA0-9994-E51280B85A1D}" presName="horzTwo" presStyleCnt="0"/>
      <dgm:spPr/>
    </dgm:pt>
    <dgm:pt modelId="{1E0E7B04-9832-4208-AF59-56D8D7F1D976}" type="pres">
      <dgm:prSet presAssocID="{7DB6F691-ACF5-4E0A-ABEA-FD0553AF6BEC}" presName="sibSpaceTwo" presStyleCnt="0"/>
      <dgm:spPr/>
    </dgm:pt>
    <dgm:pt modelId="{A5E04C05-8C3E-4157-8C88-56B3B357703F}" type="pres">
      <dgm:prSet presAssocID="{29121A10-DBF2-4C09-810B-497226F380D7}" presName="vertTwo" presStyleCnt="0"/>
      <dgm:spPr/>
    </dgm:pt>
    <dgm:pt modelId="{94F9012E-37A4-469D-BA55-768D5BF3B6E6}" type="pres">
      <dgm:prSet presAssocID="{29121A10-DBF2-4C09-810B-497226F380D7}" presName="txTwo" presStyleLbl="node2" presStyleIdx="1" presStyleCnt="4">
        <dgm:presLayoutVars>
          <dgm:chPref val="3"/>
        </dgm:presLayoutVars>
      </dgm:prSet>
      <dgm:spPr/>
    </dgm:pt>
    <dgm:pt modelId="{5E103945-5D0C-4781-8B1E-B149C85B521F}" type="pres">
      <dgm:prSet presAssocID="{29121A10-DBF2-4C09-810B-497226F380D7}" presName="horzTwo" presStyleCnt="0"/>
      <dgm:spPr/>
    </dgm:pt>
    <dgm:pt modelId="{5227FCE2-96FF-499A-819B-68E127070296}" type="pres">
      <dgm:prSet presAssocID="{74897883-E662-4666-A11C-5A07317C1017}" presName="sibSpaceTwo" presStyleCnt="0"/>
      <dgm:spPr/>
    </dgm:pt>
    <dgm:pt modelId="{533483DB-9E21-4A57-B00A-9D01E32B58FE}" type="pres">
      <dgm:prSet presAssocID="{DC5D9DA4-9B29-40CF-B8FB-9535D24C0312}" presName="vertTwo" presStyleCnt="0"/>
      <dgm:spPr/>
    </dgm:pt>
    <dgm:pt modelId="{713635AB-E4AD-4627-8642-60EF7683517C}" type="pres">
      <dgm:prSet presAssocID="{DC5D9DA4-9B29-40CF-B8FB-9535D24C0312}" presName="txTwo" presStyleLbl="node2" presStyleIdx="2" presStyleCnt="4">
        <dgm:presLayoutVars>
          <dgm:chPref val="3"/>
        </dgm:presLayoutVars>
      </dgm:prSet>
      <dgm:spPr/>
    </dgm:pt>
    <dgm:pt modelId="{32BDE3B9-1F9D-4F5D-8D88-94C7C1B361A2}" type="pres">
      <dgm:prSet presAssocID="{DC5D9DA4-9B29-40CF-B8FB-9535D24C0312}" presName="horzTwo" presStyleCnt="0"/>
      <dgm:spPr/>
    </dgm:pt>
    <dgm:pt modelId="{1E0FAB87-C181-4FF6-86DF-571F9B3D05B2}" type="pres">
      <dgm:prSet presAssocID="{6A80F321-1113-4D57-957B-CA30F06EEDD5}" presName="sibSpaceTwo" presStyleCnt="0"/>
      <dgm:spPr/>
    </dgm:pt>
    <dgm:pt modelId="{403EA964-6B9C-45BD-94E3-5B13A3173851}" type="pres">
      <dgm:prSet presAssocID="{4D749109-6F56-4A48-A4E3-3743AFDAA24F}" presName="vertTwo" presStyleCnt="0"/>
      <dgm:spPr/>
    </dgm:pt>
    <dgm:pt modelId="{307ADB91-A7FF-4D78-A120-45C57A72C7C8}" type="pres">
      <dgm:prSet presAssocID="{4D749109-6F56-4A48-A4E3-3743AFDAA24F}" presName="txTwo" presStyleLbl="node2" presStyleIdx="3" presStyleCnt="4">
        <dgm:presLayoutVars>
          <dgm:chPref val="3"/>
        </dgm:presLayoutVars>
      </dgm:prSet>
      <dgm:spPr/>
    </dgm:pt>
    <dgm:pt modelId="{D760566D-7055-411C-BA1E-5FBB2845F3F3}" type="pres">
      <dgm:prSet presAssocID="{4D749109-6F56-4A48-A4E3-3743AFDAA24F}" presName="horzTwo" presStyleCnt="0"/>
      <dgm:spPr/>
    </dgm:pt>
  </dgm:ptLst>
  <dgm:cxnLst>
    <dgm:cxn modelId="{40695322-BDBB-4EE1-A6A6-CCF8459F6919}" srcId="{7639539D-E4DD-4490-B480-4C365EFCF4EE}" destId="{0BC767FB-A805-4F1D-981A-E9BBD0D90D0F}" srcOrd="0" destOrd="0" parTransId="{17AE666E-3D44-48D1-A81A-B52EC7F2A3AA}" sibTransId="{6E98164F-7994-4218-99C5-1F24B2E97CE5}"/>
    <dgm:cxn modelId="{D7EFEB30-1AFD-40D7-AE41-EC35EA7864CC}" type="presOf" srcId="{DC5D9DA4-9B29-40CF-B8FB-9535D24C0312}" destId="{713635AB-E4AD-4627-8642-60EF7683517C}" srcOrd="0" destOrd="0" presId="urn:microsoft.com/office/officeart/2005/8/layout/hierarchy4"/>
    <dgm:cxn modelId="{3DEDEA79-D86E-4F15-A048-B1CEEB3117B5}" type="presOf" srcId="{4D749109-6F56-4A48-A4E3-3743AFDAA24F}" destId="{307ADB91-A7FF-4D78-A120-45C57A72C7C8}" srcOrd="0" destOrd="0" presId="urn:microsoft.com/office/officeart/2005/8/layout/hierarchy4"/>
    <dgm:cxn modelId="{F617CA88-3C2D-4518-8D01-3B1B1621DAB9}" type="presOf" srcId="{7639539D-E4DD-4490-B480-4C365EFCF4EE}" destId="{EC73F7D3-AC68-4F0F-9DCB-424E37941D03}" srcOrd="0" destOrd="0" presId="urn:microsoft.com/office/officeart/2005/8/layout/hierarchy4"/>
    <dgm:cxn modelId="{96A2D48A-9A96-424E-BBF0-84D1338AA020}" srcId="{0BC767FB-A805-4F1D-981A-E9BBD0D90D0F}" destId="{29121A10-DBF2-4C09-810B-497226F380D7}" srcOrd="1" destOrd="0" parTransId="{F8BEB7AF-BDB7-4B3F-A25A-884888128958}" sibTransId="{74897883-E662-4666-A11C-5A07317C1017}"/>
    <dgm:cxn modelId="{433BF68D-11F9-4E4E-93B9-264C5A7A439C}" type="presOf" srcId="{0BC767FB-A805-4F1D-981A-E9BBD0D90D0F}" destId="{1CB04DCF-1B5C-4B27-BC8E-DE1E95228E23}" srcOrd="0" destOrd="0" presId="urn:microsoft.com/office/officeart/2005/8/layout/hierarchy4"/>
    <dgm:cxn modelId="{C9CFAFA0-02B4-46CC-BE5B-4FB9394E6DF1}" type="presOf" srcId="{0DFC2E3A-D081-4BA0-9994-E51280B85A1D}" destId="{C402A486-14B3-4BEF-87E1-97FE5536F409}" srcOrd="0" destOrd="0" presId="urn:microsoft.com/office/officeart/2005/8/layout/hierarchy4"/>
    <dgm:cxn modelId="{6A7198A8-1BD2-4AFD-BA3B-EFA21DABA867}" srcId="{0BC767FB-A805-4F1D-981A-E9BBD0D90D0F}" destId="{0DFC2E3A-D081-4BA0-9994-E51280B85A1D}" srcOrd="0" destOrd="0" parTransId="{419937B8-1CB1-4C7D-B6A5-8B4493528B8C}" sibTransId="{7DB6F691-ACF5-4E0A-ABEA-FD0553AF6BEC}"/>
    <dgm:cxn modelId="{112FB9B7-86D0-4A73-8CFB-6D65F73D7F1C}" type="presOf" srcId="{29121A10-DBF2-4C09-810B-497226F380D7}" destId="{94F9012E-37A4-469D-BA55-768D5BF3B6E6}" srcOrd="0" destOrd="0" presId="urn:microsoft.com/office/officeart/2005/8/layout/hierarchy4"/>
    <dgm:cxn modelId="{E178F4BC-9BA5-42FF-A409-E966C3D8C80C}" srcId="{0BC767FB-A805-4F1D-981A-E9BBD0D90D0F}" destId="{DC5D9DA4-9B29-40CF-B8FB-9535D24C0312}" srcOrd="2" destOrd="0" parTransId="{2E2E1F93-B4B7-43F9-9F0A-23BE524B61F5}" sibTransId="{6A80F321-1113-4D57-957B-CA30F06EEDD5}"/>
    <dgm:cxn modelId="{A90877C2-9B7C-40A9-B091-5936B8B87824}" srcId="{0BC767FB-A805-4F1D-981A-E9BBD0D90D0F}" destId="{4D749109-6F56-4A48-A4E3-3743AFDAA24F}" srcOrd="3" destOrd="0" parTransId="{2FA54183-DB3F-4614-B78C-E816907F7F65}" sibTransId="{1E4F68D5-FA15-4C16-8F70-AF2A3A7BD5B3}"/>
    <dgm:cxn modelId="{A5317D80-D959-4DD0-ABCE-6CA61D84A3A2}" type="presParOf" srcId="{EC73F7D3-AC68-4F0F-9DCB-424E37941D03}" destId="{0D557E5B-F94E-4CB4-B0E8-A6A40E3B0C3F}" srcOrd="0" destOrd="0" presId="urn:microsoft.com/office/officeart/2005/8/layout/hierarchy4"/>
    <dgm:cxn modelId="{9C860784-E977-45C0-AA71-4713EA74CF93}" type="presParOf" srcId="{0D557E5B-F94E-4CB4-B0E8-A6A40E3B0C3F}" destId="{1CB04DCF-1B5C-4B27-BC8E-DE1E95228E23}" srcOrd="0" destOrd="0" presId="urn:microsoft.com/office/officeart/2005/8/layout/hierarchy4"/>
    <dgm:cxn modelId="{07E38808-AF3E-4FB3-864C-2A22698CDDCA}" type="presParOf" srcId="{0D557E5B-F94E-4CB4-B0E8-A6A40E3B0C3F}" destId="{CCFE7E59-EBE8-42E7-880E-397403189073}" srcOrd="1" destOrd="0" presId="urn:microsoft.com/office/officeart/2005/8/layout/hierarchy4"/>
    <dgm:cxn modelId="{6B52C527-CF93-49A1-973D-03E1E5270072}" type="presParOf" srcId="{0D557E5B-F94E-4CB4-B0E8-A6A40E3B0C3F}" destId="{265CDC1F-332B-4AFE-8F6E-DC9CC268C88A}" srcOrd="2" destOrd="0" presId="urn:microsoft.com/office/officeart/2005/8/layout/hierarchy4"/>
    <dgm:cxn modelId="{E8C128FC-011D-4715-9C3D-9D6315BCAAAF}" type="presParOf" srcId="{265CDC1F-332B-4AFE-8F6E-DC9CC268C88A}" destId="{3772EBA5-E129-40DC-9959-BA26EC611B87}" srcOrd="0" destOrd="0" presId="urn:microsoft.com/office/officeart/2005/8/layout/hierarchy4"/>
    <dgm:cxn modelId="{45C5F129-1BAF-45B9-9AD9-3515D7B07381}" type="presParOf" srcId="{3772EBA5-E129-40DC-9959-BA26EC611B87}" destId="{C402A486-14B3-4BEF-87E1-97FE5536F409}" srcOrd="0" destOrd="0" presId="urn:microsoft.com/office/officeart/2005/8/layout/hierarchy4"/>
    <dgm:cxn modelId="{0650127C-B749-41F0-9D82-26ABBBA25CB4}" type="presParOf" srcId="{3772EBA5-E129-40DC-9959-BA26EC611B87}" destId="{634F5CF5-2C49-4755-AD93-7B843B7BF4D4}" srcOrd="1" destOrd="0" presId="urn:microsoft.com/office/officeart/2005/8/layout/hierarchy4"/>
    <dgm:cxn modelId="{DB711EA7-F7CB-433D-8B67-0FCBD2E9645E}" type="presParOf" srcId="{265CDC1F-332B-4AFE-8F6E-DC9CC268C88A}" destId="{1E0E7B04-9832-4208-AF59-56D8D7F1D976}" srcOrd="1" destOrd="0" presId="urn:microsoft.com/office/officeart/2005/8/layout/hierarchy4"/>
    <dgm:cxn modelId="{6209A04F-6768-4584-AA17-58BE2F1B93F2}" type="presParOf" srcId="{265CDC1F-332B-4AFE-8F6E-DC9CC268C88A}" destId="{A5E04C05-8C3E-4157-8C88-56B3B357703F}" srcOrd="2" destOrd="0" presId="urn:microsoft.com/office/officeart/2005/8/layout/hierarchy4"/>
    <dgm:cxn modelId="{2EDCC305-70CE-42D6-BD4A-4EB380483047}" type="presParOf" srcId="{A5E04C05-8C3E-4157-8C88-56B3B357703F}" destId="{94F9012E-37A4-469D-BA55-768D5BF3B6E6}" srcOrd="0" destOrd="0" presId="urn:microsoft.com/office/officeart/2005/8/layout/hierarchy4"/>
    <dgm:cxn modelId="{5BBF50BA-EBBB-4955-9139-86B36F8AFD19}" type="presParOf" srcId="{A5E04C05-8C3E-4157-8C88-56B3B357703F}" destId="{5E103945-5D0C-4781-8B1E-B149C85B521F}" srcOrd="1" destOrd="0" presId="urn:microsoft.com/office/officeart/2005/8/layout/hierarchy4"/>
    <dgm:cxn modelId="{E4D311E4-E162-4BE8-97F6-DD8F41CED4AA}" type="presParOf" srcId="{265CDC1F-332B-4AFE-8F6E-DC9CC268C88A}" destId="{5227FCE2-96FF-499A-819B-68E127070296}" srcOrd="3" destOrd="0" presId="urn:microsoft.com/office/officeart/2005/8/layout/hierarchy4"/>
    <dgm:cxn modelId="{0085BD52-687E-4F82-9098-4E97FEBB1DA2}" type="presParOf" srcId="{265CDC1F-332B-4AFE-8F6E-DC9CC268C88A}" destId="{533483DB-9E21-4A57-B00A-9D01E32B58FE}" srcOrd="4" destOrd="0" presId="urn:microsoft.com/office/officeart/2005/8/layout/hierarchy4"/>
    <dgm:cxn modelId="{E0422A75-5655-464A-8531-9A908420E8C0}" type="presParOf" srcId="{533483DB-9E21-4A57-B00A-9D01E32B58FE}" destId="{713635AB-E4AD-4627-8642-60EF7683517C}" srcOrd="0" destOrd="0" presId="urn:microsoft.com/office/officeart/2005/8/layout/hierarchy4"/>
    <dgm:cxn modelId="{21F13B16-4237-48F4-8E00-E572C5D69D38}" type="presParOf" srcId="{533483DB-9E21-4A57-B00A-9D01E32B58FE}" destId="{32BDE3B9-1F9D-4F5D-8D88-94C7C1B361A2}" srcOrd="1" destOrd="0" presId="urn:microsoft.com/office/officeart/2005/8/layout/hierarchy4"/>
    <dgm:cxn modelId="{2ACE8AEE-A30E-4483-BB5A-FCE4E4AFACA7}" type="presParOf" srcId="{265CDC1F-332B-4AFE-8F6E-DC9CC268C88A}" destId="{1E0FAB87-C181-4FF6-86DF-571F9B3D05B2}" srcOrd="5" destOrd="0" presId="urn:microsoft.com/office/officeart/2005/8/layout/hierarchy4"/>
    <dgm:cxn modelId="{18B6CDBD-80E8-4F6D-8E5C-6CA94CB3D27C}" type="presParOf" srcId="{265CDC1F-332B-4AFE-8F6E-DC9CC268C88A}" destId="{403EA964-6B9C-45BD-94E3-5B13A3173851}" srcOrd="6" destOrd="0" presId="urn:microsoft.com/office/officeart/2005/8/layout/hierarchy4"/>
    <dgm:cxn modelId="{2FA7240F-CECF-4188-9E99-0F25DD9EF1D0}" type="presParOf" srcId="{403EA964-6B9C-45BD-94E3-5B13A3173851}" destId="{307ADB91-A7FF-4D78-A120-45C57A72C7C8}" srcOrd="0" destOrd="0" presId="urn:microsoft.com/office/officeart/2005/8/layout/hierarchy4"/>
    <dgm:cxn modelId="{28280951-8C15-493E-9809-E00CF4F420BB}" type="presParOf" srcId="{403EA964-6B9C-45BD-94E3-5B13A3173851}" destId="{D760566D-7055-411C-BA1E-5FBB2845F3F3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DC13230B-5ABE-47FA-847D-CEA0D0E47D9D}" type="doc">
      <dgm:prSet loTypeId="urn:microsoft.com/office/officeart/2005/8/layout/target2" loCatId="relationship" qsTypeId="urn:microsoft.com/office/officeart/2005/8/quickstyle/3d3" qsCatId="3D" csTypeId="urn:microsoft.com/office/officeart/2005/8/colors/accent6_4" csCatId="accent6" phldr="1"/>
      <dgm:spPr/>
      <dgm:t>
        <a:bodyPr/>
        <a:lstStyle/>
        <a:p>
          <a:endParaRPr lang="en-US"/>
        </a:p>
      </dgm:t>
    </dgm:pt>
    <dgm:pt modelId="{75E88B7D-7D60-4074-B60C-F6805272348B}">
      <dgm:prSet/>
      <dgm:spPr/>
      <dgm:t>
        <a:bodyPr/>
        <a:lstStyle/>
        <a:p>
          <a:r>
            <a:rPr lang="en-US" dirty="0">
              <a:latin typeface="Basic Sans SF" pitchFamily="2" charset="0"/>
            </a:rPr>
            <a:t>Interscope + Change Orders, HUB data and Closeout</a:t>
          </a:r>
        </a:p>
      </dgm:t>
    </dgm:pt>
    <dgm:pt modelId="{152B24E5-09D9-4F7B-8276-C8E5A9A2E146}" type="parTrans" cxnId="{36804DDC-6267-41C3-9169-68FDBF767C24}">
      <dgm:prSet/>
      <dgm:spPr/>
      <dgm:t>
        <a:bodyPr/>
        <a:lstStyle/>
        <a:p>
          <a:endParaRPr lang="en-US"/>
        </a:p>
      </dgm:t>
    </dgm:pt>
    <dgm:pt modelId="{45EA1D78-678C-458C-9B25-B21807BFBD44}" type="sibTrans" cxnId="{36804DDC-6267-41C3-9169-68FDBF767C24}">
      <dgm:prSet/>
      <dgm:spPr/>
      <dgm:t>
        <a:bodyPr/>
        <a:lstStyle/>
        <a:p>
          <a:endParaRPr lang="en-US"/>
        </a:p>
      </dgm:t>
    </dgm:pt>
    <dgm:pt modelId="{5E178291-7AE7-4932-8CAB-2C1A3E501857}">
      <dgm:prSet/>
      <dgm:spPr/>
      <dgm:t>
        <a:bodyPr/>
        <a:lstStyle/>
        <a:p>
          <a:r>
            <a:rPr lang="en-US" dirty="0">
              <a:latin typeface="Basic Sans SF" pitchFamily="2" charset="0"/>
            </a:rPr>
            <a:t>Audience:  Community College</a:t>
          </a:r>
        </a:p>
      </dgm:t>
    </dgm:pt>
    <dgm:pt modelId="{221F0C44-6472-47FC-B7DA-BA71D91D4FFE}" type="parTrans" cxnId="{DFFF3DF2-C216-4F59-9D20-EE71312BC754}">
      <dgm:prSet/>
      <dgm:spPr/>
      <dgm:t>
        <a:bodyPr/>
        <a:lstStyle/>
        <a:p>
          <a:endParaRPr lang="en-US"/>
        </a:p>
      </dgm:t>
    </dgm:pt>
    <dgm:pt modelId="{F872E803-38EC-465F-8658-BA3CCEEB8598}" type="sibTrans" cxnId="{DFFF3DF2-C216-4F59-9D20-EE71312BC754}">
      <dgm:prSet/>
      <dgm:spPr/>
      <dgm:t>
        <a:bodyPr/>
        <a:lstStyle/>
        <a:p>
          <a:endParaRPr lang="en-US"/>
        </a:p>
      </dgm:t>
    </dgm:pt>
    <dgm:pt modelId="{D4E3BDB5-F93E-49A6-A185-7AC9402085F7}">
      <dgm:prSet/>
      <dgm:spPr/>
      <dgm:t>
        <a:bodyPr/>
        <a:lstStyle/>
        <a:p>
          <a:r>
            <a:rPr lang="en-US" dirty="0">
              <a:latin typeface="Basic Sans SF" pitchFamily="2" charset="0"/>
            </a:rPr>
            <a:t>Location:  Caswell Building</a:t>
          </a:r>
        </a:p>
      </dgm:t>
    </dgm:pt>
    <dgm:pt modelId="{CD7B33E5-D1F0-42E5-87D9-E0976C0494D6}" type="parTrans" cxnId="{98C3C5D8-AB64-4AC3-B2AB-E42365EF450B}">
      <dgm:prSet/>
      <dgm:spPr/>
      <dgm:t>
        <a:bodyPr/>
        <a:lstStyle/>
        <a:p>
          <a:endParaRPr lang="en-US"/>
        </a:p>
      </dgm:t>
    </dgm:pt>
    <dgm:pt modelId="{2B3CD503-7E68-46A0-9ACC-6DEFEFD16963}" type="sibTrans" cxnId="{98C3C5D8-AB64-4AC3-B2AB-E42365EF450B}">
      <dgm:prSet/>
      <dgm:spPr/>
      <dgm:t>
        <a:bodyPr/>
        <a:lstStyle/>
        <a:p>
          <a:endParaRPr lang="en-US"/>
        </a:p>
      </dgm:t>
    </dgm:pt>
    <dgm:pt modelId="{DB334162-1D9F-42C0-97BE-EA6DAC8A4A62}">
      <dgm:prSet/>
      <dgm:spPr/>
      <dgm:t>
        <a:bodyPr/>
        <a:lstStyle/>
        <a:p>
          <a:r>
            <a:rPr lang="en-US" dirty="0">
              <a:latin typeface="Basic Sans SF" pitchFamily="2" charset="0"/>
              <a:hlinkClick xmlns:r="http://schemas.openxmlformats.org/officeDocument/2006/relationships" r:id="rId1"/>
            </a:rPr>
            <a:t>June 7 &amp; 8, 2018</a:t>
          </a:r>
          <a:endParaRPr lang="en-US" dirty="0">
            <a:latin typeface="Basic Sans SF" pitchFamily="2" charset="0"/>
          </a:endParaRPr>
        </a:p>
      </dgm:t>
    </dgm:pt>
    <dgm:pt modelId="{A182A5B6-F11A-48FC-A736-0EC9493ACA30}" type="parTrans" cxnId="{941ED845-EBB2-465F-A37A-C7BE4B6C12A0}">
      <dgm:prSet/>
      <dgm:spPr/>
      <dgm:t>
        <a:bodyPr/>
        <a:lstStyle/>
        <a:p>
          <a:endParaRPr lang="en-US"/>
        </a:p>
      </dgm:t>
    </dgm:pt>
    <dgm:pt modelId="{59D3B568-C6BB-4A04-90A6-9683BC4D0775}" type="sibTrans" cxnId="{941ED845-EBB2-465F-A37A-C7BE4B6C12A0}">
      <dgm:prSet/>
      <dgm:spPr/>
      <dgm:t>
        <a:bodyPr/>
        <a:lstStyle/>
        <a:p>
          <a:endParaRPr lang="en-US"/>
        </a:p>
      </dgm:t>
    </dgm:pt>
    <dgm:pt modelId="{3EFD8956-201E-46BB-AA06-DC9AD7952B6B}">
      <dgm:prSet/>
      <dgm:spPr/>
      <dgm:t>
        <a:bodyPr/>
        <a:lstStyle/>
        <a:p>
          <a:r>
            <a:rPr lang="en-US" b="0" dirty="0">
              <a:latin typeface="Basic Sans SF" pitchFamily="2" charset="0"/>
              <a:hlinkClick xmlns:r="http://schemas.openxmlformats.org/officeDocument/2006/relationships" r:id="rId2"/>
            </a:rPr>
            <a:t>September 13 &amp; 14, 2018</a:t>
          </a:r>
          <a:endParaRPr lang="en-US" b="0" dirty="0">
            <a:latin typeface="Basic Sans SF" pitchFamily="2" charset="0"/>
          </a:endParaRPr>
        </a:p>
      </dgm:t>
    </dgm:pt>
    <dgm:pt modelId="{4E4ED8D1-0176-4400-9B03-AA88CD41EBD4}" type="parTrans" cxnId="{6FD868F6-A017-4448-B34F-415B5EC6A417}">
      <dgm:prSet/>
      <dgm:spPr/>
      <dgm:t>
        <a:bodyPr/>
        <a:lstStyle/>
        <a:p>
          <a:endParaRPr lang="en-US"/>
        </a:p>
      </dgm:t>
    </dgm:pt>
    <dgm:pt modelId="{FB55E04B-E5B3-4284-9F0F-1FCBE00DF188}" type="sibTrans" cxnId="{6FD868F6-A017-4448-B34F-415B5EC6A417}">
      <dgm:prSet/>
      <dgm:spPr/>
      <dgm:t>
        <a:bodyPr/>
        <a:lstStyle/>
        <a:p>
          <a:endParaRPr lang="en-US"/>
        </a:p>
      </dgm:t>
    </dgm:pt>
    <dgm:pt modelId="{CFA011BE-752A-491D-95CB-C5C29221EBF9}" type="pres">
      <dgm:prSet presAssocID="{DC13230B-5ABE-47FA-847D-CEA0D0E47D9D}" presName="Name0" presStyleCnt="0">
        <dgm:presLayoutVars>
          <dgm:chMax val="3"/>
          <dgm:chPref val="1"/>
          <dgm:dir/>
          <dgm:animLvl val="lvl"/>
          <dgm:resizeHandles/>
        </dgm:presLayoutVars>
      </dgm:prSet>
      <dgm:spPr/>
    </dgm:pt>
    <dgm:pt modelId="{67B325A4-201B-4F3C-9564-04C748C25054}" type="pres">
      <dgm:prSet presAssocID="{DC13230B-5ABE-47FA-847D-CEA0D0E47D9D}" presName="outerBox" presStyleCnt="0"/>
      <dgm:spPr/>
    </dgm:pt>
    <dgm:pt modelId="{FDFC5989-C357-43AB-8A32-01F9D8108DD4}" type="pres">
      <dgm:prSet presAssocID="{DC13230B-5ABE-47FA-847D-CEA0D0E47D9D}" presName="outerBoxParent" presStyleLbl="node1" presStyleIdx="0" presStyleCnt="3"/>
      <dgm:spPr/>
    </dgm:pt>
    <dgm:pt modelId="{F5A28396-8487-451D-B2B0-2CF6AAE0C972}" type="pres">
      <dgm:prSet presAssocID="{DC13230B-5ABE-47FA-847D-CEA0D0E47D9D}" presName="outerBoxChildren" presStyleCnt="0"/>
      <dgm:spPr/>
    </dgm:pt>
    <dgm:pt modelId="{F85CFB6D-D1E4-420A-AF7B-AF45DC125265}" type="pres">
      <dgm:prSet presAssocID="{DC13230B-5ABE-47FA-847D-CEA0D0E47D9D}" presName="middleBox" presStyleCnt="0"/>
      <dgm:spPr/>
    </dgm:pt>
    <dgm:pt modelId="{78DE202C-E474-46BA-B692-39266318CF5F}" type="pres">
      <dgm:prSet presAssocID="{DC13230B-5ABE-47FA-847D-CEA0D0E47D9D}" presName="middleBoxParent" presStyleLbl="node1" presStyleIdx="1" presStyleCnt="3"/>
      <dgm:spPr/>
    </dgm:pt>
    <dgm:pt modelId="{AB4D3577-92F3-49A6-89C4-B3634B3AA9C2}" type="pres">
      <dgm:prSet presAssocID="{DC13230B-5ABE-47FA-847D-CEA0D0E47D9D}" presName="middleBoxChildren" presStyleCnt="0"/>
      <dgm:spPr/>
    </dgm:pt>
    <dgm:pt modelId="{CB7ACF27-C16B-4EFB-9324-2991A20FF662}" type="pres">
      <dgm:prSet presAssocID="{DC13230B-5ABE-47FA-847D-CEA0D0E47D9D}" presName="centerBox" presStyleCnt="0"/>
      <dgm:spPr/>
    </dgm:pt>
    <dgm:pt modelId="{68B0E1D7-0BA9-4753-B8AA-913A3D1FCFA7}" type="pres">
      <dgm:prSet presAssocID="{DC13230B-5ABE-47FA-847D-CEA0D0E47D9D}" presName="centerBoxParent" presStyleLbl="node1" presStyleIdx="2" presStyleCnt="3"/>
      <dgm:spPr/>
    </dgm:pt>
    <dgm:pt modelId="{2ABE7553-86F3-4B94-B628-B6E2C48CDA34}" type="pres">
      <dgm:prSet presAssocID="{DC13230B-5ABE-47FA-847D-CEA0D0E47D9D}" presName="centerBoxChildren" presStyleCnt="0"/>
      <dgm:spPr/>
    </dgm:pt>
    <dgm:pt modelId="{119B01AC-D908-42BD-B165-15A49166E1A9}" type="pres">
      <dgm:prSet presAssocID="{DB334162-1D9F-42C0-97BE-EA6DAC8A4A62}" presName="cChild" presStyleLbl="fgAcc1" presStyleIdx="0" presStyleCnt="2" custLinFactNeighborX="-97475" custLinFactNeighborY="1216">
        <dgm:presLayoutVars>
          <dgm:bulletEnabled val="1"/>
        </dgm:presLayoutVars>
      </dgm:prSet>
      <dgm:spPr/>
    </dgm:pt>
    <dgm:pt modelId="{CC2F2A1B-4E68-48EC-8646-ED5BF521D1B1}" type="pres">
      <dgm:prSet presAssocID="{59D3B568-C6BB-4A04-90A6-9683BC4D0775}" presName="centerSibTrans" presStyleCnt="0"/>
      <dgm:spPr/>
    </dgm:pt>
    <dgm:pt modelId="{9E50B737-21DC-4C30-A9D3-4147A54E2870}" type="pres">
      <dgm:prSet presAssocID="{3EFD8956-201E-46BB-AA06-DC9AD7952B6B}" presName="cChild" presStyleLbl="fgAcc1" presStyleIdx="1" presStyleCnt="2">
        <dgm:presLayoutVars>
          <dgm:bulletEnabled val="1"/>
        </dgm:presLayoutVars>
      </dgm:prSet>
      <dgm:spPr/>
    </dgm:pt>
  </dgm:ptLst>
  <dgm:cxnLst>
    <dgm:cxn modelId="{285AC317-1A30-423F-8197-206D013A7D61}" type="presOf" srcId="{DB334162-1D9F-42C0-97BE-EA6DAC8A4A62}" destId="{119B01AC-D908-42BD-B165-15A49166E1A9}" srcOrd="0" destOrd="0" presId="urn:microsoft.com/office/officeart/2005/8/layout/target2"/>
    <dgm:cxn modelId="{1C3C8045-2930-459D-BC74-3AF961B206E4}" type="presOf" srcId="{5E178291-7AE7-4932-8CAB-2C1A3E501857}" destId="{78DE202C-E474-46BA-B692-39266318CF5F}" srcOrd="0" destOrd="0" presId="urn:microsoft.com/office/officeart/2005/8/layout/target2"/>
    <dgm:cxn modelId="{941ED845-EBB2-465F-A37A-C7BE4B6C12A0}" srcId="{D4E3BDB5-F93E-49A6-A185-7AC9402085F7}" destId="{DB334162-1D9F-42C0-97BE-EA6DAC8A4A62}" srcOrd="0" destOrd="0" parTransId="{A182A5B6-F11A-48FC-A736-0EC9493ACA30}" sibTransId="{59D3B568-C6BB-4A04-90A6-9683BC4D0775}"/>
    <dgm:cxn modelId="{4E6CEB56-709E-43CE-9788-9F2DD4673870}" type="presOf" srcId="{D4E3BDB5-F93E-49A6-A185-7AC9402085F7}" destId="{68B0E1D7-0BA9-4753-B8AA-913A3D1FCFA7}" srcOrd="0" destOrd="0" presId="urn:microsoft.com/office/officeart/2005/8/layout/target2"/>
    <dgm:cxn modelId="{C6158B7B-206A-46A5-9A27-96B31C840965}" type="presOf" srcId="{3EFD8956-201E-46BB-AA06-DC9AD7952B6B}" destId="{9E50B737-21DC-4C30-A9D3-4147A54E2870}" srcOrd="0" destOrd="0" presId="urn:microsoft.com/office/officeart/2005/8/layout/target2"/>
    <dgm:cxn modelId="{98C3C5D8-AB64-4AC3-B2AB-E42365EF450B}" srcId="{DC13230B-5ABE-47FA-847D-CEA0D0E47D9D}" destId="{D4E3BDB5-F93E-49A6-A185-7AC9402085F7}" srcOrd="2" destOrd="0" parTransId="{CD7B33E5-D1F0-42E5-87D9-E0976C0494D6}" sibTransId="{2B3CD503-7E68-46A0-9ACC-6DEFEFD16963}"/>
    <dgm:cxn modelId="{36804DDC-6267-41C3-9169-68FDBF767C24}" srcId="{DC13230B-5ABE-47FA-847D-CEA0D0E47D9D}" destId="{75E88B7D-7D60-4074-B60C-F6805272348B}" srcOrd="0" destOrd="0" parTransId="{152B24E5-09D9-4F7B-8276-C8E5A9A2E146}" sibTransId="{45EA1D78-678C-458C-9B25-B21807BFBD44}"/>
    <dgm:cxn modelId="{7DD6B8DE-23E4-4AEF-A235-3B1A3A887939}" type="presOf" srcId="{75E88B7D-7D60-4074-B60C-F6805272348B}" destId="{FDFC5989-C357-43AB-8A32-01F9D8108DD4}" srcOrd="0" destOrd="0" presId="urn:microsoft.com/office/officeart/2005/8/layout/target2"/>
    <dgm:cxn modelId="{6B7EB3EF-99FD-44BC-B6F2-ADAFAAE2B181}" type="presOf" srcId="{DC13230B-5ABE-47FA-847D-CEA0D0E47D9D}" destId="{CFA011BE-752A-491D-95CB-C5C29221EBF9}" srcOrd="0" destOrd="0" presId="urn:microsoft.com/office/officeart/2005/8/layout/target2"/>
    <dgm:cxn modelId="{DFFF3DF2-C216-4F59-9D20-EE71312BC754}" srcId="{DC13230B-5ABE-47FA-847D-CEA0D0E47D9D}" destId="{5E178291-7AE7-4932-8CAB-2C1A3E501857}" srcOrd="1" destOrd="0" parTransId="{221F0C44-6472-47FC-B7DA-BA71D91D4FFE}" sibTransId="{F872E803-38EC-465F-8658-BA3CCEEB8598}"/>
    <dgm:cxn modelId="{6FD868F6-A017-4448-B34F-415B5EC6A417}" srcId="{D4E3BDB5-F93E-49A6-A185-7AC9402085F7}" destId="{3EFD8956-201E-46BB-AA06-DC9AD7952B6B}" srcOrd="1" destOrd="0" parTransId="{4E4ED8D1-0176-4400-9B03-AA88CD41EBD4}" sibTransId="{FB55E04B-E5B3-4284-9F0F-1FCBE00DF188}"/>
    <dgm:cxn modelId="{ED71947F-8739-4A59-A302-6799C05E5901}" type="presParOf" srcId="{CFA011BE-752A-491D-95CB-C5C29221EBF9}" destId="{67B325A4-201B-4F3C-9564-04C748C25054}" srcOrd="0" destOrd="0" presId="urn:microsoft.com/office/officeart/2005/8/layout/target2"/>
    <dgm:cxn modelId="{3FB030AD-F7A4-4754-B0C8-3C425EC31CD9}" type="presParOf" srcId="{67B325A4-201B-4F3C-9564-04C748C25054}" destId="{FDFC5989-C357-43AB-8A32-01F9D8108DD4}" srcOrd="0" destOrd="0" presId="urn:microsoft.com/office/officeart/2005/8/layout/target2"/>
    <dgm:cxn modelId="{FF56DBBF-89FF-4398-8244-E826D97B1EB6}" type="presParOf" srcId="{67B325A4-201B-4F3C-9564-04C748C25054}" destId="{F5A28396-8487-451D-B2B0-2CF6AAE0C972}" srcOrd="1" destOrd="0" presId="urn:microsoft.com/office/officeart/2005/8/layout/target2"/>
    <dgm:cxn modelId="{DFDD6917-955C-4332-B895-3B0B86FB926D}" type="presParOf" srcId="{CFA011BE-752A-491D-95CB-C5C29221EBF9}" destId="{F85CFB6D-D1E4-420A-AF7B-AF45DC125265}" srcOrd="1" destOrd="0" presId="urn:microsoft.com/office/officeart/2005/8/layout/target2"/>
    <dgm:cxn modelId="{0CA84D38-0FD9-4D5F-8A5F-931686388AA8}" type="presParOf" srcId="{F85CFB6D-D1E4-420A-AF7B-AF45DC125265}" destId="{78DE202C-E474-46BA-B692-39266318CF5F}" srcOrd="0" destOrd="0" presId="urn:microsoft.com/office/officeart/2005/8/layout/target2"/>
    <dgm:cxn modelId="{2284D434-AEEE-4CFE-ADCE-2A38AE1BDAC8}" type="presParOf" srcId="{F85CFB6D-D1E4-420A-AF7B-AF45DC125265}" destId="{AB4D3577-92F3-49A6-89C4-B3634B3AA9C2}" srcOrd="1" destOrd="0" presId="urn:microsoft.com/office/officeart/2005/8/layout/target2"/>
    <dgm:cxn modelId="{0E9B590E-5546-4C6A-9AD5-E0CD9CD5E9AC}" type="presParOf" srcId="{CFA011BE-752A-491D-95CB-C5C29221EBF9}" destId="{CB7ACF27-C16B-4EFB-9324-2991A20FF662}" srcOrd="2" destOrd="0" presId="urn:microsoft.com/office/officeart/2005/8/layout/target2"/>
    <dgm:cxn modelId="{D349C071-D0F1-4919-98AF-49F7DFAF1372}" type="presParOf" srcId="{CB7ACF27-C16B-4EFB-9324-2991A20FF662}" destId="{68B0E1D7-0BA9-4753-B8AA-913A3D1FCFA7}" srcOrd="0" destOrd="0" presId="urn:microsoft.com/office/officeart/2005/8/layout/target2"/>
    <dgm:cxn modelId="{CD331DAE-46FB-4CFE-9944-4CFDEE470454}" type="presParOf" srcId="{CB7ACF27-C16B-4EFB-9324-2991A20FF662}" destId="{2ABE7553-86F3-4B94-B628-B6E2C48CDA34}" srcOrd="1" destOrd="0" presId="urn:microsoft.com/office/officeart/2005/8/layout/target2"/>
    <dgm:cxn modelId="{0B6232B0-8485-4D1B-B59E-CE520C67D026}" type="presParOf" srcId="{2ABE7553-86F3-4B94-B628-B6E2C48CDA34}" destId="{119B01AC-D908-42BD-B165-15A49166E1A9}" srcOrd="0" destOrd="0" presId="urn:microsoft.com/office/officeart/2005/8/layout/target2"/>
    <dgm:cxn modelId="{978B02CD-73A3-432A-A230-8126C057D3F0}" type="presParOf" srcId="{2ABE7553-86F3-4B94-B628-B6E2C48CDA34}" destId="{CC2F2A1B-4E68-48EC-8646-ED5BF521D1B1}" srcOrd="1" destOrd="0" presId="urn:microsoft.com/office/officeart/2005/8/layout/target2"/>
    <dgm:cxn modelId="{43E75F80-2F9B-4147-972C-A65BEAF14900}" type="presParOf" srcId="{2ABE7553-86F3-4B94-B628-B6E2C48CDA34}" destId="{9E50B737-21DC-4C30-A9D3-4147A54E2870}" srcOrd="2" destOrd="0" presId="urn:microsoft.com/office/officeart/2005/8/layout/targe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2DB81704-C2A1-494F-A1A4-F5B43B4D640E}" type="doc">
      <dgm:prSet loTypeId="urn:microsoft.com/office/officeart/2005/8/layout/target2" loCatId="relationship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446D810F-9236-4E76-9B6A-D4283E2AC264}">
      <dgm:prSet/>
      <dgm:spPr/>
      <dgm:t>
        <a:bodyPr/>
        <a:lstStyle/>
        <a:p>
          <a:r>
            <a:rPr lang="en-US" dirty="0">
              <a:latin typeface="Basic Sans SF" pitchFamily="2" charset="0"/>
            </a:rPr>
            <a:t>Interscope Change Orders, HUB data and Closeout</a:t>
          </a:r>
        </a:p>
      </dgm:t>
    </dgm:pt>
    <dgm:pt modelId="{D2511069-834E-44BB-AE9B-360665B19C98}" type="parTrans" cxnId="{572C9596-6830-4E99-BA16-AA48AA4FE49E}">
      <dgm:prSet/>
      <dgm:spPr/>
      <dgm:t>
        <a:bodyPr/>
        <a:lstStyle/>
        <a:p>
          <a:endParaRPr lang="en-US"/>
        </a:p>
      </dgm:t>
    </dgm:pt>
    <dgm:pt modelId="{45E1AB95-62E0-47A9-9D78-6A12D225B062}" type="sibTrans" cxnId="{572C9596-6830-4E99-BA16-AA48AA4FE49E}">
      <dgm:prSet/>
      <dgm:spPr/>
      <dgm:t>
        <a:bodyPr/>
        <a:lstStyle/>
        <a:p>
          <a:endParaRPr lang="en-US"/>
        </a:p>
      </dgm:t>
    </dgm:pt>
    <dgm:pt modelId="{DD2EF0AC-B8C0-4E7F-959B-4460D268F038}">
      <dgm:prSet/>
      <dgm:spPr/>
      <dgm:t>
        <a:bodyPr/>
        <a:lstStyle/>
        <a:p>
          <a:r>
            <a:rPr lang="en-US" dirty="0">
              <a:latin typeface="Basic Sans SF" pitchFamily="2" charset="0"/>
            </a:rPr>
            <a:t>Audience:  University</a:t>
          </a:r>
        </a:p>
      </dgm:t>
    </dgm:pt>
    <dgm:pt modelId="{51A2B4AA-822A-44D5-B1FE-112D92302D6C}" type="parTrans" cxnId="{BAA1F1A0-3417-4214-AAF8-066674F00D01}">
      <dgm:prSet/>
      <dgm:spPr/>
      <dgm:t>
        <a:bodyPr/>
        <a:lstStyle/>
        <a:p>
          <a:endParaRPr lang="en-US"/>
        </a:p>
      </dgm:t>
    </dgm:pt>
    <dgm:pt modelId="{E53F8686-4A72-4AC2-B850-ABCF3BC8C17C}" type="sibTrans" cxnId="{BAA1F1A0-3417-4214-AAF8-066674F00D01}">
      <dgm:prSet/>
      <dgm:spPr/>
      <dgm:t>
        <a:bodyPr/>
        <a:lstStyle/>
        <a:p>
          <a:endParaRPr lang="en-US"/>
        </a:p>
      </dgm:t>
    </dgm:pt>
    <dgm:pt modelId="{FC14979E-8133-4BEB-9604-3D3BC42CF930}">
      <dgm:prSet/>
      <dgm:spPr/>
      <dgm:t>
        <a:bodyPr/>
        <a:lstStyle/>
        <a:p>
          <a:r>
            <a:rPr lang="en-US" dirty="0">
              <a:latin typeface="Basic Sans SF" pitchFamily="2" charset="0"/>
            </a:rPr>
            <a:t>Locations: Various</a:t>
          </a:r>
        </a:p>
      </dgm:t>
    </dgm:pt>
    <dgm:pt modelId="{FEB285F6-DC02-4018-A6B2-64B321053AE1}" type="parTrans" cxnId="{59CD685D-5A33-4DC9-B43A-51666CB38481}">
      <dgm:prSet/>
      <dgm:spPr/>
      <dgm:t>
        <a:bodyPr/>
        <a:lstStyle/>
        <a:p>
          <a:endParaRPr lang="en-US"/>
        </a:p>
      </dgm:t>
    </dgm:pt>
    <dgm:pt modelId="{22241A43-BFE2-4FE5-9DA9-2475C27A8A5D}" type="sibTrans" cxnId="{59CD685D-5A33-4DC9-B43A-51666CB38481}">
      <dgm:prSet/>
      <dgm:spPr/>
      <dgm:t>
        <a:bodyPr/>
        <a:lstStyle/>
        <a:p>
          <a:endParaRPr lang="en-US"/>
        </a:p>
      </dgm:t>
    </dgm:pt>
    <dgm:pt modelId="{FE7F9B86-CA60-496C-86E7-023FA040D2A8}">
      <dgm:prSet/>
      <dgm:spPr/>
      <dgm:t>
        <a:bodyPr/>
        <a:lstStyle/>
        <a:p>
          <a:r>
            <a:rPr lang="en-US" dirty="0">
              <a:latin typeface="Basic Sans SF" pitchFamily="2" charset="0"/>
              <a:hlinkClick xmlns:r="http://schemas.openxmlformats.org/officeDocument/2006/relationships" r:id="rId1"/>
            </a:rPr>
            <a:t>ECU</a:t>
          </a:r>
          <a:br>
            <a:rPr lang="en-US" dirty="0">
              <a:latin typeface="Basic Sans SF" pitchFamily="2" charset="0"/>
              <a:hlinkClick xmlns:r="http://schemas.openxmlformats.org/officeDocument/2006/relationships" r:id="rId1"/>
            </a:rPr>
          </a:br>
          <a:r>
            <a:rPr lang="en-US" dirty="0">
              <a:latin typeface="Basic Sans SF" pitchFamily="2" charset="0"/>
              <a:hlinkClick xmlns:r="http://schemas.openxmlformats.org/officeDocument/2006/relationships" r:id="rId1"/>
            </a:rPr>
            <a:t>April 25, 2018</a:t>
          </a:r>
          <a:endParaRPr lang="en-US" dirty="0">
            <a:latin typeface="Basic Sans SF" pitchFamily="2" charset="0"/>
          </a:endParaRPr>
        </a:p>
      </dgm:t>
    </dgm:pt>
    <dgm:pt modelId="{3BE318A3-8867-4F21-B163-A9E5928E5B8A}" type="parTrans" cxnId="{EBC73E2E-650B-43F6-88B9-7BA61CB2FB36}">
      <dgm:prSet/>
      <dgm:spPr/>
      <dgm:t>
        <a:bodyPr/>
        <a:lstStyle/>
        <a:p>
          <a:endParaRPr lang="en-US"/>
        </a:p>
      </dgm:t>
    </dgm:pt>
    <dgm:pt modelId="{0AD83F63-448E-446C-B35B-7B9B0231C4B7}" type="sibTrans" cxnId="{EBC73E2E-650B-43F6-88B9-7BA61CB2FB36}">
      <dgm:prSet/>
      <dgm:spPr/>
      <dgm:t>
        <a:bodyPr/>
        <a:lstStyle/>
        <a:p>
          <a:endParaRPr lang="en-US"/>
        </a:p>
      </dgm:t>
    </dgm:pt>
    <dgm:pt modelId="{5646A2E0-A011-464C-B1E6-2B9C72BFB229}">
      <dgm:prSet/>
      <dgm:spPr/>
      <dgm:t>
        <a:bodyPr/>
        <a:lstStyle/>
        <a:p>
          <a:r>
            <a:rPr lang="en-US" dirty="0">
              <a:latin typeface="Basic Sans SF" pitchFamily="2" charset="0"/>
              <a:hlinkClick xmlns:r="http://schemas.openxmlformats.org/officeDocument/2006/relationships" r:id="rId2"/>
            </a:rPr>
            <a:t>WSSU</a:t>
          </a:r>
          <a:br>
            <a:rPr lang="en-US" dirty="0">
              <a:latin typeface="Basic Sans SF" pitchFamily="2" charset="0"/>
              <a:hlinkClick xmlns:r="http://schemas.openxmlformats.org/officeDocument/2006/relationships" r:id="rId2"/>
            </a:rPr>
          </a:br>
          <a:r>
            <a:rPr lang="en-US" dirty="0">
              <a:latin typeface="Basic Sans SF" pitchFamily="2" charset="0"/>
              <a:hlinkClick xmlns:r="http://schemas.openxmlformats.org/officeDocument/2006/relationships" r:id="rId2"/>
            </a:rPr>
            <a:t>September 27, 2018</a:t>
          </a:r>
          <a:endParaRPr lang="en-US" dirty="0">
            <a:latin typeface="Basic Sans SF" pitchFamily="2" charset="0"/>
          </a:endParaRPr>
        </a:p>
      </dgm:t>
    </dgm:pt>
    <dgm:pt modelId="{57A934A5-CE6A-4E39-8BE3-CBBF2455047F}" type="parTrans" cxnId="{C194CC40-C11D-41C5-8C9E-7C6B342749E7}">
      <dgm:prSet/>
      <dgm:spPr/>
      <dgm:t>
        <a:bodyPr/>
        <a:lstStyle/>
        <a:p>
          <a:endParaRPr lang="en-US"/>
        </a:p>
      </dgm:t>
    </dgm:pt>
    <dgm:pt modelId="{F9F669B7-4C72-4ABC-873C-85D7C4E05AB2}" type="sibTrans" cxnId="{C194CC40-C11D-41C5-8C9E-7C6B342749E7}">
      <dgm:prSet/>
      <dgm:spPr/>
      <dgm:t>
        <a:bodyPr/>
        <a:lstStyle/>
        <a:p>
          <a:endParaRPr lang="en-US"/>
        </a:p>
      </dgm:t>
    </dgm:pt>
    <dgm:pt modelId="{9D8A45F1-F01B-4FA5-B727-A30A490A51C7}" type="pres">
      <dgm:prSet presAssocID="{2DB81704-C2A1-494F-A1A4-F5B43B4D640E}" presName="Name0" presStyleCnt="0">
        <dgm:presLayoutVars>
          <dgm:chMax val="3"/>
          <dgm:chPref val="1"/>
          <dgm:dir/>
          <dgm:animLvl val="lvl"/>
          <dgm:resizeHandles/>
        </dgm:presLayoutVars>
      </dgm:prSet>
      <dgm:spPr/>
    </dgm:pt>
    <dgm:pt modelId="{09210125-145F-4264-99E4-49D2C97A31AA}" type="pres">
      <dgm:prSet presAssocID="{2DB81704-C2A1-494F-A1A4-F5B43B4D640E}" presName="outerBox" presStyleCnt="0"/>
      <dgm:spPr/>
    </dgm:pt>
    <dgm:pt modelId="{DD8B65F4-8E85-4BFB-8ECD-06CAC280082D}" type="pres">
      <dgm:prSet presAssocID="{2DB81704-C2A1-494F-A1A4-F5B43B4D640E}" presName="outerBoxParent" presStyleLbl="node1" presStyleIdx="0" presStyleCnt="3" custLinFactNeighborX="1017" custLinFactNeighborY="2251"/>
      <dgm:spPr/>
    </dgm:pt>
    <dgm:pt modelId="{97F3CF94-591A-4F8E-B548-357253D4D514}" type="pres">
      <dgm:prSet presAssocID="{2DB81704-C2A1-494F-A1A4-F5B43B4D640E}" presName="outerBoxChildren" presStyleCnt="0"/>
      <dgm:spPr/>
    </dgm:pt>
    <dgm:pt modelId="{35677D99-6517-4E98-BB6D-F46A5D5D35DC}" type="pres">
      <dgm:prSet presAssocID="{2DB81704-C2A1-494F-A1A4-F5B43B4D640E}" presName="middleBox" presStyleCnt="0"/>
      <dgm:spPr/>
    </dgm:pt>
    <dgm:pt modelId="{75527AD3-96BE-464A-9892-4CBB333CFF95}" type="pres">
      <dgm:prSet presAssocID="{2DB81704-C2A1-494F-A1A4-F5B43B4D640E}" presName="middleBoxParent" presStyleLbl="node1" presStyleIdx="1" presStyleCnt="3"/>
      <dgm:spPr/>
    </dgm:pt>
    <dgm:pt modelId="{D62A7FE2-3426-43F5-ABE5-8E696FAA3BE8}" type="pres">
      <dgm:prSet presAssocID="{2DB81704-C2A1-494F-A1A4-F5B43B4D640E}" presName="middleBoxChildren" presStyleCnt="0"/>
      <dgm:spPr/>
    </dgm:pt>
    <dgm:pt modelId="{A07D5A44-90C0-4789-AD5B-16B1531BA9FE}" type="pres">
      <dgm:prSet presAssocID="{2DB81704-C2A1-494F-A1A4-F5B43B4D640E}" presName="centerBox" presStyleCnt="0"/>
      <dgm:spPr/>
    </dgm:pt>
    <dgm:pt modelId="{AE60742A-E9D3-4B19-86C9-035E93242118}" type="pres">
      <dgm:prSet presAssocID="{2DB81704-C2A1-494F-A1A4-F5B43B4D640E}" presName="centerBoxParent" presStyleLbl="node1" presStyleIdx="2" presStyleCnt="3"/>
      <dgm:spPr/>
    </dgm:pt>
    <dgm:pt modelId="{25A67817-C8F3-4704-9BBF-7AFF3F2EC690}" type="pres">
      <dgm:prSet presAssocID="{2DB81704-C2A1-494F-A1A4-F5B43B4D640E}" presName="centerBoxChildren" presStyleCnt="0"/>
      <dgm:spPr/>
    </dgm:pt>
    <dgm:pt modelId="{96A98BD8-8C04-40D5-BE48-F02DD7F04A8B}" type="pres">
      <dgm:prSet presAssocID="{FE7F9B86-CA60-496C-86E7-023FA040D2A8}" presName="cChild" presStyleLbl="fgAcc1" presStyleIdx="0" presStyleCnt="2">
        <dgm:presLayoutVars>
          <dgm:bulletEnabled val="1"/>
        </dgm:presLayoutVars>
      </dgm:prSet>
      <dgm:spPr/>
    </dgm:pt>
    <dgm:pt modelId="{181BD3C9-AC5B-4C08-B285-BBEF600EACBD}" type="pres">
      <dgm:prSet presAssocID="{0AD83F63-448E-446C-B35B-7B9B0231C4B7}" presName="centerSibTrans" presStyleCnt="0"/>
      <dgm:spPr/>
    </dgm:pt>
    <dgm:pt modelId="{352D16A7-F357-4319-8565-AA96460F8D67}" type="pres">
      <dgm:prSet presAssocID="{5646A2E0-A011-464C-B1E6-2B9C72BFB229}" presName="cChild" presStyleLbl="fgAcc1" presStyleIdx="1" presStyleCnt="2">
        <dgm:presLayoutVars>
          <dgm:bulletEnabled val="1"/>
        </dgm:presLayoutVars>
      </dgm:prSet>
      <dgm:spPr/>
    </dgm:pt>
  </dgm:ptLst>
  <dgm:cxnLst>
    <dgm:cxn modelId="{F9611C02-05D4-4D4F-8DBB-AA822A91A5AC}" type="presOf" srcId="{446D810F-9236-4E76-9B6A-D4283E2AC264}" destId="{DD8B65F4-8E85-4BFB-8ECD-06CAC280082D}" srcOrd="0" destOrd="0" presId="urn:microsoft.com/office/officeart/2005/8/layout/target2"/>
    <dgm:cxn modelId="{EBC73E2E-650B-43F6-88B9-7BA61CB2FB36}" srcId="{FC14979E-8133-4BEB-9604-3D3BC42CF930}" destId="{FE7F9B86-CA60-496C-86E7-023FA040D2A8}" srcOrd="0" destOrd="0" parTransId="{3BE318A3-8867-4F21-B163-A9E5928E5B8A}" sibTransId="{0AD83F63-448E-446C-B35B-7B9B0231C4B7}"/>
    <dgm:cxn modelId="{AAC0DE34-09AF-449C-9EE6-04D2B1DA8F94}" type="presOf" srcId="{FE7F9B86-CA60-496C-86E7-023FA040D2A8}" destId="{96A98BD8-8C04-40D5-BE48-F02DD7F04A8B}" srcOrd="0" destOrd="0" presId="urn:microsoft.com/office/officeart/2005/8/layout/target2"/>
    <dgm:cxn modelId="{57A86337-DC62-40F8-B4DC-51FDD07ED4C6}" type="presOf" srcId="{5646A2E0-A011-464C-B1E6-2B9C72BFB229}" destId="{352D16A7-F357-4319-8565-AA96460F8D67}" srcOrd="0" destOrd="0" presId="urn:microsoft.com/office/officeart/2005/8/layout/target2"/>
    <dgm:cxn modelId="{C194CC40-C11D-41C5-8C9E-7C6B342749E7}" srcId="{FC14979E-8133-4BEB-9604-3D3BC42CF930}" destId="{5646A2E0-A011-464C-B1E6-2B9C72BFB229}" srcOrd="1" destOrd="0" parTransId="{57A934A5-CE6A-4E39-8BE3-CBBF2455047F}" sibTransId="{F9F669B7-4C72-4ABC-873C-85D7C4E05AB2}"/>
    <dgm:cxn modelId="{59CD685D-5A33-4DC9-B43A-51666CB38481}" srcId="{2DB81704-C2A1-494F-A1A4-F5B43B4D640E}" destId="{FC14979E-8133-4BEB-9604-3D3BC42CF930}" srcOrd="2" destOrd="0" parTransId="{FEB285F6-DC02-4018-A6B2-64B321053AE1}" sibTransId="{22241A43-BFE2-4FE5-9DA9-2475C27A8A5D}"/>
    <dgm:cxn modelId="{30C02642-71F4-40E4-9E16-609817F73AE1}" type="presOf" srcId="{DD2EF0AC-B8C0-4E7F-959B-4460D268F038}" destId="{75527AD3-96BE-464A-9892-4CBB333CFF95}" srcOrd="0" destOrd="0" presId="urn:microsoft.com/office/officeart/2005/8/layout/target2"/>
    <dgm:cxn modelId="{6AE61280-DB52-4565-ACE3-CFD7114B25CF}" type="presOf" srcId="{2DB81704-C2A1-494F-A1A4-F5B43B4D640E}" destId="{9D8A45F1-F01B-4FA5-B727-A30A490A51C7}" srcOrd="0" destOrd="0" presId="urn:microsoft.com/office/officeart/2005/8/layout/target2"/>
    <dgm:cxn modelId="{412E1F81-7991-495E-A3B9-60422AD3DD27}" type="presOf" srcId="{FC14979E-8133-4BEB-9604-3D3BC42CF930}" destId="{AE60742A-E9D3-4B19-86C9-035E93242118}" srcOrd="0" destOrd="0" presId="urn:microsoft.com/office/officeart/2005/8/layout/target2"/>
    <dgm:cxn modelId="{572C9596-6830-4E99-BA16-AA48AA4FE49E}" srcId="{2DB81704-C2A1-494F-A1A4-F5B43B4D640E}" destId="{446D810F-9236-4E76-9B6A-D4283E2AC264}" srcOrd="0" destOrd="0" parTransId="{D2511069-834E-44BB-AE9B-360665B19C98}" sibTransId="{45E1AB95-62E0-47A9-9D78-6A12D225B062}"/>
    <dgm:cxn modelId="{BAA1F1A0-3417-4214-AAF8-066674F00D01}" srcId="{2DB81704-C2A1-494F-A1A4-F5B43B4D640E}" destId="{DD2EF0AC-B8C0-4E7F-959B-4460D268F038}" srcOrd="1" destOrd="0" parTransId="{51A2B4AA-822A-44D5-B1FE-112D92302D6C}" sibTransId="{E53F8686-4A72-4AC2-B850-ABCF3BC8C17C}"/>
    <dgm:cxn modelId="{F55AE31F-3372-4E02-999E-51AC54716D0D}" type="presParOf" srcId="{9D8A45F1-F01B-4FA5-B727-A30A490A51C7}" destId="{09210125-145F-4264-99E4-49D2C97A31AA}" srcOrd="0" destOrd="0" presId="urn:microsoft.com/office/officeart/2005/8/layout/target2"/>
    <dgm:cxn modelId="{7E90309E-D724-4C2C-A779-4D233D6BE846}" type="presParOf" srcId="{09210125-145F-4264-99E4-49D2C97A31AA}" destId="{DD8B65F4-8E85-4BFB-8ECD-06CAC280082D}" srcOrd="0" destOrd="0" presId="urn:microsoft.com/office/officeart/2005/8/layout/target2"/>
    <dgm:cxn modelId="{54C7FC63-715F-4174-8C91-ECA15CA903B5}" type="presParOf" srcId="{09210125-145F-4264-99E4-49D2C97A31AA}" destId="{97F3CF94-591A-4F8E-B548-357253D4D514}" srcOrd="1" destOrd="0" presId="urn:microsoft.com/office/officeart/2005/8/layout/target2"/>
    <dgm:cxn modelId="{66D85192-FA5E-4C3C-B264-385DECFA1500}" type="presParOf" srcId="{9D8A45F1-F01B-4FA5-B727-A30A490A51C7}" destId="{35677D99-6517-4E98-BB6D-F46A5D5D35DC}" srcOrd="1" destOrd="0" presId="urn:microsoft.com/office/officeart/2005/8/layout/target2"/>
    <dgm:cxn modelId="{533F8E01-E1C8-48EE-9067-679F7866F320}" type="presParOf" srcId="{35677D99-6517-4E98-BB6D-F46A5D5D35DC}" destId="{75527AD3-96BE-464A-9892-4CBB333CFF95}" srcOrd="0" destOrd="0" presId="urn:microsoft.com/office/officeart/2005/8/layout/target2"/>
    <dgm:cxn modelId="{6F14E947-153F-4262-AADE-2A8F7DA14730}" type="presParOf" srcId="{35677D99-6517-4E98-BB6D-F46A5D5D35DC}" destId="{D62A7FE2-3426-43F5-ABE5-8E696FAA3BE8}" srcOrd="1" destOrd="0" presId="urn:microsoft.com/office/officeart/2005/8/layout/target2"/>
    <dgm:cxn modelId="{1322DE77-B4C2-4EA7-88F3-92E5ACBEE359}" type="presParOf" srcId="{9D8A45F1-F01B-4FA5-B727-A30A490A51C7}" destId="{A07D5A44-90C0-4789-AD5B-16B1531BA9FE}" srcOrd="2" destOrd="0" presId="urn:microsoft.com/office/officeart/2005/8/layout/target2"/>
    <dgm:cxn modelId="{B8C7D7C2-CB5B-4849-9AD6-E9376053D052}" type="presParOf" srcId="{A07D5A44-90C0-4789-AD5B-16B1531BA9FE}" destId="{AE60742A-E9D3-4B19-86C9-035E93242118}" srcOrd="0" destOrd="0" presId="urn:microsoft.com/office/officeart/2005/8/layout/target2"/>
    <dgm:cxn modelId="{353418F4-CB24-44FE-BDBB-4D585FA89C76}" type="presParOf" srcId="{A07D5A44-90C0-4789-AD5B-16B1531BA9FE}" destId="{25A67817-C8F3-4704-9BBF-7AFF3F2EC690}" srcOrd="1" destOrd="0" presId="urn:microsoft.com/office/officeart/2005/8/layout/target2"/>
    <dgm:cxn modelId="{05BCF9B6-7CF4-41C4-99A1-D13E1F7CE8CA}" type="presParOf" srcId="{25A67817-C8F3-4704-9BBF-7AFF3F2EC690}" destId="{96A98BD8-8C04-40D5-BE48-F02DD7F04A8B}" srcOrd="0" destOrd="0" presId="urn:microsoft.com/office/officeart/2005/8/layout/target2"/>
    <dgm:cxn modelId="{8CD2B450-E364-4AC9-B3D9-4C9CF5CFD6A9}" type="presParOf" srcId="{25A67817-C8F3-4704-9BBF-7AFF3F2EC690}" destId="{181BD3C9-AC5B-4C08-B285-BBEF600EACBD}" srcOrd="1" destOrd="0" presId="urn:microsoft.com/office/officeart/2005/8/layout/target2"/>
    <dgm:cxn modelId="{4619235E-A464-43BE-9284-3FA58EA5A1A5}" type="presParOf" srcId="{25A67817-C8F3-4704-9BBF-7AFF3F2EC690}" destId="{352D16A7-F357-4319-8565-AA96460F8D67}" srcOrd="2" destOrd="0" presId="urn:microsoft.com/office/officeart/2005/8/layout/targe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4F1C9EDB-13E0-4D67-8219-D60A3B093E9E}" type="doc">
      <dgm:prSet loTypeId="urn:microsoft.com/office/officeart/2005/8/layout/lProcess2" loCatId="relationship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F3FD7B0A-B672-4BA5-9220-AB72A34DA537}">
      <dgm:prSet custT="1"/>
      <dgm:spPr/>
      <dgm:t>
        <a:bodyPr/>
        <a:lstStyle/>
        <a:p>
          <a:endParaRPr lang="en-US" sz="3600" b="0" dirty="0">
            <a:latin typeface="Basic Sans SF" pitchFamily="2" charset="0"/>
          </a:endParaRPr>
        </a:p>
        <a:p>
          <a:endParaRPr lang="en-US" sz="3600" b="0" dirty="0">
            <a:latin typeface="Basic Sans SF" pitchFamily="2" charset="0"/>
          </a:endParaRPr>
        </a:p>
        <a:p>
          <a:endParaRPr lang="en-US" sz="3600" b="0" dirty="0">
            <a:latin typeface="Basic Sans SF" pitchFamily="2" charset="0"/>
          </a:endParaRPr>
        </a:p>
        <a:p>
          <a:endParaRPr lang="en-US" sz="3600" b="0" dirty="0">
            <a:latin typeface="Basic Sans SF" pitchFamily="2" charset="0"/>
          </a:endParaRPr>
        </a:p>
        <a:p>
          <a:endParaRPr lang="en-US" sz="3600" b="0" dirty="0">
            <a:latin typeface="Basic Sans SF" pitchFamily="2" charset="0"/>
          </a:endParaRPr>
        </a:p>
        <a:p>
          <a:endParaRPr lang="en-US" sz="3600" b="0" dirty="0">
            <a:latin typeface="Basic Sans SF" pitchFamily="2" charset="0"/>
          </a:endParaRPr>
        </a:p>
        <a:p>
          <a:r>
            <a:rPr lang="en-US" sz="3600" b="0" dirty="0">
              <a:latin typeface="Basic Sans SF" pitchFamily="2" charset="0"/>
            </a:rPr>
            <a:t>Capital Projects Coordinator (CPC)</a:t>
          </a:r>
        </a:p>
      </dgm:t>
    </dgm:pt>
    <dgm:pt modelId="{649DA1D7-EE8C-419F-95F9-F88B17BB1426}" type="parTrans" cxnId="{27A39A7E-8173-4F8B-9A96-BFEA7A33A7B6}">
      <dgm:prSet/>
      <dgm:spPr/>
      <dgm:t>
        <a:bodyPr/>
        <a:lstStyle/>
        <a:p>
          <a:endParaRPr lang="en-US">
            <a:latin typeface="Basic Sans SF" pitchFamily="2" charset="0"/>
          </a:endParaRPr>
        </a:p>
      </dgm:t>
    </dgm:pt>
    <dgm:pt modelId="{42A019C7-26DB-4F98-A82A-0D6E697455FE}" type="sibTrans" cxnId="{27A39A7E-8173-4F8B-9A96-BFEA7A33A7B6}">
      <dgm:prSet/>
      <dgm:spPr/>
      <dgm:t>
        <a:bodyPr/>
        <a:lstStyle/>
        <a:p>
          <a:endParaRPr lang="en-US">
            <a:latin typeface="Basic Sans SF" pitchFamily="2" charset="0"/>
          </a:endParaRPr>
        </a:p>
      </dgm:t>
    </dgm:pt>
    <dgm:pt modelId="{5C0D44D9-DF18-466E-8947-0E1F78910F8F}">
      <dgm:prSet custT="1"/>
      <dgm:spPr/>
      <dgm:t>
        <a:bodyPr/>
        <a:lstStyle/>
        <a:p>
          <a:r>
            <a:rPr lang="en-US" sz="2400" dirty="0">
              <a:latin typeface="Basic Sans SF" pitchFamily="2" charset="0"/>
            </a:rPr>
            <a:t>Audience:  </a:t>
          </a:r>
          <a:r>
            <a:rPr lang="en-US" sz="2800" b="1" i="1" dirty="0">
              <a:latin typeface="Basic Sans SF" pitchFamily="2" charset="0"/>
            </a:rPr>
            <a:t>Agencies</a:t>
          </a:r>
          <a:endParaRPr lang="en-US" sz="2400" b="1" i="1" dirty="0">
            <a:latin typeface="Basic Sans SF" pitchFamily="2" charset="0"/>
          </a:endParaRPr>
        </a:p>
      </dgm:t>
    </dgm:pt>
    <dgm:pt modelId="{75ED2E86-82DE-4F19-8A0C-C63A2144A436}" type="parTrans" cxnId="{C3BBC7D1-5C17-42BD-A1A4-C743ABBF5E59}">
      <dgm:prSet/>
      <dgm:spPr/>
      <dgm:t>
        <a:bodyPr/>
        <a:lstStyle/>
        <a:p>
          <a:endParaRPr lang="en-US">
            <a:latin typeface="Basic Sans SF" pitchFamily="2" charset="0"/>
          </a:endParaRPr>
        </a:p>
      </dgm:t>
    </dgm:pt>
    <dgm:pt modelId="{EDAA4C66-68F7-4E35-87EF-1D1B55FE7F7C}" type="sibTrans" cxnId="{C3BBC7D1-5C17-42BD-A1A4-C743ABBF5E59}">
      <dgm:prSet/>
      <dgm:spPr/>
      <dgm:t>
        <a:bodyPr/>
        <a:lstStyle/>
        <a:p>
          <a:endParaRPr lang="en-US">
            <a:latin typeface="Basic Sans SF" pitchFamily="2" charset="0"/>
          </a:endParaRPr>
        </a:p>
      </dgm:t>
    </dgm:pt>
    <dgm:pt modelId="{3BF60053-56F9-489C-BA36-BFD79124D54C}">
      <dgm:prSet custT="1"/>
      <dgm:spPr/>
      <dgm:t>
        <a:bodyPr/>
        <a:lstStyle/>
        <a:p>
          <a:r>
            <a:rPr lang="en-US" sz="1800" dirty="0">
              <a:latin typeface="Basic Sans SF" pitchFamily="2" charset="0"/>
            </a:rPr>
            <a:t>Location</a:t>
          </a:r>
          <a:r>
            <a:rPr lang="en-US" sz="1700" dirty="0">
              <a:latin typeface="Basic Sans SF" pitchFamily="2" charset="0"/>
            </a:rPr>
            <a:t>:  New Education Building (SCO)</a:t>
          </a:r>
        </a:p>
      </dgm:t>
    </dgm:pt>
    <dgm:pt modelId="{7D73CBB1-A6DE-44B2-BAF4-F9EDEFFB1A1A}" type="parTrans" cxnId="{EDC89E0F-7514-4F7B-A346-A525545D0CF3}">
      <dgm:prSet/>
      <dgm:spPr/>
      <dgm:t>
        <a:bodyPr/>
        <a:lstStyle/>
        <a:p>
          <a:endParaRPr lang="en-US">
            <a:latin typeface="Basic Sans SF" pitchFamily="2" charset="0"/>
          </a:endParaRPr>
        </a:p>
      </dgm:t>
    </dgm:pt>
    <dgm:pt modelId="{86E19EB6-74FB-4BFA-88E0-708962880778}" type="sibTrans" cxnId="{EDC89E0F-7514-4F7B-A346-A525545D0CF3}">
      <dgm:prSet/>
      <dgm:spPr/>
      <dgm:t>
        <a:bodyPr/>
        <a:lstStyle/>
        <a:p>
          <a:endParaRPr lang="en-US">
            <a:latin typeface="Basic Sans SF" pitchFamily="2" charset="0"/>
          </a:endParaRPr>
        </a:p>
      </dgm:t>
    </dgm:pt>
    <dgm:pt modelId="{99D40A2A-BAEB-4D73-A344-3B159664FFD0}">
      <dgm:prSet custT="1"/>
      <dgm:spPr/>
      <dgm:t>
        <a:bodyPr/>
        <a:lstStyle/>
        <a:p>
          <a:r>
            <a:rPr lang="en-US" sz="2400" dirty="0">
              <a:latin typeface="Basic Sans SF" pitchFamily="2" charset="0"/>
              <a:hlinkClick xmlns:r="http://schemas.openxmlformats.org/officeDocument/2006/relationships" r:id="rId1"/>
            </a:rPr>
            <a:t>May 24, 2018</a:t>
          </a:r>
          <a:endParaRPr lang="en-US" sz="2400" dirty="0">
            <a:latin typeface="Basic Sans SF" pitchFamily="2" charset="0"/>
          </a:endParaRPr>
        </a:p>
      </dgm:t>
    </dgm:pt>
    <dgm:pt modelId="{54843325-591A-4A22-9D5F-D96CF7A72D60}" type="parTrans" cxnId="{471BA2C9-F723-4549-96A9-F874D75F92C0}">
      <dgm:prSet/>
      <dgm:spPr/>
      <dgm:t>
        <a:bodyPr/>
        <a:lstStyle/>
        <a:p>
          <a:endParaRPr lang="en-US">
            <a:latin typeface="Basic Sans SF" pitchFamily="2" charset="0"/>
          </a:endParaRPr>
        </a:p>
      </dgm:t>
    </dgm:pt>
    <dgm:pt modelId="{B9723106-3A40-4F76-96C9-4ADEC5971522}" type="sibTrans" cxnId="{471BA2C9-F723-4549-96A9-F874D75F92C0}">
      <dgm:prSet/>
      <dgm:spPr/>
      <dgm:t>
        <a:bodyPr/>
        <a:lstStyle/>
        <a:p>
          <a:endParaRPr lang="en-US">
            <a:latin typeface="Basic Sans SF" pitchFamily="2" charset="0"/>
          </a:endParaRPr>
        </a:p>
      </dgm:t>
    </dgm:pt>
    <dgm:pt modelId="{918455BD-8CF6-43B7-A053-9B2739275538}">
      <dgm:prSet custT="1"/>
      <dgm:spPr/>
      <dgm:t>
        <a:bodyPr/>
        <a:lstStyle/>
        <a:p>
          <a:r>
            <a:rPr lang="en-US" sz="2400" dirty="0">
              <a:latin typeface="Basic Sans SF" pitchFamily="2" charset="0"/>
            </a:rPr>
            <a:t>Audience:  </a:t>
          </a:r>
          <a:r>
            <a:rPr lang="en-US" sz="2800" b="1" i="1" dirty="0">
              <a:latin typeface="Basic Sans SF" pitchFamily="2" charset="0"/>
            </a:rPr>
            <a:t>Community Colleges</a:t>
          </a:r>
          <a:endParaRPr lang="en-US" sz="2400" b="1" i="1" dirty="0">
            <a:latin typeface="Basic Sans SF" pitchFamily="2" charset="0"/>
          </a:endParaRPr>
        </a:p>
      </dgm:t>
    </dgm:pt>
    <dgm:pt modelId="{4100BE90-F45A-45A4-9E4D-1C0D934C34F5}" type="parTrans" cxnId="{FBBF0C31-70E9-4B6B-B935-6F4102A2108D}">
      <dgm:prSet/>
      <dgm:spPr/>
      <dgm:t>
        <a:bodyPr/>
        <a:lstStyle/>
        <a:p>
          <a:endParaRPr lang="en-US">
            <a:latin typeface="Basic Sans SF" pitchFamily="2" charset="0"/>
          </a:endParaRPr>
        </a:p>
      </dgm:t>
    </dgm:pt>
    <dgm:pt modelId="{52AFEDF0-3B54-47A5-9FBD-C88C5D7E614E}" type="sibTrans" cxnId="{FBBF0C31-70E9-4B6B-B935-6F4102A2108D}">
      <dgm:prSet/>
      <dgm:spPr/>
      <dgm:t>
        <a:bodyPr/>
        <a:lstStyle/>
        <a:p>
          <a:endParaRPr lang="en-US">
            <a:latin typeface="Basic Sans SF" pitchFamily="2" charset="0"/>
          </a:endParaRPr>
        </a:p>
      </dgm:t>
    </dgm:pt>
    <dgm:pt modelId="{20E8AC08-7979-4990-B675-011B085204F1}">
      <dgm:prSet/>
      <dgm:spPr/>
      <dgm:t>
        <a:bodyPr/>
        <a:lstStyle/>
        <a:p>
          <a:r>
            <a:rPr lang="en-US" dirty="0">
              <a:latin typeface="Basic Sans SF" pitchFamily="2" charset="0"/>
            </a:rPr>
            <a:t>Location:   Caswell Building (System Office)</a:t>
          </a:r>
        </a:p>
      </dgm:t>
    </dgm:pt>
    <dgm:pt modelId="{6FDBDAFF-DBCC-40CA-8F4B-EF1BF5FA8988}" type="parTrans" cxnId="{9FEDF99D-B56F-44BC-B68A-86EB6C6D44E4}">
      <dgm:prSet/>
      <dgm:spPr/>
      <dgm:t>
        <a:bodyPr/>
        <a:lstStyle/>
        <a:p>
          <a:endParaRPr lang="en-US">
            <a:latin typeface="Basic Sans SF" pitchFamily="2" charset="0"/>
          </a:endParaRPr>
        </a:p>
      </dgm:t>
    </dgm:pt>
    <dgm:pt modelId="{2D0B2149-56EF-4677-9EF6-37CF6C688992}" type="sibTrans" cxnId="{9FEDF99D-B56F-44BC-B68A-86EB6C6D44E4}">
      <dgm:prSet/>
      <dgm:spPr/>
      <dgm:t>
        <a:bodyPr/>
        <a:lstStyle/>
        <a:p>
          <a:endParaRPr lang="en-US">
            <a:latin typeface="Basic Sans SF" pitchFamily="2" charset="0"/>
          </a:endParaRPr>
        </a:p>
      </dgm:t>
    </dgm:pt>
    <dgm:pt modelId="{63DCE8EC-132F-45F5-A89E-DEBACBA62806}">
      <dgm:prSet custT="1"/>
      <dgm:spPr/>
      <dgm:t>
        <a:bodyPr/>
        <a:lstStyle/>
        <a:p>
          <a:r>
            <a:rPr lang="en-US" sz="2800" dirty="0">
              <a:latin typeface="Basic Sans SF" pitchFamily="2" charset="0"/>
              <a:hlinkClick xmlns:r="http://schemas.openxmlformats.org/officeDocument/2006/relationships" r:id="rId2"/>
            </a:rPr>
            <a:t>July 24, 2018</a:t>
          </a:r>
          <a:endParaRPr lang="en-US" sz="2800" dirty="0">
            <a:latin typeface="Basic Sans SF" pitchFamily="2" charset="0"/>
          </a:endParaRPr>
        </a:p>
      </dgm:t>
    </dgm:pt>
    <dgm:pt modelId="{DA3724FC-52BB-4C22-974E-5469DB3B7538}" type="parTrans" cxnId="{FA8EC5A6-BB22-4CDD-8B99-F6371D04BFB7}">
      <dgm:prSet/>
      <dgm:spPr/>
      <dgm:t>
        <a:bodyPr/>
        <a:lstStyle/>
        <a:p>
          <a:endParaRPr lang="en-US">
            <a:latin typeface="Basic Sans SF" pitchFamily="2" charset="0"/>
          </a:endParaRPr>
        </a:p>
      </dgm:t>
    </dgm:pt>
    <dgm:pt modelId="{9C1FB583-D8D4-4F12-8FA2-D6DBEA11D9E0}" type="sibTrans" cxnId="{FA8EC5A6-BB22-4CDD-8B99-F6371D04BFB7}">
      <dgm:prSet/>
      <dgm:spPr/>
      <dgm:t>
        <a:bodyPr/>
        <a:lstStyle/>
        <a:p>
          <a:endParaRPr lang="en-US">
            <a:latin typeface="Basic Sans SF" pitchFamily="2" charset="0"/>
          </a:endParaRPr>
        </a:p>
      </dgm:t>
    </dgm:pt>
    <dgm:pt modelId="{0D6859A2-57DF-455B-BFBF-C3506E240853}">
      <dgm:prSet custT="1"/>
      <dgm:spPr/>
      <dgm:t>
        <a:bodyPr/>
        <a:lstStyle/>
        <a:p>
          <a:r>
            <a:rPr lang="en-US" sz="2400" dirty="0">
              <a:latin typeface="Basic Sans SF" pitchFamily="2" charset="0"/>
            </a:rPr>
            <a:t>Audience:  </a:t>
          </a:r>
          <a:r>
            <a:rPr lang="en-US" sz="2800" b="1" i="1" dirty="0">
              <a:latin typeface="Basic Sans SF" pitchFamily="2" charset="0"/>
            </a:rPr>
            <a:t>Universities</a:t>
          </a:r>
          <a:endParaRPr lang="en-US" sz="2400" b="1" i="1" dirty="0">
            <a:latin typeface="Basic Sans SF" pitchFamily="2" charset="0"/>
          </a:endParaRPr>
        </a:p>
      </dgm:t>
    </dgm:pt>
    <dgm:pt modelId="{40A979D9-A43D-4850-800D-B301C2815418}" type="parTrans" cxnId="{AF0800FC-B5FC-4958-8513-416B31BE24FF}">
      <dgm:prSet/>
      <dgm:spPr/>
      <dgm:t>
        <a:bodyPr/>
        <a:lstStyle/>
        <a:p>
          <a:endParaRPr lang="en-US">
            <a:latin typeface="Basic Sans SF" pitchFamily="2" charset="0"/>
          </a:endParaRPr>
        </a:p>
      </dgm:t>
    </dgm:pt>
    <dgm:pt modelId="{17558BAA-4F06-4510-9294-72D308A27AE1}" type="sibTrans" cxnId="{AF0800FC-B5FC-4958-8513-416B31BE24FF}">
      <dgm:prSet/>
      <dgm:spPr/>
      <dgm:t>
        <a:bodyPr/>
        <a:lstStyle/>
        <a:p>
          <a:endParaRPr lang="en-US">
            <a:latin typeface="Basic Sans SF" pitchFamily="2" charset="0"/>
          </a:endParaRPr>
        </a:p>
      </dgm:t>
    </dgm:pt>
    <dgm:pt modelId="{FF6E6CB4-810E-494A-8D35-5799ECD20F10}">
      <dgm:prSet/>
      <dgm:spPr/>
      <dgm:t>
        <a:bodyPr/>
        <a:lstStyle/>
        <a:p>
          <a:r>
            <a:rPr lang="en-US" dirty="0">
              <a:latin typeface="Basic Sans SF" pitchFamily="2" charset="0"/>
            </a:rPr>
            <a:t>Location: TBD</a:t>
          </a:r>
        </a:p>
      </dgm:t>
    </dgm:pt>
    <dgm:pt modelId="{E770E045-68FF-4322-A4FF-5557046E20AF}" type="parTrans" cxnId="{231BB266-053A-451C-9BDF-FA68FC891685}">
      <dgm:prSet/>
      <dgm:spPr/>
      <dgm:t>
        <a:bodyPr/>
        <a:lstStyle/>
        <a:p>
          <a:endParaRPr lang="en-US">
            <a:latin typeface="Basic Sans SF" pitchFamily="2" charset="0"/>
          </a:endParaRPr>
        </a:p>
      </dgm:t>
    </dgm:pt>
    <dgm:pt modelId="{E4CF1909-8F8A-426C-ACEB-6B110E1544DF}" type="sibTrans" cxnId="{231BB266-053A-451C-9BDF-FA68FC891685}">
      <dgm:prSet/>
      <dgm:spPr/>
      <dgm:t>
        <a:bodyPr/>
        <a:lstStyle/>
        <a:p>
          <a:endParaRPr lang="en-US">
            <a:latin typeface="Basic Sans SF" pitchFamily="2" charset="0"/>
          </a:endParaRPr>
        </a:p>
      </dgm:t>
    </dgm:pt>
    <dgm:pt modelId="{32F6D478-855F-4B88-B0DF-B0BB15F2EE3E}">
      <dgm:prSet custT="1"/>
      <dgm:spPr/>
      <dgm:t>
        <a:bodyPr/>
        <a:lstStyle/>
        <a:p>
          <a:endParaRPr lang="en-US" sz="2800" dirty="0">
            <a:latin typeface="Basic Sans SF" pitchFamily="2" charset="0"/>
            <a:hlinkClick xmlns:r="http://schemas.openxmlformats.org/officeDocument/2006/relationships" r:id="rId3"/>
          </a:endParaRPr>
        </a:p>
        <a:p>
          <a:r>
            <a:rPr lang="en-US" sz="2800" dirty="0">
              <a:latin typeface="Basic Sans SF" pitchFamily="2" charset="0"/>
              <a:hlinkClick xmlns:r="http://schemas.openxmlformats.org/officeDocument/2006/relationships" r:id="rId3"/>
            </a:rPr>
            <a:t>October 23, 2018</a:t>
          </a:r>
          <a:br>
            <a:rPr lang="en-US" sz="2800" dirty="0">
              <a:latin typeface="Basic Sans SF" pitchFamily="2" charset="0"/>
            </a:rPr>
          </a:br>
          <a:endParaRPr lang="en-US" sz="2800" dirty="0">
            <a:latin typeface="Basic Sans SF" pitchFamily="2" charset="0"/>
          </a:endParaRPr>
        </a:p>
      </dgm:t>
    </dgm:pt>
    <dgm:pt modelId="{08859065-1A3D-4C35-84E5-B72AD09AD14A}" type="parTrans" cxnId="{9D91D33E-2E12-44B9-A48B-5B6FF6D1FE1E}">
      <dgm:prSet/>
      <dgm:spPr/>
      <dgm:t>
        <a:bodyPr/>
        <a:lstStyle/>
        <a:p>
          <a:endParaRPr lang="en-US">
            <a:latin typeface="Basic Sans SF" pitchFamily="2" charset="0"/>
          </a:endParaRPr>
        </a:p>
      </dgm:t>
    </dgm:pt>
    <dgm:pt modelId="{C26A8BB3-D095-45B5-8C3D-73F50DDE259B}" type="sibTrans" cxnId="{9D91D33E-2E12-44B9-A48B-5B6FF6D1FE1E}">
      <dgm:prSet/>
      <dgm:spPr/>
      <dgm:t>
        <a:bodyPr/>
        <a:lstStyle/>
        <a:p>
          <a:endParaRPr lang="en-US">
            <a:latin typeface="Basic Sans SF" pitchFamily="2" charset="0"/>
          </a:endParaRPr>
        </a:p>
      </dgm:t>
    </dgm:pt>
    <dgm:pt modelId="{DAC64EBA-7D71-48B6-8900-5C55114B6CFA}" type="pres">
      <dgm:prSet presAssocID="{4F1C9EDB-13E0-4D67-8219-D60A3B093E9E}" presName="theList" presStyleCnt="0">
        <dgm:presLayoutVars>
          <dgm:dir/>
          <dgm:animLvl val="lvl"/>
          <dgm:resizeHandles val="exact"/>
        </dgm:presLayoutVars>
      </dgm:prSet>
      <dgm:spPr/>
    </dgm:pt>
    <dgm:pt modelId="{CF8C1B49-F07F-41C3-BE08-94E572910622}" type="pres">
      <dgm:prSet presAssocID="{F3FD7B0A-B672-4BA5-9220-AB72A34DA537}" presName="compNode" presStyleCnt="0"/>
      <dgm:spPr/>
    </dgm:pt>
    <dgm:pt modelId="{48A36B36-B384-4411-8309-F17260615912}" type="pres">
      <dgm:prSet presAssocID="{F3FD7B0A-B672-4BA5-9220-AB72A34DA537}" presName="aNode" presStyleLbl="bgShp" presStyleIdx="0" presStyleCnt="4"/>
      <dgm:spPr/>
    </dgm:pt>
    <dgm:pt modelId="{707B9E7B-F984-425C-B6BB-C5AFBFBD11CA}" type="pres">
      <dgm:prSet presAssocID="{F3FD7B0A-B672-4BA5-9220-AB72A34DA537}" presName="textNode" presStyleLbl="bgShp" presStyleIdx="0" presStyleCnt="4"/>
      <dgm:spPr/>
    </dgm:pt>
    <dgm:pt modelId="{8681A300-EC3C-43C3-A7CD-F91028A8E56F}" type="pres">
      <dgm:prSet presAssocID="{F3FD7B0A-B672-4BA5-9220-AB72A34DA537}" presName="compChildNode" presStyleCnt="0"/>
      <dgm:spPr/>
    </dgm:pt>
    <dgm:pt modelId="{1B79B541-AB10-4B32-B7CE-99DE4C99353F}" type="pres">
      <dgm:prSet presAssocID="{F3FD7B0A-B672-4BA5-9220-AB72A34DA537}" presName="theInnerList" presStyleCnt="0"/>
      <dgm:spPr/>
    </dgm:pt>
    <dgm:pt modelId="{86F4F56C-9FC3-4F12-A252-53FD5D323ECB}" type="pres">
      <dgm:prSet presAssocID="{F3FD7B0A-B672-4BA5-9220-AB72A34DA537}" presName="aSpace" presStyleCnt="0"/>
      <dgm:spPr/>
    </dgm:pt>
    <dgm:pt modelId="{8993EF3D-E61F-40B7-8349-AC608DD61417}" type="pres">
      <dgm:prSet presAssocID="{5C0D44D9-DF18-466E-8947-0E1F78910F8F}" presName="compNode" presStyleCnt="0"/>
      <dgm:spPr/>
    </dgm:pt>
    <dgm:pt modelId="{6A90D042-0098-4E6E-BBB1-290230EF1039}" type="pres">
      <dgm:prSet presAssocID="{5C0D44D9-DF18-466E-8947-0E1F78910F8F}" presName="aNode" presStyleLbl="bgShp" presStyleIdx="1" presStyleCnt="4"/>
      <dgm:spPr/>
    </dgm:pt>
    <dgm:pt modelId="{9A443CF9-BE1B-4BCB-9385-C886FFCF8B3D}" type="pres">
      <dgm:prSet presAssocID="{5C0D44D9-DF18-466E-8947-0E1F78910F8F}" presName="textNode" presStyleLbl="bgShp" presStyleIdx="1" presStyleCnt="4"/>
      <dgm:spPr/>
    </dgm:pt>
    <dgm:pt modelId="{1D2D8C52-D54A-4E5F-8281-57E7F1BD0C5C}" type="pres">
      <dgm:prSet presAssocID="{5C0D44D9-DF18-466E-8947-0E1F78910F8F}" presName="compChildNode" presStyleCnt="0"/>
      <dgm:spPr/>
    </dgm:pt>
    <dgm:pt modelId="{63D2705B-51F8-4950-A6F3-95509BC36D2A}" type="pres">
      <dgm:prSet presAssocID="{5C0D44D9-DF18-466E-8947-0E1F78910F8F}" presName="theInnerList" presStyleCnt="0"/>
      <dgm:spPr/>
    </dgm:pt>
    <dgm:pt modelId="{3C2ECF14-6C20-4BD2-AA77-A0F759766302}" type="pres">
      <dgm:prSet presAssocID="{3BF60053-56F9-489C-BA36-BFD79124D54C}" presName="childNode" presStyleLbl="node1" presStyleIdx="0" presStyleCnt="6">
        <dgm:presLayoutVars>
          <dgm:bulletEnabled val="1"/>
        </dgm:presLayoutVars>
      </dgm:prSet>
      <dgm:spPr/>
    </dgm:pt>
    <dgm:pt modelId="{E34ECA0C-88B6-4377-A6F4-F6BACDBF0C37}" type="pres">
      <dgm:prSet presAssocID="{3BF60053-56F9-489C-BA36-BFD79124D54C}" presName="aSpace2" presStyleCnt="0"/>
      <dgm:spPr/>
    </dgm:pt>
    <dgm:pt modelId="{F06960D6-A9FA-4420-9847-CA9E8C1F2974}" type="pres">
      <dgm:prSet presAssocID="{99D40A2A-BAEB-4D73-A344-3B159664FFD0}" presName="childNode" presStyleLbl="node1" presStyleIdx="1" presStyleCnt="6">
        <dgm:presLayoutVars>
          <dgm:bulletEnabled val="1"/>
        </dgm:presLayoutVars>
      </dgm:prSet>
      <dgm:spPr/>
    </dgm:pt>
    <dgm:pt modelId="{064D26B4-FBD5-45D6-B556-E792C405CC33}" type="pres">
      <dgm:prSet presAssocID="{5C0D44D9-DF18-466E-8947-0E1F78910F8F}" presName="aSpace" presStyleCnt="0"/>
      <dgm:spPr/>
    </dgm:pt>
    <dgm:pt modelId="{6778EB7E-D1CD-42AC-A5DC-81CFF6D319D2}" type="pres">
      <dgm:prSet presAssocID="{918455BD-8CF6-43B7-A053-9B2739275538}" presName="compNode" presStyleCnt="0"/>
      <dgm:spPr/>
    </dgm:pt>
    <dgm:pt modelId="{EF242AF3-CE70-485E-8232-2556849810D3}" type="pres">
      <dgm:prSet presAssocID="{918455BD-8CF6-43B7-A053-9B2739275538}" presName="aNode" presStyleLbl="bgShp" presStyleIdx="2" presStyleCnt="4"/>
      <dgm:spPr/>
    </dgm:pt>
    <dgm:pt modelId="{99B6A0F9-69BF-4E24-B803-C21E0E842BD4}" type="pres">
      <dgm:prSet presAssocID="{918455BD-8CF6-43B7-A053-9B2739275538}" presName="textNode" presStyleLbl="bgShp" presStyleIdx="2" presStyleCnt="4"/>
      <dgm:spPr/>
    </dgm:pt>
    <dgm:pt modelId="{D8D9D266-410E-4B77-B7C7-FCD6A1367699}" type="pres">
      <dgm:prSet presAssocID="{918455BD-8CF6-43B7-A053-9B2739275538}" presName="compChildNode" presStyleCnt="0"/>
      <dgm:spPr/>
    </dgm:pt>
    <dgm:pt modelId="{2ACA2D46-3526-461E-AA13-F94F0C38E209}" type="pres">
      <dgm:prSet presAssocID="{918455BD-8CF6-43B7-A053-9B2739275538}" presName="theInnerList" presStyleCnt="0"/>
      <dgm:spPr/>
    </dgm:pt>
    <dgm:pt modelId="{558C9810-4F4E-4740-A19D-157AADD553FF}" type="pres">
      <dgm:prSet presAssocID="{20E8AC08-7979-4990-B675-011B085204F1}" presName="childNode" presStyleLbl="node1" presStyleIdx="2" presStyleCnt="6">
        <dgm:presLayoutVars>
          <dgm:bulletEnabled val="1"/>
        </dgm:presLayoutVars>
      </dgm:prSet>
      <dgm:spPr/>
    </dgm:pt>
    <dgm:pt modelId="{23726B80-2727-4615-ACD4-A6BC6975FC0C}" type="pres">
      <dgm:prSet presAssocID="{20E8AC08-7979-4990-B675-011B085204F1}" presName="aSpace2" presStyleCnt="0"/>
      <dgm:spPr/>
    </dgm:pt>
    <dgm:pt modelId="{AF5A7B9C-430B-463D-BE19-7C1E6F642307}" type="pres">
      <dgm:prSet presAssocID="{63DCE8EC-132F-45F5-A89E-DEBACBA62806}" presName="childNode" presStyleLbl="node1" presStyleIdx="3" presStyleCnt="6">
        <dgm:presLayoutVars>
          <dgm:bulletEnabled val="1"/>
        </dgm:presLayoutVars>
      </dgm:prSet>
      <dgm:spPr/>
    </dgm:pt>
    <dgm:pt modelId="{34670738-4AF9-480A-8423-FC4CF6044DAA}" type="pres">
      <dgm:prSet presAssocID="{918455BD-8CF6-43B7-A053-9B2739275538}" presName="aSpace" presStyleCnt="0"/>
      <dgm:spPr/>
    </dgm:pt>
    <dgm:pt modelId="{42015F4A-C0E4-4743-AE36-96249AF91A48}" type="pres">
      <dgm:prSet presAssocID="{0D6859A2-57DF-455B-BFBF-C3506E240853}" presName="compNode" presStyleCnt="0"/>
      <dgm:spPr/>
    </dgm:pt>
    <dgm:pt modelId="{E5FBE81A-629D-4EC6-B20B-0BCCF5BBA629}" type="pres">
      <dgm:prSet presAssocID="{0D6859A2-57DF-455B-BFBF-C3506E240853}" presName="aNode" presStyleLbl="bgShp" presStyleIdx="3" presStyleCnt="4"/>
      <dgm:spPr/>
    </dgm:pt>
    <dgm:pt modelId="{5F008C75-6411-4EA5-841A-BE3DDD113F3B}" type="pres">
      <dgm:prSet presAssocID="{0D6859A2-57DF-455B-BFBF-C3506E240853}" presName="textNode" presStyleLbl="bgShp" presStyleIdx="3" presStyleCnt="4"/>
      <dgm:spPr/>
    </dgm:pt>
    <dgm:pt modelId="{2597FA02-1B63-4544-825D-8C4EEEBAB3AD}" type="pres">
      <dgm:prSet presAssocID="{0D6859A2-57DF-455B-BFBF-C3506E240853}" presName="compChildNode" presStyleCnt="0"/>
      <dgm:spPr/>
    </dgm:pt>
    <dgm:pt modelId="{3DF977C7-CDAB-49D5-A2BB-4F433F12FF2F}" type="pres">
      <dgm:prSet presAssocID="{0D6859A2-57DF-455B-BFBF-C3506E240853}" presName="theInnerList" presStyleCnt="0"/>
      <dgm:spPr/>
    </dgm:pt>
    <dgm:pt modelId="{7305A56C-8704-41BC-9805-270E4B3B7CB8}" type="pres">
      <dgm:prSet presAssocID="{FF6E6CB4-810E-494A-8D35-5799ECD20F10}" presName="childNode" presStyleLbl="node1" presStyleIdx="4" presStyleCnt="6">
        <dgm:presLayoutVars>
          <dgm:bulletEnabled val="1"/>
        </dgm:presLayoutVars>
      </dgm:prSet>
      <dgm:spPr/>
    </dgm:pt>
    <dgm:pt modelId="{DDF6D08E-A674-4B69-871E-48763570312C}" type="pres">
      <dgm:prSet presAssocID="{FF6E6CB4-810E-494A-8D35-5799ECD20F10}" presName="aSpace2" presStyleCnt="0"/>
      <dgm:spPr/>
    </dgm:pt>
    <dgm:pt modelId="{D35B7767-D652-467F-A4A5-146CDD0DE804}" type="pres">
      <dgm:prSet presAssocID="{32F6D478-855F-4B88-B0DF-B0BB15F2EE3E}" presName="childNode" presStyleLbl="node1" presStyleIdx="5" presStyleCnt="6">
        <dgm:presLayoutVars>
          <dgm:bulletEnabled val="1"/>
        </dgm:presLayoutVars>
      </dgm:prSet>
      <dgm:spPr/>
    </dgm:pt>
  </dgm:ptLst>
  <dgm:cxnLst>
    <dgm:cxn modelId="{EDC89E0F-7514-4F7B-A346-A525545D0CF3}" srcId="{5C0D44D9-DF18-466E-8947-0E1F78910F8F}" destId="{3BF60053-56F9-489C-BA36-BFD79124D54C}" srcOrd="0" destOrd="0" parTransId="{7D73CBB1-A6DE-44B2-BAF4-F9EDEFFB1A1A}" sibTransId="{86E19EB6-74FB-4BFA-88E0-708962880778}"/>
    <dgm:cxn modelId="{FC61FE2F-0F52-4B90-B058-11063AB8AE56}" type="presOf" srcId="{918455BD-8CF6-43B7-A053-9B2739275538}" destId="{EF242AF3-CE70-485E-8232-2556849810D3}" srcOrd="0" destOrd="0" presId="urn:microsoft.com/office/officeart/2005/8/layout/lProcess2"/>
    <dgm:cxn modelId="{FBBF0C31-70E9-4B6B-B935-6F4102A2108D}" srcId="{4F1C9EDB-13E0-4D67-8219-D60A3B093E9E}" destId="{918455BD-8CF6-43B7-A053-9B2739275538}" srcOrd="2" destOrd="0" parTransId="{4100BE90-F45A-45A4-9E4D-1C0D934C34F5}" sibTransId="{52AFEDF0-3B54-47A5-9FBD-C88C5D7E614E}"/>
    <dgm:cxn modelId="{13286D3E-AF68-4031-A91B-FFDDDF29ECA8}" type="presOf" srcId="{4F1C9EDB-13E0-4D67-8219-D60A3B093E9E}" destId="{DAC64EBA-7D71-48B6-8900-5C55114B6CFA}" srcOrd="0" destOrd="0" presId="urn:microsoft.com/office/officeart/2005/8/layout/lProcess2"/>
    <dgm:cxn modelId="{9D91D33E-2E12-44B9-A48B-5B6FF6D1FE1E}" srcId="{0D6859A2-57DF-455B-BFBF-C3506E240853}" destId="{32F6D478-855F-4B88-B0DF-B0BB15F2EE3E}" srcOrd="1" destOrd="0" parTransId="{08859065-1A3D-4C35-84E5-B72AD09AD14A}" sibTransId="{C26A8BB3-D095-45B5-8C3D-73F50DDE259B}"/>
    <dgm:cxn modelId="{231BB266-053A-451C-9BDF-FA68FC891685}" srcId="{0D6859A2-57DF-455B-BFBF-C3506E240853}" destId="{FF6E6CB4-810E-494A-8D35-5799ECD20F10}" srcOrd="0" destOrd="0" parTransId="{E770E045-68FF-4322-A4FF-5557046E20AF}" sibTransId="{E4CF1909-8F8A-426C-ACEB-6B110E1544DF}"/>
    <dgm:cxn modelId="{1E0F4047-BEA9-4C74-BF60-83DB65724A50}" type="presOf" srcId="{99D40A2A-BAEB-4D73-A344-3B159664FFD0}" destId="{F06960D6-A9FA-4420-9847-CA9E8C1F2974}" srcOrd="0" destOrd="0" presId="urn:microsoft.com/office/officeart/2005/8/layout/lProcess2"/>
    <dgm:cxn modelId="{73BC916A-03C6-4567-B403-C77D5CC3CE75}" type="presOf" srcId="{FF6E6CB4-810E-494A-8D35-5799ECD20F10}" destId="{7305A56C-8704-41BC-9805-270E4B3B7CB8}" srcOrd="0" destOrd="0" presId="urn:microsoft.com/office/officeart/2005/8/layout/lProcess2"/>
    <dgm:cxn modelId="{26668D54-E7CE-40BD-9E5F-B5BDF3086122}" type="presOf" srcId="{3BF60053-56F9-489C-BA36-BFD79124D54C}" destId="{3C2ECF14-6C20-4BD2-AA77-A0F759766302}" srcOrd="0" destOrd="0" presId="urn:microsoft.com/office/officeart/2005/8/layout/lProcess2"/>
    <dgm:cxn modelId="{18160579-45A2-4C7C-8BBF-805CD8CFC499}" type="presOf" srcId="{5C0D44D9-DF18-466E-8947-0E1F78910F8F}" destId="{6A90D042-0098-4E6E-BBB1-290230EF1039}" srcOrd="0" destOrd="0" presId="urn:microsoft.com/office/officeart/2005/8/layout/lProcess2"/>
    <dgm:cxn modelId="{C82AE359-EB15-439F-B689-460043ADF002}" type="presOf" srcId="{0D6859A2-57DF-455B-BFBF-C3506E240853}" destId="{E5FBE81A-629D-4EC6-B20B-0BCCF5BBA629}" srcOrd="0" destOrd="0" presId="urn:microsoft.com/office/officeart/2005/8/layout/lProcess2"/>
    <dgm:cxn modelId="{69F2F87D-BC4D-44D2-BBBF-8D9FC432A2A0}" type="presOf" srcId="{63DCE8EC-132F-45F5-A89E-DEBACBA62806}" destId="{AF5A7B9C-430B-463D-BE19-7C1E6F642307}" srcOrd="0" destOrd="0" presId="urn:microsoft.com/office/officeart/2005/8/layout/lProcess2"/>
    <dgm:cxn modelId="{27A39A7E-8173-4F8B-9A96-BFEA7A33A7B6}" srcId="{4F1C9EDB-13E0-4D67-8219-D60A3B093E9E}" destId="{F3FD7B0A-B672-4BA5-9220-AB72A34DA537}" srcOrd="0" destOrd="0" parTransId="{649DA1D7-EE8C-419F-95F9-F88B17BB1426}" sibTransId="{42A019C7-26DB-4F98-A82A-0D6E697455FE}"/>
    <dgm:cxn modelId="{5AE7E580-7B4B-4457-B33D-F3369290B91D}" type="presOf" srcId="{F3FD7B0A-B672-4BA5-9220-AB72A34DA537}" destId="{707B9E7B-F984-425C-B6BB-C5AFBFBD11CA}" srcOrd="1" destOrd="0" presId="urn:microsoft.com/office/officeart/2005/8/layout/lProcess2"/>
    <dgm:cxn modelId="{B7C16191-CFE8-4F34-8A75-07887785065E}" type="presOf" srcId="{918455BD-8CF6-43B7-A053-9B2739275538}" destId="{99B6A0F9-69BF-4E24-B803-C21E0E842BD4}" srcOrd="1" destOrd="0" presId="urn:microsoft.com/office/officeart/2005/8/layout/lProcess2"/>
    <dgm:cxn modelId="{C31F7496-BA9A-4273-A8D9-62715A792E22}" type="presOf" srcId="{F3FD7B0A-B672-4BA5-9220-AB72A34DA537}" destId="{48A36B36-B384-4411-8309-F17260615912}" srcOrd="0" destOrd="0" presId="urn:microsoft.com/office/officeart/2005/8/layout/lProcess2"/>
    <dgm:cxn modelId="{9FEDF99D-B56F-44BC-B68A-86EB6C6D44E4}" srcId="{918455BD-8CF6-43B7-A053-9B2739275538}" destId="{20E8AC08-7979-4990-B675-011B085204F1}" srcOrd="0" destOrd="0" parTransId="{6FDBDAFF-DBCC-40CA-8F4B-EF1BF5FA8988}" sibTransId="{2D0B2149-56EF-4677-9EF6-37CF6C688992}"/>
    <dgm:cxn modelId="{FA8EC5A6-BB22-4CDD-8B99-F6371D04BFB7}" srcId="{918455BD-8CF6-43B7-A053-9B2739275538}" destId="{63DCE8EC-132F-45F5-A89E-DEBACBA62806}" srcOrd="1" destOrd="0" parTransId="{DA3724FC-52BB-4C22-974E-5469DB3B7538}" sibTransId="{9C1FB583-D8D4-4F12-8FA2-D6DBEA11D9E0}"/>
    <dgm:cxn modelId="{5E3582AA-D8C7-4628-A3CD-9FD568426D6B}" type="presOf" srcId="{20E8AC08-7979-4990-B675-011B085204F1}" destId="{558C9810-4F4E-4740-A19D-157AADD553FF}" srcOrd="0" destOrd="0" presId="urn:microsoft.com/office/officeart/2005/8/layout/lProcess2"/>
    <dgm:cxn modelId="{1AD4DDB5-9B0C-46F8-B7E2-E7B64D161B83}" type="presOf" srcId="{5C0D44D9-DF18-466E-8947-0E1F78910F8F}" destId="{9A443CF9-BE1B-4BCB-9385-C886FFCF8B3D}" srcOrd="1" destOrd="0" presId="urn:microsoft.com/office/officeart/2005/8/layout/lProcess2"/>
    <dgm:cxn modelId="{471BA2C9-F723-4549-96A9-F874D75F92C0}" srcId="{5C0D44D9-DF18-466E-8947-0E1F78910F8F}" destId="{99D40A2A-BAEB-4D73-A344-3B159664FFD0}" srcOrd="1" destOrd="0" parTransId="{54843325-591A-4A22-9D5F-D96CF7A72D60}" sibTransId="{B9723106-3A40-4F76-96C9-4ADEC5971522}"/>
    <dgm:cxn modelId="{C3BBC7D1-5C17-42BD-A1A4-C743ABBF5E59}" srcId="{4F1C9EDB-13E0-4D67-8219-D60A3B093E9E}" destId="{5C0D44D9-DF18-466E-8947-0E1F78910F8F}" srcOrd="1" destOrd="0" parTransId="{75ED2E86-82DE-4F19-8A0C-C63A2144A436}" sibTransId="{EDAA4C66-68F7-4E35-87EF-1D1B55FE7F7C}"/>
    <dgm:cxn modelId="{B0CDA4D3-5508-4DEC-9E03-E1DE54D1F6B3}" type="presOf" srcId="{32F6D478-855F-4B88-B0DF-B0BB15F2EE3E}" destId="{D35B7767-D652-467F-A4A5-146CDD0DE804}" srcOrd="0" destOrd="0" presId="urn:microsoft.com/office/officeart/2005/8/layout/lProcess2"/>
    <dgm:cxn modelId="{53B6A7F7-C155-40F7-A262-5536367E5978}" type="presOf" srcId="{0D6859A2-57DF-455B-BFBF-C3506E240853}" destId="{5F008C75-6411-4EA5-841A-BE3DDD113F3B}" srcOrd="1" destOrd="0" presId="urn:microsoft.com/office/officeart/2005/8/layout/lProcess2"/>
    <dgm:cxn modelId="{AF0800FC-B5FC-4958-8513-416B31BE24FF}" srcId="{4F1C9EDB-13E0-4D67-8219-D60A3B093E9E}" destId="{0D6859A2-57DF-455B-BFBF-C3506E240853}" srcOrd="3" destOrd="0" parTransId="{40A979D9-A43D-4850-800D-B301C2815418}" sibTransId="{17558BAA-4F06-4510-9294-72D308A27AE1}"/>
    <dgm:cxn modelId="{974E41E9-299A-4719-84A8-306411B731CA}" type="presParOf" srcId="{DAC64EBA-7D71-48B6-8900-5C55114B6CFA}" destId="{CF8C1B49-F07F-41C3-BE08-94E572910622}" srcOrd="0" destOrd="0" presId="urn:microsoft.com/office/officeart/2005/8/layout/lProcess2"/>
    <dgm:cxn modelId="{23962F9F-8620-4A81-9A65-31D4761FE133}" type="presParOf" srcId="{CF8C1B49-F07F-41C3-BE08-94E572910622}" destId="{48A36B36-B384-4411-8309-F17260615912}" srcOrd="0" destOrd="0" presId="urn:microsoft.com/office/officeart/2005/8/layout/lProcess2"/>
    <dgm:cxn modelId="{3A2A30C3-83B8-45F0-8360-30736440536B}" type="presParOf" srcId="{CF8C1B49-F07F-41C3-BE08-94E572910622}" destId="{707B9E7B-F984-425C-B6BB-C5AFBFBD11CA}" srcOrd="1" destOrd="0" presId="urn:microsoft.com/office/officeart/2005/8/layout/lProcess2"/>
    <dgm:cxn modelId="{A950DC48-DAC3-4A09-9185-29C02FF1B1F4}" type="presParOf" srcId="{CF8C1B49-F07F-41C3-BE08-94E572910622}" destId="{8681A300-EC3C-43C3-A7CD-F91028A8E56F}" srcOrd="2" destOrd="0" presId="urn:microsoft.com/office/officeart/2005/8/layout/lProcess2"/>
    <dgm:cxn modelId="{EEE8166F-62C0-4E31-B9D3-57FED8B93F7D}" type="presParOf" srcId="{8681A300-EC3C-43C3-A7CD-F91028A8E56F}" destId="{1B79B541-AB10-4B32-B7CE-99DE4C99353F}" srcOrd="0" destOrd="0" presId="urn:microsoft.com/office/officeart/2005/8/layout/lProcess2"/>
    <dgm:cxn modelId="{EA242F07-8EB6-4D1F-9777-543BEBDDF940}" type="presParOf" srcId="{DAC64EBA-7D71-48B6-8900-5C55114B6CFA}" destId="{86F4F56C-9FC3-4F12-A252-53FD5D323ECB}" srcOrd="1" destOrd="0" presId="urn:microsoft.com/office/officeart/2005/8/layout/lProcess2"/>
    <dgm:cxn modelId="{CE0D10F4-B43C-4B51-95E1-AA10338A4F73}" type="presParOf" srcId="{DAC64EBA-7D71-48B6-8900-5C55114B6CFA}" destId="{8993EF3D-E61F-40B7-8349-AC608DD61417}" srcOrd="2" destOrd="0" presId="urn:microsoft.com/office/officeart/2005/8/layout/lProcess2"/>
    <dgm:cxn modelId="{E54FE24B-1890-460A-B832-BFC1BE9539EA}" type="presParOf" srcId="{8993EF3D-E61F-40B7-8349-AC608DD61417}" destId="{6A90D042-0098-4E6E-BBB1-290230EF1039}" srcOrd="0" destOrd="0" presId="urn:microsoft.com/office/officeart/2005/8/layout/lProcess2"/>
    <dgm:cxn modelId="{A7C61CA4-3DD9-4542-B4CD-0E1BE901EFBF}" type="presParOf" srcId="{8993EF3D-E61F-40B7-8349-AC608DD61417}" destId="{9A443CF9-BE1B-4BCB-9385-C886FFCF8B3D}" srcOrd="1" destOrd="0" presId="urn:microsoft.com/office/officeart/2005/8/layout/lProcess2"/>
    <dgm:cxn modelId="{66A77BDA-E20C-4734-8AEA-26F54FCE0F33}" type="presParOf" srcId="{8993EF3D-E61F-40B7-8349-AC608DD61417}" destId="{1D2D8C52-D54A-4E5F-8281-57E7F1BD0C5C}" srcOrd="2" destOrd="0" presId="urn:microsoft.com/office/officeart/2005/8/layout/lProcess2"/>
    <dgm:cxn modelId="{980B4D38-64B6-44FF-92CC-20D16BDDFB9E}" type="presParOf" srcId="{1D2D8C52-D54A-4E5F-8281-57E7F1BD0C5C}" destId="{63D2705B-51F8-4950-A6F3-95509BC36D2A}" srcOrd="0" destOrd="0" presId="urn:microsoft.com/office/officeart/2005/8/layout/lProcess2"/>
    <dgm:cxn modelId="{1A40E80B-4374-4BAB-AD81-9405077B3114}" type="presParOf" srcId="{63D2705B-51F8-4950-A6F3-95509BC36D2A}" destId="{3C2ECF14-6C20-4BD2-AA77-A0F759766302}" srcOrd="0" destOrd="0" presId="urn:microsoft.com/office/officeart/2005/8/layout/lProcess2"/>
    <dgm:cxn modelId="{9BB0F579-0C3A-4BC0-B570-9F09C15A2A03}" type="presParOf" srcId="{63D2705B-51F8-4950-A6F3-95509BC36D2A}" destId="{E34ECA0C-88B6-4377-A6F4-F6BACDBF0C37}" srcOrd="1" destOrd="0" presId="urn:microsoft.com/office/officeart/2005/8/layout/lProcess2"/>
    <dgm:cxn modelId="{A6352197-B157-4048-BAB1-3DB0AC2A4622}" type="presParOf" srcId="{63D2705B-51F8-4950-A6F3-95509BC36D2A}" destId="{F06960D6-A9FA-4420-9847-CA9E8C1F2974}" srcOrd="2" destOrd="0" presId="urn:microsoft.com/office/officeart/2005/8/layout/lProcess2"/>
    <dgm:cxn modelId="{ECBC2B46-D084-4E75-AA5E-8E0A702A3D5F}" type="presParOf" srcId="{DAC64EBA-7D71-48B6-8900-5C55114B6CFA}" destId="{064D26B4-FBD5-45D6-B556-E792C405CC33}" srcOrd="3" destOrd="0" presId="urn:microsoft.com/office/officeart/2005/8/layout/lProcess2"/>
    <dgm:cxn modelId="{8EF49214-C249-40C0-B62D-367F052DCD05}" type="presParOf" srcId="{DAC64EBA-7D71-48B6-8900-5C55114B6CFA}" destId="{6778EB7E-D1CD-42AC-A5DC-81CFF6D319D2}" srcOrd="4" destOrd="0" presId="urn:microsoft.com/office/officeart/2005/8/layout/lProcess2"/>
    <dgm:cxn modelId="{BF766926-5C73-41E8-A35F-B7DB6083DF67}" type="presParOf" srcId="{6778EB7E-D1CD-42AC-A5DC-81CFF6D319D2}" destId="{EF242AF3-CE70-485E-8232-2556849810D3}" srcOrd="0" destOrd="0" presId="urn:microsoft.com/office/officeart/2005/8/layout/lProcess2"/>
    <dgm:cxn modelId="{BFC3A2C0-D91F-4E76-B8E2-FE701F97518D}" type="presParOf" srcId="{6778EB7E-D1CD-42AC-A5DC-81CFF6D319D2}" destId="{99B6A0F9-69BF-4E24-B803-C21E0E842BD4}" srcOrd="1" destOrd="0" presId="urn:microsoft.com/office/officeart/2005/8/layout/lProcess2"/>
    <dgm:cxn modelId="{538CD713-12CB-4F25-96FC-EF362C41DE3E}" type="presParOf" srcId="{6778EB7E-D1CD-42AC-A5DC-81CFF6D319D2}" destId="{D8D9D266-410E-4B77-B7C7-FCD6A1367699}" srcOrd="2" destOrd="0" presId="urn:microsoft.com/office/officeart/2005/8/layout/lProcess2"/>
    <dgm:cxn modelId="{A7777B80-F2DF-4329-A304-56719336FDEC}" type="presParOf" srcId="{D8D9D266-410E-4B77-B7C7-FCD6A1367699}" destId="{2ACA2D46-3526-461E-AA13-F94F0C38E209}" srcOrd="0" destOrd="0" presId="urn:microsoft.com/office/officeart/2005/8/layout/lProcess2"/>
    <dgm:cxn modelId="{B3B7A4AF-A326-45D5-B725-B7FF49E579A8}" type="presParOf" srcId="{2ACA2D46-3526-461E-AA13-F94F0C38E209}" destId="{558C9810-4F4E-4740-A19D-157AADD553FF}" srcOrd="0" destOrd="0" presId="urn:microsoft.com/office/officeart/2005/8/layout/lProcess2"/>
    <dgm:cxn modelId="{70247DEA-21B0-470B-B395-A87FA618287C}" type="presParOf" srcId="{2ACA2D46-3526-461E-AA13-F94F0C38E209}" destId="{23726B80-2727-4615-ACD4-A6BC6975FC0C}" srcOrd="1" destOrd="0" presId="urn:microsoft.com/office/officeart/2005/8/layout/lProcess2"/>
    <dgm:cxn modelId="{9E824378-CA2A-406E-94C1-92C073C85673}" type="presParOf" srcId="{2ACA2D46-3526-461E-AA13-F94F0C38E209}" destId="{AF5A7B9C-430B-463D-BE19-7C1E6F642307}" srcOrd="2" destOrd="0" presId="urn:microsoft.com/office/officeart/2005/8/layout/lProcess2"/>
    <dgm:cxn modelId="{7BBD9E32-7123-48A4-AF3D-3271D1846015}" type="presParOf" srcId="{DAC64EBA-7D71-48B6-8900-5C55114B6CFA}" destId="{34670738-4AF9-480A-8423-FC4CF6044DAA}" srcOrd="5" destOrd="0" presId="urn:microsoft.com/office/officeart/2005/8/layout/lProcess2"/>
    <dgm:cxn modelId="{801A4F77-43A9-4D1A-8F72-1D37FF651425}" type="presParOf" srcId="{DAC64EBA-7D71-48B6-8900-5C55114B6CFA}" destId="{42015F4A-C0E4-4743-AE36-96249AF91A48}" srcOrd="6" destOrd="0" presId="urn:microsoft.com/office/officeart/2005/8/layout/lProcess2"/>
    <dgm:cxn modelId="{D83777A6-7166-4EC8-B804-DB589BE1CF14}" type="presParOf" srcId="{42015F4A-C0E4-4743-AE36-96249AF91A48}" destId="{E5FBE81A-629D-4EC6-B20B-0BCCF5BBA629}" srcOrd="0" destOrd="0" presId="urn:microsoft.com/office/officeart/2005/8/layout/lProcess2"/>
    <dgm:cxn modelId="{77A5B542-0BB0-4BE4-863D-3FB94A029D68}" type="presParOf" srcId="{42015F4A-C0E4-4743-AE36-96249AF91A48}" destId="{5F008C75-6411-4EA5-841A-BE3DDD113F3B}" srcOrd="1" destOrd="0" presId="urn:microsoft.com/office/officeart/2005/8/layout/lProcess2"/>
    <dgm:cxn modelId="{F897FDDB-80C9-45E2-8C1E-4E3EB041AB05}" type="presParOf" srcId="{42015F4A-C0E4-4743-AE36-96249AF91A48}" destId="{2597FA02-1B63-4544-825D-8C4EEEBAB3AD}" srcOrd="2" destOrd="0" presId="urn:microsoft.com/office/officeart/2005/8/layout/lProcess2"/>
    <dgm:cxn modelId="{1C5B0B30-6EC7-443F-A993-CFAB8D34348B}" type="presParOf" srcId="{2597FA02-1B63-4544-825D-8C4EEEBAB3AD}" destId="{3DF977C7-CDAB-49D5-A2BB-4F433F12FF2F}" srcOrd="0" destOrd="0" presId="urn:microsoft.com/office/officeart/2005/8/layout/lProcess2"/>
    <dgm:cxn modelId="{2353B2FF-D307-4A88-933E-9B8F038F9A51}" type="presParOf" srcId="{3DF977C7-CDAB-49D5-A2BB-4F433F12FF2F}" destId="{7305A56C-8704-41BC-9805-270E4B3B7CB8}" srcOrd="0" destOrd="0" presId="urn:microsoft.com/office/officeart/2005/8/layout/lProcess2"/>
    <dgm:cxn modelId="{26807B1A-9608-4D94-9773-2555A6FC6107}" type="presParOf" srcId="{3DF977C7-CDAB-49D5-A2BB-4F433F12FF2F}" destId="{DDF6D08E-A674-4B69-871E-48763570312C}" srcOrd="1" destOrd="0" presId="urn:microsoft.com/office/officeart/2005/8/layout/lProcess2"/>
    <dgm:cxn modelId="{59079237-E0F4-4334-BCF7-FBC5BC6033EC}" type="presParOf" srcId="{3DF977C7-CDAB-49D5-A2BB-4F433F12FF2F}" destId="{D35B7767-D652-467F-A4A5-146CDD0DE804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1989EADA-AA67-4A29-A927-E92A9366ACA7}" type="doc">
      <dgm:prSet loTypeId="urn:microsoft.com/office/officeart/2005/8/layout/vList2" loCatId="list" qsTypeId="urn:microsoft.com/office/officeart/2005/8/quickstyle/3d2" qsCatId="3D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2EED63E9-6295-40AB-BEC0-BF7BA2865782}">
      <dgm:prSet custT="1"/>
      <dgm:spPr/>
      <dgm:t>
        <a:bodyPr/>
        <a:lstStyle/>
        <a:p>
          <a:pPr algn="ctr"/>
          <a:r>
            <a:rPr lang="en-US" sz="3600" b="1" dirty="0">
              <a:latin typeface="Basic Sans SF" pitchFamily="2" charset="0"/>
            </a:rPr>
            <a:t>Interscope for </a:t>
          </a:r>
          <a:r>
            <a:rPr lang="en-US" sz="4400" b="1" i="1" dirty="0">
              <a:latin typeface="Basic Sans SF" pitchFamily="2" charset="0"/>
            </a:rPr>
            <a:t>Contractors and Designers</a:t>
          </a:r>
          <a:endParaRPr lang="en-US" sz="3600" b="1" i="1" dirty="0">
            <a:latin typeface="Basic Sans SF" pitchFamily="2" charset="0"/>
          </a:endParaRPr>
        </a:p>
      </dgm:t>
    </dgm:pt>
    <dgm:pt modelId="{175D0296-C98A-4765-A3E1-858F5E637570}" type="parTrans" cxnId="{728043AE-F0A8-4BDC-826A-176A2008651C}">
      <dgm:prSet/>
      <dgm:spPr/>
      <dgm:t>
        <a:bodyPr/>
        <a:lstStyle/>
        <a:p>
          <a:endParaRPr lang="en-US"/>
        </a:p>
      </dgm:t>
    </dgm:pt>
    <dgm:pt modelId="{64D1C700-D52B-4C6C-A28F-10D8186CA05D}" type="sibTrans" cxnId="{728043AE-F0A8-4BDC-826A-176A2008651C}">
      <dgm:prSet/>
      <dgm:spPr/>
      <dgm:t>
        <a:bodyPr/>
        <a:lstStyle/>
        <a:p>
          <a:endParaRPr lang="en-US"/>
        </a:p>
      </dgm:t>
    </dgm:pt>
    <dgm:pt modelId="{9E5AA0ED-8103-4939-B589-4EC96DE6F914}" type="pres">
      <dgm:prSet presAssocID="{1989EADA-AA67-4A29-A927-E92A9366ACA7}" presName="linear" presStyleCnt="0">
        <dgm:presLayoutVars>
          <dgm:animLvl val="lvl"/>
          <dgm:resizeHandles val="exact"/>
        </dgm:presLayoutVars>
      </dgm:prSet>
      <dgm:spPr/>
    </dgm:pt>
    <dgm:pt modelId="{78BB0F13-51CE-4918-8206-70ED6E232B1E}" type="pres">
      <dgm:prSet presAssocID="{2EED63E9-6295-40AB-BEC0-BF7BA2865782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5771FD02-72EB-4AE1-91A9-ED783AD00881}" type="presOf" srcId="{1989EADA-AA67-4A29-A927-E92A9366ACA7}" destId="{9E5AA0ED-8103-4939-B589-4EC96DE6F914}" srcOrd="0" destOrd="0" presId="urn:microsoft.com/office/officeart/2005/8/layout/vList2"/>
    <dgm:cxn modelId="{728043AE-F0A8-4BDC-826A-176A2008651C}" srcId="{1989EADA-AA67-4A29-A927-E92A9366ACA7}" destId="{2EED63E9-6295-40AB-BEC0-BF7BA2865782}" srcOrd="0" destOrd="0" parTransId="{175D0296-C98A-4765-A3E1-858F5E637570}" sibTransId="{64D1C700-D52B-4C6C-A28F-10D8186CA05D}"/>
    <dgm:cxn modelId="{4B48EDC4-C213-4917-BED0-5F531931BEB6}" type="presOf" srcId="{2EED63E9-6295-40AB-BEC0-BF7BA2865782}" destId="{78BB0F13-51CE-4918-8206-70ED6E232B1E}" srcOrd="0" destOrd="0" presId="urn:microsoft.com/office/officeart/2005/8/layout/vList2"/>
    <dgm:cxn modelId="{F5593873-B0D8-40E4-9A67-853526757B07}" type="presParOf" srcId="{9E5AA0ED-8103-4939-B589-4EC96DE6F914}" destId="{78BB0F13-51CE-4918-8206-70ED6E232B1E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9.xml><?xml version="1.0" encoding="utf-8"?>
<dgm:dataModel xmlns:dgm="http://schemas.openxmlformats.org/drawingml/2006/diagram" xmlns:a="http://schemas.openxmlformats.org/drawingml/2006/main">
  <dgm:ptLst>
    <dgm:pt modelId="{653AC34F-AB70-438D-8997-1F16B458B0A0}" type="doc">
      <dgm:prSet loTypeId="urn:microsoft.com/office/officeart/2005/8/layout/vList5" loCatId="list" qsTypeId="urn:microsoft.com/office/officeart/2005/8/quickstyle/3d3" qsCatId="3D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D487B47C-9146-4C68-9933-F290D31E2DA9}">
      <dgm:prSet/>
      <dgm:spPr/>
      <dgm:t>
        <a:bodyPr/>
        <a:lstStyle/>
        <a:p>
          <a:r>
            <a:rPr lang="en-US" dirty="0">
              <a:latin typeface="Basic Sans SF" pitchFamily="2" charset="0"/>
            </a:rPr>
            <a:t>iCenter-Unite Room 1107</a:t>
          </a:r>
        </a:p>
      </dgm:t>
    </dgm:pt>
    <dgm:pt modelId="{B0CC8B89-5E02-4815-A188-E4869D3908B9}" type="parTrans" cxnId="{F79641D8-6E73-401D-BE17-D7D4EEE6C2BD}">
      <dgm:prSet/>
      <dgm:spPr/>
      <dgm:t>
        <a:bodyPr/>
        <a:lstStyle/>
        <a:p>
          <a:endParaRPr lang="en-US">
            <a:latin typeface="Basic Sans SF" pitchFamily="2" charset="0"/>
          </a:endParaRPr>
        </a:p>
      </dgm:t>
    </dgm:pt>
    <dgm:pt modelId="{04DC2764-E20D-474C-AAEE-82D2F6155E0E}" type="sibTrans" cxnId="{F79641D8-6E73-401D-BE17-D7D4EEE6C2BD}">
      <dgm:prSet/>
      <dgm:spPr/>
      <dgm:t>
        <a:bodyPr/>
        <a:lstStyle/>
        <a:p>
          <a:endParaRPr lang="en-US">
            <a:latin typeface="Basic Sans SF" pitchFamily="2" charset="0"/>
          </a:endParaRPr>
        </a:p>
      </dgm:t>
    </dgm:pt>
    <dgm:pt modelId="{7452A9FE-A0B9-4D2F-AC11-FC4EE9022FFF}">
      <dgm:prSet/>
      <dgm:spPr/>
      <dgm:t>
        <a:bodyPr/>
        <a:lstStyle/>
        <a:p>
          <a:pPr algn="ctr">
            <a:buNone/>
          </a:pPr>
          <a:r>
            <a:rPr lang="en-US" dirty="0">
              <a:latin typeface="Basic Sans SF" pitchFamily="2" charset="0"/>
              <a:hlinkClick xmlns:r="http://schemas.openxmlformats.org/officeDocument/2006/relationships" r:id="rId1"/>
            </a:rPr>
            <a:t>April 17, 2018</a:t>
          </a:r>
          <a:endParaRPr lang="en-US" dirty="0">
            <a:latin typeface="Basic Sans SF" pitchFamily="2" charset="0"/>
          </a:endParaRPr>
        </a:p>
      </dgm:t>
    </dgm:pt>
    <dgm:pt modelId="{EA6945F6-90EE-4C3A-8AE7-E9FC8A6D8AD4}" type="parTrans" cxnId="{8DB2FAC0-9BDC-4672-8537-8DFCF6B1E504}">
      <dgm:prSet/>
      <dgm:spPr/>
      <dgm:t>
        <a:bodyPr/>
        <a:lstStyle/>
        <a:p>
          <a:endParaRPr lang="en-US">
            <a:latin typeface="Basic Sans SF" pitchFamily="2" charset="0"/>
          </a:endParaRPr>
        </a:p>
      </dgm:t>
    </dgm:pt>
    <dgm:pt modelId="{A7E1A373-5886-43DB-801E-6BF5146999C5}" type="sibTrans" cxnId="{8DB2FAC0-9BDC-4672-8537-8DFCF6B1E504}">
      <dgm:prSet/>
      <dgm:spPr/>
      <dgm:t>
        <a:bodyPr/>
        <a:lstStyle/>
        <a:p>
          <a:endParaRPr lang="en-US">
            <a:latin typeface="Basic Sans SF" pitchFamily="2" charset="0"/>
          </a:endParaRPr>
        </a:p>
      </dgm:t>
    </dgm:pt>
    <dgm:pt modelId="{C2BC539A-DEF9-4CFD-A17C-C8ED58B6E659}">
      <dgm:prSet/>
      <dgm:spPr/>
      <dgm:t>
        <a:bodyPr/>
        <a:lstStyle/>
        <a:p>
          <a:r>
            <a:rPr lang="en-US" dirty="0">
              <a:latin typeface="Basic Sans SF" pitchFamily="2" charset="0"/>
            </a:rPr>
            <a:t>Pitt Community College-Russell Bldg.</a:t>
          </a:r>
        </a:p>
      </dgm:t>
    </dgm:pt>
    <dgm:pt modelId="{3C98D2E8-ACD8-4139-BCEE-263FFCA4EAD0}" type="parTrans" cxnId="{1C6F0210-B967-4E4A-A398-4FB7DBCB454D}">
      <dgm:prSet/>
      <dgm:spPr/>
      <dgm:t>
        <a:bodyPr/>
        <a:lstStyle/>
        <a:p>
          <a:endParaRPr lang="en-US">
            <a:latin typeface="Basic Sans SF" pitchFamily="2" charset="0"/>
          </a:endParaRPr>
        </a:p>
      </dgm:t>
    </dgm:pt>
    <dgm:pt modelId="{E7EF6757-C2A4-4328-BCAB-0137F7255759}" type="sibTrans" cxnId="{1C6F0210-B967-4E4A-A398-4FB7DBCB454D}">
      <dgm:prSet/>
      <dgm:spPr/>
      <dgm:t>
        <a:bodyPr/>
        <a:lstStyle/>
        <a:p>
          <a:endParaRPr lang="en-US">
            <a:latin typeface="Basic Sans SF" pitchFamily="2" charset="0"/>
          </a:endParaRPr>
        </a:p>
      </dgm:t>
    </dgm:pt>
    <dgm:pt modelId="{00F274BC-71D3-4217-9FB5-08B88C6CFE74}">
      <dgm:prSet/>
      <dgm:spPr/>
      <dgm:t>
        <a:bodyPr/>
        <a:lstStyle/>
        <a:p>
          <a:pPr algn="ctr">
            <a:buNone/>
          </a:pPr>
          <a:r>
            <a:rPr lang="en-US" dirty="0">
              <a:latin typeface="Basic Sans SF" pitchFamily="2" charset="0"/>
              <a:hlinkClick xmlns:r="http://schemas.openxmlformats.org/officeDocument/2006/relationships" r:id="rId2"/>
            </a:rPr>
            <a:t>May 10, 2018</a:t>
          </a:r>
          <a:endParaRPr lang="en-US" dirty="0">
            <a:latin typeface="Basic Sans SF" pitchFamily="2" charset="0"/>
          </a:endParaRPr>
        </a:p>
      </dgm:t>
    </dgm:pt>
    <dgm:pt modelId="{22E30CB8-973F-4DB4-A8C5-A84FDFB9E869}" type="parTrans" cxnId="{FCC1F4A9-45F1-4C90-BD35-B18D001A6E8D}">
      <dgm:prSet/>
      <dgm:spPr/>
      <dgm:t>
        <a:bodyPr/>
        <a:lstStyle/>
        <a:p>
          <a:endParaRPr lang="en-US">
            <a:latin typeface="Basic Sans SF" pitchFamily="2" charset="0"/>
          </a:endParaRPr>
        </a:p>
      </dgm:t>
    </dgm:pt>
    <dgm:pt modelId="{BD1BB77E-8611-4FED-B4F6-0EA829B5D321}" type="sibTrans" cxnId="{FCC1F4A9-45F1-4C90-BD35-B18D001A6E8D}">
      <dgm:prSet/>
      <dgm:spPr/>
      <dgm:t>
        <a:bodyPr/>
        <a:lstStyle/>
        <a:p>
          <a:endParaRPr lang="en-US">
            <a:latin typeface="Basic Sans SF" pitchFamily="2" charset="0"/>
          </a:endParaRPr>
        </a:p>
      </dgm:t>
    </dgm:pt>
    <dgm:pt modelId="{3B9DF009-5A17-4392-A1BD-43B292D74A1F}">
      <dgm:prSet/>
      <dgm:spPr/>
      <dgm:t>
        <a:bodyPr/>
        <a:lstStyle/>
        <a:p>
          <a:r>
            <a:rPr lang="en-US" dirty="0">
              <a:latin typeface="Basic Sans SF" pitchFamily="2" charset="0"/>
            </a:rPr>
            <a:t>UNC-Charlotte</a:t>
          </a:r>
        </a:p>
      </dgm:t>
    </dgm:pt>
    <dgm:pt modelId="{F1D6BDE8-67BF-4433-AC7E-AA9AE01C7779}" type="parTrans" cxnId="{61D53FAE-99F5-4681-A99D-11EE04F8A450}">
      <dgm:prSet/>
      <dgm:spPr/>
      <dgm:t>
        <a:bodyPr/>
        <a:lstStyle/>
        <a:p>
          <a:endParaRPr lang="en-US">
            <a:latin typeface="Basic Sans SF" pitchFamily="2" charset="0"/>
          </a:endParaRPr>
        </a:p>
      </dgm:t>
    </dgm:pt>
    <dgm:pt modelId="{46716C51-8A27-454C-99BA-C28995990425}" type="sibTrans" cxnId="{61D53FAE-99F5-4681-A99D-11EE04F8A450}">
      <dgm:prSet/>
      <dgm:spPr/>
      <dgm:t>
        <a:bodyPr/>
        <a:lstStyle/>
        <a:p>
          <a:endParaRPr lang="en-US">
            <a:latin typeface="Basic Sans SF" pitchFamily="2" charset="0"/>
          </a:endParaRPr>
        </a:p>
      </dgm:t>
    </dgm:pt>
    <dgm:pt modelId="{1B16BBC9-183A-45A6-8CDA-694327A7266F}">
      <dgm:prSet/>
      <dgm:spPr/>
      <dgm:t>
        <a:bodyPr/>
        <a:lstStyle/>
        <a:p>
          <a:pPr algn="ctr">
            <a:buNone/>
          </a:pPr>
          <a:r>
            <a:rPr lang="en-US" dirty="0">
              <a:latin typeface="Basic Sans SF" pitchFamily="2" charset="0"/>
              <a:hlinkClick xmlns:r="http://schemas.openxmlformats.org/officeDocument/2006/relationships" r:id="rId3"/>
            </a:rPr>
            <a:t>June 26, 2018</a:t>
          </a:r>
          <a:endParaRPr lang="en-US" dirty="0">
            <a:latin typeface="Basic Sans SF" pitchFamily="2" charset="0"/>
          </a:endParaRPr>
        </a:p>
      </dgm:t>
    </dgm:pt>
    <dgm:pt modelId="{914F663F-9657-407F-8A1F-8D3FB8061C43}" type="parTrans" cxnId="{7E134740-4E57-4D75-BF0E-92323C199DA4}">
      <dgm:prSet/>
      <dgm:spPr/>
      <dgm:t>
        <a:bodyPr/>
        <a:lstStyle/>
        <a:p>
          <a:endParaRPr lang="en-US">
            <a:latin typeface="Basic Sans SF" pitchFamily="2" charset="0"/>
          </a:endParaRPr>
        </a:p>
      </dgm:t>
    </dgm:pt>
    <dgm:pt modelId="{D15BCEAD-9CA4-4070-BB3C-C8B875CF8D2E}" type="sibTrans" cxnId="{7E134740-4E57-4D75-BF0E-92323C199DA4}">
      <dgm:prSet/>
      <dgm:spPr/>
      <dgm:t>
        <a:bodyPr/>
        <a:lstStyle/>
        <a:p>
          <a:endParaRPr lang="en-US">
            <a:latin typeface="Basic Sans SF" pitchFamily="2" charset="0"/>
          </a:endParaRPr>
        </a:p>
      </dgm:t>
    </dgm:pt>
    <dgm:pt modelId="{0F514855-B460-4EBD-85AF-794282CE95F0}" type="pres">
      <dgm:prSet presAssocID="{653AC34F-AB70-438D-8997-1F16B458B0A0}" presName="Name0" presStyleCnt="0">
        <dgm:presLayoutVars>
          <dgm:dir/>
          <dgm:animLvl val="lvl"/>
          <dgm:resizeHandles val="exact"/>
        </dgm:presLayoutVars>
      </dgm:prSet>
      <dgm:spPr/>
    </dgm:pt>
    <dgm:pt modelId="{DA850AFA-AA72-4850-B3D5-4565EF740D70}" type="pres">
      <dgm:prSet presAssocID="{D487B47C-9146-4C68-9933-F290D31E2DA9}" presName="linNode" presStyleCnt="0"/>
      <dgm:spPr/>
    </dgm:pt>
    <dgm:pt modelId="{94A0737D-EDAE-4AC8-B07A-1B23D0CE91F0}" type="pres">
      <dgm:prSet presAssocID="{D487B47C-9146-4C68-9933-F290D31E2DA9}" presName="parentText" presStyleLbl="node1" presStyleIdx="0" presStyleCnt="3" custLinFactNeighborX="-385" custLinFactNeighborY="4306">
        <dgm:presLayoutVars>
          <dgm:chMax val="1"/>
          <dgm:bulletEnabled val="1"/>
        </dgm:presLayoutVars>
      </dgm:prSet>
      <dgm:spPr/>
    </dgm:pt>
    <dgm:pt modelId="{7491A8C5-E89F-4F2E-8AEB-7703B52046A3}" type="pres">
      <dgm:prSet presAssocID="{D487B47C-9146-4C68-9933-F290D31E2DA9}" presName="descendantText" presStyleLbl="alignAccFollowNode1" presStyleIdx="0" presStyleCnt="3">
        <dgm:presLayoutVars>
          <dgm:bulletEnabled val="1"/>
        </dgm:presLayoutVars>
      </dgm:prSet>
      <dgm:spPr/>
    </dgm:pt>
    <dgm:pt modelId="{531F0167-6E67-4045-9FEA-02AB5BFA03C2}" type="pres">
      <dgm:prSet presAssocID="{04DC2764-E20D-474C-AAEE-82D2F6155E0E}" presName="sp" presStyleCnt="0"/>
      <dgm:spPr/>
    </dgm:pt>
    <dgm:pt modelId="{DC88E3B9-723B-4B13-A3E9-869DD9F5D458}" type="pres">
      <dgm:prSet presAssocID="{C2BC539A-DEF9-4CFD-A17C-C8ED58B6E659}" presName="linNode" presStyleCnt="0"/>
      <dgm:spPr/>
    </dgm:pt>
    <dgm:pt modelId="{0B23B3EC-6D46-4DAD-A7C7-BB9E416E35A8}" type="pres">
      <dgm:prSet presAssocID="{C2BC539A-DEF9-4CFD-A17C-C8ED58B6E659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135CBD4B-F2B3-4BA8-86DD-959A33D2FB84}" type="pres">
      <dgm:prSet presAssocID="{C2BC539A-DEF9-4CFD-A17C-C8ED58B6E659}" presName="descendantText" presStyleLbl="alignAccFollowNode1" presStyleIdx="1" presStyleCnt="3">
        <dgm:presLayoutVars>
          <dgm:bulletEnabled val="1"/>
        </dgm:presLayoutVars>
      </dgm:prSet>
      <dgm:spPr/>
    </dgm:pt>
    <dgm:pt modelId="{F63509C7-6811-42DF-8271-55BE579443E9}" type="pres">
      <dgm:prSet presAssocID="{E7EF6757-C2A4-4328-BCAB-0137F7255759}" presName="sp" presStyleCnt="0"/>
      <dgm:spPr/>
    </dgm:pt>
    <dgm:pt modelId="{07DF1CFB-D87B-4281-BF53-EA624DDF48EB}" type="pres">
      <dgm:prSet presAssocID="{3B9DF009-5A17-4392-A1BD-43B292D74A1F}" presName="linNode" presStyleCnt="0"/>
      <dgm:spPr/>
    </dgm:pt>
    <dgm:pt modelId="{824BCAEE-97AC-443B-812F-A5C10C4829EA}" type="pres">
      <dgm:prSet presAssocID="{3B9DF009-5A17-4392-A1BD-43B292D74A1F}" presName="parentText" presStyleLbl="node1" presStyleIdx="2" presStyleCnt="3">
        <dgm:presLayoutVars>
          <dgm:chMax val="1"/>
          <dgm:bulletEnabled val="1"/>
        </dgm:presLayoutVars>
      </dgm:prSet>
      <dgm:spPr/>
    </dgm:pt>
    <dgm:pt modelId="{1ADF2536-4EF0-448E-84E7-BB03B495051B}" type="pres">
      <dgm:prSet presAssocID="{3B9DF009-5A17-4392-A1BD-43B292D74A1F}" presName="descendantText" presStyleLbl="alignAccFollowNode1" presStyleIdx="2" presStyleCnt="3">
        <dgm:presLayoutVars>
          <dgm:bulletEnabled val="1"/>
        </dgm:presLayoutVars>
      </dgm:prSet>
      <dgm:spPr/>
    </dgm:pt>
  </dgm:ptLst>
  <dgm:cxnLst>
    <dgm:cxn modelId="{79C3D40D-7B06-460A-B68E-648F4C96B03B}" type="presOf" srcId="{00F274BC-71D3-4217-9FB5-08B88C6CFE74}" destId="{135CBD4B-F2B3-4BA8-86DD-959A33D2FB84}" srcOrd="0" destOrd="0" presId="urn:microsoft.com/office/officeart/2005/8/layout/vList5"/>
    <dgm:cxn modelId="{1C6F0210-B967-4E4A-A398-4FB7DBCB454D}" srcId="{653AC34F-AB70-438D-8997-1F16B458B0A0}" destId="{C2BC539A-DEF9-4CFD-A17C-C8ED58B6E659}" srcOrd="1" destOrd="0" parTransId="{3C98D2E8-ACD8-4139-BCEE-263FFCA4EAD0}" sibTransId="{E7EF6757-C2A4-4328-BCAB-0137F7255759}"/>
    <dgm:cxn modelId="{8D04D113-3186-4D1B-9BD6-F9B311116D71}" type="presOf" srcId="{7452A9FE-A0B9-4D2F-AC11-FC4EE9022FFF}" destId="{7491A8C5-E89F-4F2E-8AEB-7703B52046A3}" srcOrd="0" destOrd="0" presId="urn:microsoft.com/office/officeart/2005/8/layout/vList5"/>
    <dgm:cxn modelId="{7E134740-4E57-4D75-BF0E-92323C199DA4}" srcId="{3B9DF009-5A17-4392-A1BD-43B292D74A1F}" destId="{1B16BBC9-183A-45A6-8CDA-694327A7266F}" srcOrd="0" destOrd="0" parTransId="{914F663F-9657-407F-8A1F-8D3FB8061C43}" sibTransId="{D15BCEAD-9CA4-4070-BB3C-C8B875CF8D2E}"/>
    <dgm:cxn modelId="{333D2393-7E44-4F86-A5A9-BC8C8A3E2C84}" type="presOf" srcId="{653AC34F-AB70-438D-8997-1F16B458B0A0}" destId="{0F514855-B460-4EBD-85AF-794282CE95F0}" srcOrd="0" destOrd="0" presId="urn:microsoft.com/office/officeart/2005/8/layout/vList5"/>
    <dgm:cxn modelId="{FCC1F4A9-45F1-4C90-BD35-B18D001A6E8D}" srcId="{C2BC539A-DEF9-4CFD-A17C-C8ED58B6E659}" destId="{00F274BC-71D3-4217-9FB5-08B88C6CFE74}" srcOrd="0" destOrd="0" parTransId="{22E30CB8-973F-4DB4-A8C5-A84FDFB9E869}" sibTransId="{BD1BB77E-8611-4FED-B4F6-0EA829B5D321}"/>
    <dgm:cxn modelId="{61D53FAE-99F5-4681-A99D-11EE04F8A450}" srcId="{653AC34F-AB70-438D-8997-1F16B458B0A0}" destId="{3B9DF009-5A17-4392-A1BD-43B292D74A1F}" srcOrd="2" destOrd="0" parTransId="{F1D6BDE8-67BF-4433-AC7E-AA9AE01C7779}" sibTransId="{46716C51-8A27-454C-99BA-C28995990425}"/>
    <dgm:cxn modelId="{8DB2FAC0-9BDC-4672-8537-8DFCF6B1E504}" srcId="{D487B47C-9146-4C68-9933-F290D31E2DA9}" destId="{7452A9FE-A0B9-4D2F-AC11-FC4EE9022FFF}" srcOrd="0" destOrd="0" parTransId="{EA6945F6-90EE-4C3A-8AE7-E9FC8A6D8AD4}" sibTransId="{A7E1A373-5886-43DB-801E-6BF5146999C5}"/>
    <dgm:cxn modelId="{845BE8C6-AF38-4712-AF29-61246B93D28F}" type="presOf" srcId="{C2BC539A-DEF9-4CFD-A17C-C8ED58B6E659}" destId="{0B23B3EC-6D46-4DAD-A7C7-BB9E416E35A8}" srcOrd="0" destOrd="0" presId="urn:microsoft.com/office/officeart/2005/8/layout/vList5"/>
    <dgm:cxn modelId="{D71B44C9-92A4-47AB-8234-183F39F7E7D1}" type="presOf" srcId="{3B9DF009-5A17-4392-A1BD-43B292D74A1F}" destId="{824BCAEE-97AC-443B-812F-A5C10C4829EA}" srcOrd="0" destOrd="0" presId="urn:microsoft.com/office/officeart/2005/8/layout/vList5"/>
    <dgm:cxn modelId="{865230D3-4AC3-46FC-B4AC-D532619D6ED2}" type="presOf" srcId="{D487B47C-9146-4C68-9933-F290D31E2DA9}" destId="{94A0737D-EDAE-4AC8-B07A-1B23D0CE91F0}" srcOrd="0" destOrd="0" presId="urn:microsoft.com/office/officeart/2005/8/layout/vList5"/>
    <dgm:cxn modelId="{F79641D8-6E73-401D-BE17-D7D4EEE6C2BD}" srcId="{653AC34F-AB70-438D-8997-1F16B458B0A0}" destId="{D487B47C-9146-4C68-9933-F290D31E2DA9}" srcOrd="0" destOrd="0" parTransId="{B0CC8B89-5E02-4815-A188-E4869D3908B9}" sibTransId="{04DC2764-E20D-474C-AAEE-82D2F6155E0E}"/>
    <dgm:cxn modelId="{851D66F1-8979-4E4D-B28B-857001EAF784}" type="presOf" srcId="{1B16BBC9-183A-45A6-8CDA-694327A7266F}" destId="{1ADF2536-4EF0-448E-84E7-BB03B495051B}" srcOrd="0" destOrd="0" presId="urn:microsoft.com/office/officeart/2005/8/layout/vList5"/>
    <dgm:cxn modelId="{28761445-F00A-467E-9715-2FF0B82A2386}" type="presParOf" srcId="{0F514855-B460-4EBD-85AF-794282CE95F0}" destId="{DA850AFA-AA72-4850-B3D5-4565EF740D70}" srcOrd="0" destOrd="0" presId="urn:microsoft.com/office/officeart/2005/8/layout/vList5"/>
    <dgm:cxn modelId="{770CAE0B-8253-4B03-96D3-7D427AF792EE}" type="presParOf" srcId="{DA850AFA-AA72-4850-B3D5-4565EF740D70}" destId="{94A0737D-EDAE-4AC8-B07A-1B23D0CE91F0}" srcOrd="0" destOrd="0" presId="urn:microsoft.com/office/officeart/2005/8/layout/vList5"/>
    <dgm:cxn modelId="{5E6479DE-458E-4C5B-B1E6-30514024DC19}" type="presParOf" srcId="{DA850AFA-AA72-4850-B3D5-4565EF740D70}" destId="{7491A8C5-E89F-4F2E-8AEB-7703B52046A3}" srcOrd="1" destOrd="0" presId="urn:microsoft.com/office/officeart/2005/8/layout/vList5"/>
    <dgm:cxn modelId="{E8BA6C74-2AA9-4AFA-BE55-6F8997FAD1BF}" type="presParOf" srcId="{0F514855-B460-4EBD-85AF-794282CE95F0}" destId="{531F0167-6E67-4045-9FEA-02AB5BFA03C2}" srcOrd="1" destOrd="0" presId="urn:microsoft.com/office/officeart/2005/8/layout/vList5"/>
    <dgm:cxn modelId="{8119D709-3CD2-44BF-94DE-A765CCD04474}" type="presParOf" srcId="{0F514855-B460-4EBD-85AF-794282CE95F0}" destId="{DC88E3B9-723B-4B13-A3E9-869DD9F5D458}" srcOrd="2" destOrd="0" presId="urn:microsoft.com/office/officeart/2005/8/layout/vList5"/>
    <dgm:cxn modelId="{D5CCE2AF-F99D-4B7A-8B59-652180405BC2}" type="presParOf" srcId="{DC88E3B9-723B-4B13-A3E9-869DD9F5D458}" destId="{0B23B3EC-6D46-4DAD-A7C7-BB9E416E35A8}" srcOrd="0" destOrd="0" presId="urn:microsoft.com/office/officeart/2005/8/layout/vList5"/>
    <dgm:cxn modelId="{8567B5CF-E30E-4AB8-A274-E9B0825162BE}" type="presParOf" srcId="{DC88E3B9-723B-4B13-A3E9-869DD9F5D458}" destId="{135CBD4B-F2B3-4BA8-86DD-959A33D2FB84}" srcOrd="1" destOrd="0" presId="urn:microsoft.com/office/officeart/2005/8/layout/vList5"/>
    <dgm:cxn modelId="{68CBFAC2-4C0A-4ACC-843C-275B788CB54E}" type="presParOf" srcId="{0F514855-B460-4EBD-85AF-794282CE95F0}" destId="{F63509C7-6811-42DF-8271-55BE579443E9}" srcOrd="3" destOrd="0" presId="urn:microsoft.com/office/officeart/2005/8/layout/vList5"/>
    <dgm:cxn modelId="{D22C48D8-9B5A-483C-A00E-C80856F4D6DD}" type="presParOf" srcId="{0F514855-B460-4EBD-85AF-794282CE95F0}" destId="{07DF1CFB-D87B-4281-BF53-EA624DDF48EB}" srcOrd="4" destOrd="0" presId="urn:microsoft.com/office/officeart/2005/8/layout/vList5"/>
    <dgm:cxn modelId="{FCA33A9B-1645-4872-B17D-8B0735100A38}" type="presParOf" srcId="{07DF1CFB-D87B-4281-BF53-EA624DDF48EB}" destId="{824BCAEE-97AC-443B-812F-A5C10C4829EA}" srcOrd="0" destOrd="0" presId="urn:microsoft.com/office/officeart/2005/8/layout/vList5"/>
    <dgm:cxn modelId="{EB822D02-3259-436B-B393-AD603269DE55}" type="presParOf" srcId="{07DF1CFB-D87B-4281-BF53-EA624DDF48EB}" destId="{1ADF2536-4EF0-448E-84E7-BB03B495051B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7DCC2AE-EA78-4AEC-9E05-B0F2057B317F}" type="doc">
      <dgm:prSet loTypeId="urn:microsoft.com/office/officeart/2005/8/layout/funnel1" loCatId="relationship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BE35EAA9-9A66-4F55-8F35-7D1BF9F5283B}">
      <dgm:prSet custT="1"/>
      <dgm:spPr/>
      <dgm:t>
        <a:bodyPr/>
        <a:lstStyle/>
        <a:p>
          <a:r>
            <a:rPr lang="en-US" sz="3200" dirty="0">
              <a:latin typeface="Basic Sans SF" pitchFamily="2" charset="0"/>
            </a:rPr>
            <a:t>Capstat</a:t>
          </a:r>
          <a:endParaRPr lang="en-US" sz="4000" dirty="0">
            <a:latin typeface="Basic Sans SF" pitchFamily="2" charset="0"/>
          </a:endParaRPr>
        </a:p>
      </dgm:t>
    </dgm:pt>
    <dgm:pt modelId="{3B86DC8E-5148-4370-8AB6-1BF8B949F223}" type="parTrans" cxnId="{2448BFE2-4A6C-4941-874A-5AD7C54E8678}">
      <dgm:prSet/>
      <dgm:spPr/>
      <dgm:t>
        <a:bodyPr/>
        <a:lstStyle/>
        <a:p>
          <a:endParaRPr lang="en-US" sz="2400">
            <a:latin typeface="Basic Sans SF" pitchFamily="2" charset="0"/>
          </a:endParaRPr>
        </a:p>
      </dgm:t>
    </dgm:pt>
    <dgm:pt modelId="{913AFC45-B509-46AD-A266-82F742AD072C}" type="sibTrans" cxnId="{2448BFE2-4A6C-4941-874A-5AD7C54E8678}">
      <dgm:prSet custT="1"/>
      <dgm:spPr/>
      <dgm:t>
        <a:bodyPr/>
        <a:lstStyle/>
        <a:p>
          <a:endParaRPr lang="en-US" sz="700" dirty="0">
            <a:latin typeface="Basic Sans SF" pitchFamily="2" charset="0"/>
          </a:endParaRPr>
        </a:p>
      </dgm:t>
    </dgm:pt>
    <dgm:pt modelId="{19FF5A32-0DE6-4C02-A3C0-1DA998257DE0}">
      <dgm:prSet custT="1"/>
      <dgm:spPr/>
      <dgm:t>
        <a:bodyPr/>
        <a:lstStyle/>
        <a:p>
          <a:r>
            <a:rPr lang="en-US" sz="2400" b="1" dirty="0">
              <a:latin typeface="Basic Sans SF" pitchFamily="2" charset="0"/>
            </a:rPr>
            <a:t>HUBSCO</a:t>
          </a:r>
        </a:p>
      </dgm:t>
    </dgm:pt>
    <dgm:pt modelId="{BC756BC9-DA24-46EF-AE77-148FA4F35C5F}" type="parTrans" cxnId="{D9557B49-8B2C-4189-805E-7BAF5E8D9CFD}">
      <dgm:prSet/>
      <dgm:spPr/>
      <dgm:t>
        <a:bodyPr/>
        <a:lstStyle/>
        <a:p>
          <a:endParaRPr lang="en-US" sz="2400">
            <a:latin typeface="Basic Sans SF" pitchFamily="2" charset="0"/>
          </a:endParaRPr>
        </a:p>
      </dgm:t>
    </dgm:pt>
    <dgm:pt modelId="{F48F13FE-B002-44BB-8B5F-CE37FE830ED8}" type="sibTrans" cxnId="{D9557B49-8B2C-4189-805E-7BAF5E8D9CFD}">
      <dgm:prSet custT="1"/>
      <dgm:spPr/>
      <dgm:t>
        <a:bodyPr/>
        <a:lstStyle/>
        <a:p>
          <a:endParaRPr lang="en-US" sz="2000" dirty="0">
            <a:latin typeface="Basic Sans SF" pitchFamily="2" charset="0"/>
          </a:endParaRPr>
        </a:p>
      </dgm:t>
    </dgm:pt>
    <dgm:pt modelId="{544D7073-8269-4B5A-8D16-4471CB652569}">
      <dgm:prSet custT="1"/>
      <dgm:spPr/>
      <dgm:t>
        <a:bodyPr/>
        <a:lstStyle/>
        <a:p>
          <a:r>
            <a:rPr lang="en-US" sz="3600" dirty="0">
              <a:latin typeface="Basic Sans SF" pitchFamily="2" charset="0"/>
            </a:rPr>
            <a:t>Interscope Plus</a:t>
          </a:r>
        </a:p>
      </dgm:t>
    </dgm:pt>
    <dgm:pt modelId="{5B836629-733E-4F17-BB90-71887699F20C}" type="parTrans" cxnId="{72DDEE6F-E2F6-4A5B-BCAB-DD81FE3C8D61}">
      <dgm:prSet/>
      <dgm:spPr/>
      <dgm:t>
        <a:bodyPr/>
        <a:lstStyle/>
        <a:p>
          <a:endParaRPr lang="en-US" sz="2400">
            <a:latin typeface="Basic Sans SF" pitchFamily="2" charset="0"/>
          </a:endParaRPr>
        </a:p>
      </dgm:t>
    </dgm:pt>
    <dgm:pt modelId="{76A5D6EF-AF70-499D-B8BF-67236E4B78E6}" type="sibTrans" cxnId="{72DDEE6F-E2F6-4A5B-BCAB-DD81FE3C8D61}">
      <dgm:prSet/>
      <dgm:spPr/>
      <dgm:t>
        <a:bodyPr/>
        <a:lstStyle/>
        <a:p>
          <a:endParaRPr lang="en-US" sz="2400">
            <a:latin typeface="Basic Sans SF" pitchFamily="2" charset="0"/>
          </a:endParaRPr>
        </a:p>
      </dgm:t>
    </dgm:pt>
    <dgm:pt modelId="{AAD65296-6CBA-406F-8581-CE849A1DD6A4}" type="pres">
      <dgm:prSet presAssocID="{57DCC2AE-EA78-4AEC-9E05-B0F2057B317F}" presName="Name0" presStyleCnt="0">
        <dgm:presLayoutVars>
          <dgm:chMax val="4"/>
          <dgm:resizeHandles val="exact"/>
        </dgm:presLayoutVars>
      </dgm:prSet>
      <dgm:spPr/>
    </dgm:pt>
    <dgm:pt modelId="{FF9A8448-D066-4CBB-92AE-4DB18E46D215}" type="pres">
      <dgm:prSet presAssocID="{57DCC2AE-EA78-4AEC-9E05-B0F2057B317F}" presName="ellipse" presStyleLbl="trBgShp" presStyleIdx="0" presStyleCnt="1" custScaleX="117731" custScaleY="114785"/>
      <dgm:spPr/>
    </dgm:pt>
    <dgm:pt modelId="{D19B4D3E-7DE2-4358-BC74-B26178320080}" type="pres">
      <dgm:prSet presAssocID="{57DCC2AE-EA78-4AEC-9E05-B0F2057B317F}" presName="arrow1" presStyleLbl="fgShp" presStyleIdx="0" presStyleCnt="1" custLinFactNeighborX="904" custLinFactNeighborY="26038"/>
      <dgm:spPr/>
    </dgm:pt>
    <dgm:pt modelId="{F372F871-2FE8-41DF-802E-A8C911BF42F5}" type="pres">
      <dgm:prSet presAssocID="{57DCC2AE-EA78-4AEC-9E05-B0F2057B317F}" presName="rectangle" presStyleLbl="revTx" presStyleIdx="0" presStyleCnt="1" custLinFactNeighborX="-1331" custLinFactNeighborY="32493">
        <dgm:presLayoutVars>
          <dgm:bulletEnabled val="1"/>
        </dgm:presLayoutVars>
      </dgm:prSet>
      <dgm:spPr/>
    </dgm:pt>
    <dgm:pt modelId="{E07E32BD-8AF6-472E-829C-84D282CDA161}" type="pres">
      <dgm:prSet presAssocID="{19FF5A32-0DE6-4C02-A3C0-1DA998257DE0}" presName="item1" presStyleLbl="node1" presStyleIdx="0" presStyleCnt="2" custScaleX="148614" custScaleY="122646">
        <dgm:presLayoutVars>
          <dgm:bulletEnabled val="1"/>
        </dgm:presLayoutVars>
      </dgm:prSet>
      <dgm:spPr/>
    </dgm:pt>
    <dgm:pt modelId="{911FBEF8-2F36-47DA-B99A-613616E5223E}" type="pres">
      <dgm:prSet presAssocID="{544D7073-8269-4B5A-8D16-4471CB652569}" presName="item2" presStyleLbl="node1" presStyleIdx="1" presStyleCnt="2" custScaleX="150328" custScaleY="150384" custLinFactX="54400" custLinFactNeighborX="100000" custLinFactNeighborY="-31755">
        <dgm:presLayoutVars>
          <dgm:bulletEnabled val="1"/>
        </dgm:presLayoutVars>
      </dgm:prSet>
      <dgm:spPr/>
    </dgm:pt>
    <dgm:pt modelId="{135916FB-035B-4725-8114-9EF9BDB3D4A2}" type="pres">
      <dgm:prSet presAssocID="{57DCC2AE-EA78-4AEC-9E05-B0F2057B317F}" presName="funnel" presStyleLbl="trAlignAcc1" presStyleIdx="0" presStyleCnt="1" custScaleX="128999" custScaleY="103204" custLinFactNeighborX="155" custLinFactNeighborY="7150"/>
      <dgm:spPr/>
    </dgm:pt>
  </dgm:ptLst>
  <dgm:cxnLst>
    <dgm:cxn modelId="{D9557B49-8B2C-4189-805E-7BAF5E8D9CFD}" srcId="{57DCC2AE-EA78-4AEC-9E05-B0F2057B317F}" destId="{19FF5A32-0DE6-4C02-A3C0-1DA998257DE0}" srcOrd="1" destOrd="0" parTransId="{BC756BC9-DA24-46EF-AE77-148FA4F35C5F}" sibTransId="{F48F13FE-B002-44BB-8B5F-CE37FE830ED8}"/>
    <dgm:cxn modelId="{72DDEE6F-E2F6-4A5B-BCAB-DD81FE3C8D61}" srcId="{57DCC2AE-EA78-4AEC-9E05-B0F2057B317F}" destId="{544D7073-8269-4B5A-8D16-4471CB652569}" srcOrd="2" destOrd="0" parTransId="{5B836629-733E-4F17-BB90-71887699F20C}" sibTransId="{76A5D6EF-AF70-499D-B8BF-67236E4B78E6}"/>
    <dgm:cxn modelId="{FD66F44F-E120-42D7-8F97-3ACBE6DE8FCE}" type="presOf" srcId="{544D7073-8269-4B5A-8D16-4471CB652569}" destId="{F372F871-2FE8-41DF-802E-A8C911BF42F5}" srcOrd="0" destOrd="0" presId="urn:microsoft.com/office/officeart/2005/8/layout/funnel1"/>
    <dgm:cxn modelId="{7C043084-4335-4668-BFE5-0300CFBAB988}" type="presOf" srcId="{57DCC2AE-EA78-4AEC-9E05-B0F2057B317F}" destId="{AAD65296-6CBA-406F-8581-CE849A1DD6A4}" srcOrd="0" destOrd="0" presId="urn:microsoft.com/office/officeart/2005/8/layout/funnel1"/>
    <dgm:cxn modelId="{D4A070D8-EAE2-459E-8309-6690C112E274}" type="presOf" srcId="{19FF5A32-0DE6-4C02-A3C0-1DA998257DE0}" destId="{E07E32BD-8AF6-472E-829C-84D282CDA161}" srcOrd="0" destOrd="0" presId="urn:microsoft.com/office/officeart/2005/8/layout/funnel1"/>
    <dgm:cxn modelId="{2448BFE2-4A6C-4941-874A-5AD7C54E8678}" srcId="{57DCC2AE-EA78-4AEC-9E05-B0F2057B317F}" destId="{BE35EAA9-9A66-4F55-8F35-7D1BF9F5283B}" srcOrd="0" destOrd="0" parTransId="{3B86DC8E-5148-4370-8AB6-1BF8B949F223}" sibTransId="{913AFC45-B509-46AD-A266-82F742AD072C}"/>
    <dgm:cxn modelId="{FC0333EC-E7B6-419A-8F93-BCDAC7BCE910}" type="presOf" srcId="{BE35EAA9-9A66-4F55-8F35-7D1BF9F5283B}" destId="{911FBEF8-2F36-47DA-B99A-613616E5223E}" srcOrd="0" destOrd="0" presId="urn:microsoft.com/office/officeart/2005/8/layout/funnel1"/>
    <dgm:cxn modelId="{40A68ED8-B29C-43DF-B7A9-90224A41EF73}" type="presParOf" srcId="{AAD65296-6CBA-406F-8581-CE849A1DD6A4}" destId="{FF9A8448-D066-4CBB-92AE-4DB18E46D215}" srcOrd="0" destOrd="0" presId="urn:microsoft.com/office/officeart/2005/8/layout/funnel1"/>
    <dgm:cxn modelId="{1CE663D4-B82C-47B3-8AB2-7E187955735F}" type="presParOf" srcId="{AAD65296-6CBA-406F-8581-CE849A1DD6A4}" destId="{D19B4D3E-7DE2-4358-BC74-B26178320080}" srcOrd="1" destOrd="0" presId="urn:microsoft.com/office/officeart/2005/8/layout/funnel1"/>
    <dgm:cxn modelId="{BC9A1C0A-1405-4DFC-B958-16CED463D673}" type="presParOf" srcId="{AAD65296-6CBA-406F-8581-CE849A1DD6A4}" destId="{F372F871-2FE8-41DF-802E-A8C911BF42F5}" srcOrd="2" destOrd="0" presId="urn:microsoft.com/office/officeart/2005/8/layout/funnel1"/>
    <dgm:cxn modelId="{8BBD3464-0DB4-4916-878C-4849661CFEC9}" type="presParOf" srcId="{AAD65296-6CBA-406F-8581-CE849A1DD6A4}" destId="{E07E32BD-8AF6-472E-829C-84D282CDA161}" srcOrd="3" destOrd="0" presId="urn:microsoft.com/office/officeart/2005/8/layout/funnel1"/>
    <dgm:cxn modelId="{74E410F1-F761-4B10-AF56-C1769F9F104F}" type="presParOf" srcId="{AAD65296-6CBA-406F-8581-CE849A1DD6A4}" destId="{911FBEF8-2F36-47DA-B99A-613616E5223E}" srcOrd="4" destOrd="0" presId="urn:microsoft.com/office/officeart/2005/8/layout/funnel1"/>
    <dgm:cxn modelId="{65BE56C2-62A2-4F40-A8A7-F94317657C9C}" type="presParOf" srcId="{AAD65296-6CBA-406F-8581-CE849A1DD6A4}" destId="{135916FB-035B-4725-8114-9EF9BDB3D4A2}" srcOrd="5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0.xml><?xml version="1.0" encoding="utf-8"?>
<dgm:dataModel xmlns:dgm="http://schemas.openxmlformats.org/drawingml/2006/diagram" xmlns:a="http://schemas.openxmlformats.org/drawingml/2006/main">
  <dgm:ptLst>
    <dgm:pt modelId="{5CFE026F-91DE-4CFB-9B77-866C6D8FA781}" type="doc">
      <dgm:prSet loTypeId="urn:microsoft.com/office/officeart/2005/8/layout/vList2" loCatId="list" qsTypeId="urn:microsoft.com/office/officeart/2005/8/quickstyle/3d2" qsCatId="3D" csTypeId="urn:microsoft.com/office/officeart/2005/8/colors/accent6_1" csCatId="accent6"/>
      <dgm:spPr/>
      <dgm:t>
        <a:bodyPr/>
        <a:lstStyle/>
        <a:p>
          <a:endParaRPr lang="en-US"/>
        </a:p>
      </dgm:t>
    </dgm:pt>
    <dgm:pt modelId="{0E3B2B05-19CE-4286-8B35-CFF20F73008E}">
      <dgm:prSet/>
      <dgm:spPr/>
      <dgm:t>
        <a:bodyPr/>
        <a:lstStyle/>
        <a:p>
          <a:pPr algn="ctr"/>
          <a:r>
            <a:rPr lang="en-US" dirty="0">
              <a:latin typeface="Basic Sans SF" pitchFamily="2" charset="0"/>
            </a:rPr>
            <a:t>Training Resources</a:t>
          </a:r>
        </a:p>
      </dgm:t>
    </dgm:pt>
    <dgm:pt modelId="{C511CE8F-7BC2-4693-9CB0-BC4E04EFD4D7}" type="parTrans" cxnId="{50BA7374-EA89-4A2E-81C7-9A1EE1238A3F}">
      <dgm:prSet/>
      <dgm:spPr/>
      <dgm:t>
        <a:bodyPr/>
        <a:lstStyle/>
        <a:p>
          <a:endParaRPr lang="en-US"/>
        </a:p>
      </dgm:t>
    </dgm:pt>
    <dgm:pt modelId="{2855C3B7-924F-4E91-BA11-F74FC12FB57B}" type="sibTrans" cxnId="{50BA7374-EA89-4A2E-81C7-9A1EE1238A3F}">
      <dgm:prSet/>
      <dgm:spPr/>
      <dgm:t>
        <a:bodyPr/>
        <a:lstStyle/>
        <a:p>
          <a:endParaRPr lang="en-US"/>
        </a:p>
      </dgm:t>
    </dgm:pt>
    <dgm:pt modelId="{3A46411C-26F2-4B45-898A-ECFBF7F00DC8}" type="pres">
      <dgm:prSet presAssocID="{5CFE026F-91DE-4CFB-9B77-866C6D8FA781}" presName="linear" presStyleCnt="0">
        <dgm:presLayoutVars>
          <dgm:animLvl val="lvl"/>
          <dgm:resizeHandles val="exact"/>
        </dgm:presLayoutVars>
      </dgm:prSet>
      <dgm:spPr/>
    </dgm:pt>
    <dgm:pt modelId="{F6E176F0-2688-4A3F-BF99-FEF064FAEDD0}" type="pres">
      <dgm:prSet presAssocID="{0E3B2B05-19CE-4286-8B35-CFF20F73008E}" presName="parentText" presStyleLbl="node1" presStyleIdx="0" presStyleCnt="1" custLinFactNeighborX="-42" custLinFactNeighborY="-21162">
        <dgm:presLayoutVars>
          <dgm:chMax val="0"/>
          <dgm:bulletEnabled val="1"/>
        </dgm:presLayoutVars>
      </dgm:prSet>
      <dgm:spPr/>
    </dgm:pt>
  </dgm:ptLst>
  <dgm:cxnLst>
    <dgm:cxn modelId="{AE1E4218-A3E4-41EE-951D-99471562CBF9}" type="presOf" srcId="{5CFE026F-91DE-4CFB-9B77-866C6D8FA781}" destId="{3A46411C-26F2-4B45-898A-ECFBF7F00DC8}" srcOrd="0" destOrd="0" presId="urn:microsoft.com/office/officeart/2005/8/layout/vList2"/>
    <dgm:cxn modelId="{256FB662-48FE-482E-BA36-446D6EA8AEBE}" type="presOf" srcId="{0E3B2B05-19CE-4286-8B35-CFF20F73008E}" destId="{F6E176F0-2688-4A3F-BF99-FEF064FAEDD0}" srcOrd="0" destOrd="0" presId="urn:microsoft.com/office/officeart/2005/8/layout/vList2"/>
    <dgm:cxn modelId="{50BA7374-EA89-4A2E-81C7-9A1EE1238A3F}" srcId="{5CFE026F-91DE-4CFB-9B77-866C6D8FA781}" destId="{0E3B2B05-19CE-4286-8B35-CFF20F73008E}" srcOrd="0" destOrd="0" parTransId="{C511CE8F-7BC2-4693-9CB0-BC4E04EFD4D7}" sibTransId="{2855C3B7-924F-4E91-BA11-F74FC12FB57B}"/>
    <dgm:cxn modelId="{FE4D1B86-10D1-40CE-A740-A6AE282B7E5D}" type="presParOf" srcId="{3A46411C-26F2-4B45-898A-ECFBF7F00DC8}" destId="{F6E176F0-2688-4A3F-BF99-FEF064FAEDD0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1.xml><?xml version="1.0" encoding="utf-8"?>
<dgm:dataModel xmlns:dgm="http://schemas.openxmlformats.org/drawingml/2006/diagram" xmlns:a="http://schemas.openxmlformats.org/drawingml/2006/main">
  <dgm:ptLst>
    <dgm:pt modelId="{CAB24420-3BC4-466D-AE6B-D2EC467772B0}" type="doc">
      <dgm:prSet loTypeId="urn:microsoft.com/office/officeart/2005/8/layout/lProcess2" loCatId="list" qsTypeId="urn:microsoft.com/office/officeart/2005/8/quickstyle/3d2" qsCatId="3D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8DDBED3B-6D8D-46B7-A175-1E044302ADE6}">
      <dgm:prSet/>
      <dgm:spPr/>
      <dgm:t>
        <a:bodyPr/>
        <a:lstStyle/>
        <a:p>
          <a:r>
            <a:rPr lang="en-US">
              <a:latin typeface="Basic Sans SF" pitchFamily="2" charset="0"/>
              <a:hlinkClick xmlns:r="http://schemas.openxmlformats.org/officeDocument/2006/relationships" r:id="rId1"/>
            </a:rPr>
            <a:t>Website</a:t>
          </a:r>
          <a:endParaRPr lang="en-US">
            <a:latin typeface="Basic Sans SF" pitchFamily="2" charset="0"/>
          </a:endParaRPr>
        </a:p>
      </dgm:t>
    </dgm:pt>
    <dgm:pt modelId="{E4E6AFDB-CAF2-4AC0-B704-65D8753F6444}" type="parTrans" cxnId="{C3CA5221-52C7-4AB7-91A7-D7F52B8749C0}">
      <dgm:prSet/>
      <dgm:spPr/>
      <dgm:t>
        <a:bodyPr/>
        <a:lstStyle/>
        <a:p>
          <a:endParaRPr lang="en-US"/>
        </a:p>
      </dgm:t>
    </dgm:pt>
    <dgm:pt modelId="{2BF18EA9-EE4B-43C9-B825-070D27E47217}" type="sibTrans" cxnId="{C3CA5221-52C7-4AB7-91A7-D7F52B8749C0}">
      <dgm:prSet/>
      <dgm:spPr/>
      <dgm:t>
        <a:bodyPr/>
        <a:lstStyle/>
        <a:p>
          <a:endParaRPr lang="en-US"/>
        </a:p>
      </dgm:t>
    </dgm:pt>
    <dgm:pt modelId="{2E1D584A-BFBB-4486-923E-83421C1F9F04}">
      <dgm:prSet/>
      <dgm:spPr/>
      <dgm:t>
        <a:bodyPr/>
        <a:lstStyle/>
        <a:p>
          <a:r>
            <a:rPr lang="en-US" baseline="0" dirty="0">
              <a:latin typeface="Basic Sans SF" pitchFamily="2" charset="0"/>
            </a:rPr>
            <a:t>Training Materials Library</a:t>
          </a:r>
          <a:endParaRPr lang="en-US" dirty="0">
            <a:latin typeface="Basic Sans SF" pitchFamily="2" charset="0"/>
          </a:endParaRPr>
        </a:p>
      </dgm:t>
    </dgm:pt>
    <dgm:pt modelId="{F5C1FEFC-99BE-4B6B-8024-32D953D85205}" type="parTrans" cxnId="{78F0716D-2F86-426F-9C24-AD2760194427}">
      <dgm:prSet/>
      <dgm:spPr/>
      <dgm:t>
        <a:bodyPr/>
        <a:lstStyle/>
        <a:p>
          <a:endParaRPr lang="en-US"/>
        </a:p>
      </dgm:t>
    </dgm:pt>
    <dgm:pt modelId="{B8AC072F-CF29-4EF6-8C17-2952B0BEE7BB}" type="sibTrans" cxnId="{78F0716D-2F86-426F-9C24-AD2760194427}">
      <dgm:prSet/>
      <dgm:spPr/>
      <dgm:t>
        <a:bodyPr/>
        <a:lstStyle/>
        <a:p>
          <a:endParaRPr lang="en-US"/>
        </a:p>
      </dgm:t>
    </dgm:pt>
    <dgm:pt modelId="{16EFFA3A-A2B8-4AD2-8650-FC2416823EC3}">
      <dgm:prSet/>
      <dgm:spPr/>
      <dgm:t>
        <a:bodyPr/>
        <a:lstStyle/>
        <a:p>
          <a:r>
            <a:rPr lang="en-US" baseline="0">
              <a:latin typeface="Basic Sans SF" pitchFamily="2" charset="0"/>
            </a:rPr>
            <a:t>Training Dates</a:t>
          </a:r>
          <a:endParaRPr lang="en-US">
            <a:latin typeface="Basic Sans SF" pitchFamily="2" charset="0"/>
          </a:endParaRPr>
        </a:p>
      </dgm:t>
    </dgm:pt>
    <dgm:pt modelId="{1E2FB4D5-C7D4-45D6-A099-CA6B16F7D32F}" type="parTrans" cxnId="{1D3ADD62-6CDD-43C2-A7F3-14FCB35B6CBF}">
      <dgm:prSet/>
      <dgm:spPr/>
      <dgm:t>
        <a:bodyPr/>
        <a:lstStyle/>
        <a:p>
          <a:endParaRPr lang="en-US"/>
        </a:p>
      </dgm:t>
    </dgm:pt>
    <dgm:pt modelId="{FA54D9C5-5C8E-4C99-B90B-A55A7E05AD16}" type="sibTrans" cxnId="{1D3ADD62-6CDD-43C2-A7F3-14FCB35B6CBF}">
      <dgm:prSet/>
      <dgm:spPr/>
      <dgm:t>
        <a:bodyPr/>
        <a:lstStyle/>
        <a:p>
          <a:endParaRPr lang="en-US"/>
        </a:p>
      </dgm:t>
    </dgm:pt>
    <dgm:pt modelId="{02BE0E9F-3296-4BE9-87ED-9FCD3398F324}">
      <dgm:prSet/>
      <dgm:spPr/>
      <dgm:t>
        <a:bodyPr/>
        <a:lstStyle/>
        <a:p>
          <a:r>
            <a:rPr lang="en-US" dirty="0">
              <a:latin typeface="Basic Sans SF" pitchFamily="2" charset="0"/>
              <a:hlinkClick xmlns:r="http://schemas.openxmlformats.org/officeDocument/2006/relationships" r:id="rId2"/>
            </a:rPr>
            <a:t>Interscope</a:t>
          </a:r>
          <a:endParaRPr lang="en-US" dirty="0">
            <a:latin typeface="Basic Sans SF" pitchFamily="2" charset="0"/>
          </a:endParaRPr>
        </a:p>
      </dgm:t>
    </dgm:pt>
    <dgm:pt modelId="{28598940-E6ED-44BB-91BA-CBD2DF32A875}" type="parTrans" cxnId="{0091CAB3-BDD6-4CBA-9763-9167D4B43F8E}">
      <dgm:prSet/>
      <dgm:spPr/>
      <dgm:t>
        <a:bodyPr/>
        <a:lstStyle/>
        <a:p>
          <a:endParaRPr lang="en-US"/>
        </a:p>
      </dgm:t>
    </dgm:pt>
    <dgm:pt modelId="{F49F44AC-F92C-4AD9-A0DA-2065E1D44CEF}" type="sibTrans" cxnId="{0091CAB3-BDD6-4CBA-9763-9167D4B43F8E}">
      <dgm:prSet/>
      <dgm:spPr/>
      <dgm:t>
        <a:bodyPr/>
        <a:lstStyle/>
        <a:p>
          <a:endParaRPr lang="en-US"/>
        </a:p>
      </dgm:t>
    </dgm:pt>
    <dgm:pt modelId="{498FB389-1DC3-4825-A3A5-8E008776701E}">
      <dgm:prSet/>
      <dgm:spPr/>
      <dgm:t>
        <a:bodyPr/>
        <a:lstStyle/>
        <a:p>
          <a:r>
            <a:rPr lang="en-US" baseline="0" dirty="0">
              <a:latin typeface="Basic Sans SF" pitchFamily="2" charset="0"/>
            </a:rPr>
            <a:t>Help Tab</a:t>
          </a:r>
          <a:endParaRPr lang="en-US" dirty="0">
            <a:latin typeface="Basic Sans SF" pitchFamily="2" charset="0"/>
          </a:endParaRPr>
        </a:p>
      </dgm:t>
    </dgm:pt>
    <dgm:pt modelId="{48279C29-EF2F-4358-891E-09EC8D73BF00}" type="parTrans" cxnId="{98B1A477-8E33-4081-8D25-85BF7C86117F}">
      <dgm:prSet/>
      <dgm:spPr/>
      <dgm:t>
        <a:bodyPr/>
        <a:lstStyle/>
        <a:p>
          <a:endParaRPr lang="en-US"/>
        </a:p>
      </dgm:t>
    </dgm:pt>
    <dgm:pt modelId="{57C38D5D-F9CF-4F19-8BDF-B68CE162C72B}" type="sibTrans" cxnId="{98B1A477-8E33-4081-8D25-85BF7C86117F}">
      <dgm:prSet/>
      <dgm:spPr/>
      <dgm:t>
        <a:bodyPr/>
        <a:lstStyle/>
        <a:p>
          <a:endParaRPr lang="en-US"/>
        </a:p>
      </dgm:t>
    </dgm:pt>
    <dgm:pt modelId="{CB8ACE3C-4857-485B-880B-49B91822D62D}">
      <dgm:prSet/>
      <dgm:spPr/>
      <dgm:t>
        <a:bodyPr/>
        <a:lstStyle/>
        <a:p>
          <a:r>
            <a:rPr lang="en-US">
              <a:latin typeface="Basic Sans SF" pitchFamily="2" charset="0"/>
            </a:rPr>
            <a:t>User Manual</a:t>
          </a:r>
        </a:p>
      </dgm:t>
    </dgm:pt>
    <dgm:pt modelId="{AD73D47F-BF04-4A91-BE56-997935B18749}" type="parTrans" cxnId="{E02333CD-5303-4C24-9753-A5E8558DAAE7}">
      <dgm:prSet/>
      <dgm:spPr/>
      <dgm:t>
        <a:bodyPr/>
        <a:lstStyle/>
        <a:p>
          <a:endParaRPr lang="en-US"/>
        </a:p>
      </dgm:t>
    </dgm:pt>
    <dgm:pt modelId="{E756BB7C-1607-4EE1-BEB9-FBDA34DE5924}" type="sibTrans" cxnId="{E02333CD-5303-4C24-9753-A5E8558DAAE7}">
      <dgm:prSet/>
      <dgm:spPr/>
      <dgm:t>
        <a:bodyPr/>
        <a:lstStyle/>
        <a:p>
          <a:endParaRPr lang="en-US"/>
        </a:p>
      </dgm:t>
    </dgm:pt>
    <dgm:pt modelId="{51FD7575-43E3-42B6-9388-414ACBC15AF5}">
      <dgm:prSet/>
      <dgm:spPr/>
      <dgm:t>
        <a:bodyPr/>
        <a:lstStyle/>
        <a:p>
          <a:r>
            <a:rPr lang="en-US">
              <a:latin typeface="Basic Sans SF" pitchFamily="2" charset="0"/>
            </a:rPr>
            <a:t>User Training  Tutorials</a:t>
          </a:r>
        </a:p>
      </dgm:t>
    </dgm:pt>
    <dgm:pt modelId="{212D272B-F065-469E-B3D0-8DC4D8987F04}" type="parTrans" cxnId="{F1B1C368-C40E-4F23-90FD-977D73C1E814}">
      <dgm:prSet/>
      <dgm:spPr/>
      <dgm:t>
        <a:bodyPr/>
        <a:lstStyle/>
        <a:p>
          <a:endParaRPr lang="en-US"/>
        </a:p>
      </dgm:t>
    </dgm:pt>
    <dgm:pt modelId="{061DA1E5-AFAE-4288-B330-C4F0372ECC1E}" type="sibTrans" cxnId="{F1B1C368-C40E-4F23-90FD-977D73C1E814}">
      <dgm:prSet/>
      <dgm:spPr/>
      <dgm:t>
        <a:bodyPr/>
        <a:lstStyle/>
        <a:p>
          <a:endParaRPr lang="en-US"/>
        </a:p>
      </dgm:t>
    </dgm:pt>
    <dgm:pt modelId="{5DA974C0-176B-4180-8E04-92C16922CB2A}" type="pres">
      <dgm:prSet presAssocID="{CAB24420-3BC4-466D-AE6B-D2EC467772B0}" presName="theList" presStyleCnt="0">
        <dgm:presLayoutVars>
          <dgm:dir/>
          <dgm:animLvl val="lvl"/>
          <dgm:resizeHandles val="exact"/>
        </dgm:presLayoutVars>
      </dgm:prSet>
      <dgm:spPr/>
    </dgm:pt>
    <dgm:pt modelId="{6A899844-2753-4E1D-8886-84773A2A828B}" type="pres">
      <dgm:prSet presAssocID="{8DDBED3B-6D8D-46B7-A175-1E044302ADE6}" presName="compNode" presStyleCnt="0"/>
      <dgm:spPr/>
    </dgm:pt>
    <dgm:pt modelId="{FBCAC3EA-3841-4EA8-9FD8-A3A5EB49B378}" type="pres">
      <dgm:prSet presAssocID="{8DDBED3B-6D8D-46B7-A175-1E044302ADE6}" presName="aNode" presStyleLbl="bgShp" presStyleIdx="0" presStyleCnt="2"/>
      <dgm:spPr/>
    </dgm:pt>
    <dgm:pt modelId="{0A3995C7-368B-4C98-AD82-45B8E06F3CBB}" type="pres">
      <dgm:prSet presAssocID="{8DDBED3B-6D8D-46B7-A175-1E044302ADE6}" presName="textNode" presStyleLbl="bgShp" presStyleIdx="0" presStyleCnt="2"/>
      <dgm:spPr/>
    </dgm:pt>
    <dgm:pt modelId="{3334CAC6-2EBF-44BF-9D1C-C8EAA947C0DD}" type="pres">
      <dgm:prSet presAssocID="{8DDBED3B-6D8D-46B7-A175-1E044302ADE6}" presName="compChildNode" presStyleCnt="0"/>
      <dgm:spPr/>
    </dgm:pt>
    <dgm:pt modelId="{69E647E8-CFA0-4CCC-AB66-E8A086AEAAC8}" type="pres">
      <dgm:prSet presAssocID="{8DDBED3B-6D8D-46B7-A175-1E044302ADE6}" presName="theInnerList" presStyleCnt="0"/>
      <dgm:spPr/>
    </dgm:pt>
    <dgm:pt modelId="{6F52A6FE-57AB-4739-8702-AA831D80BC93}" type="pres">
      <dgm:prSet presAssocID="{2E1D584A-BFBB-4486-923E-83421C1F9F04}" presName="childNode" presStyleLbl="node1" presStyleIdx="0" presStyleCnt="3">
        <dgm:presLayoutVars>
          <dgm:bulletEnabled val="1"/>
        </dgm:presLayoutVars>
      </dgm:prSet>
      <dgm:spPr/>
    </dgm:pt>
    <dgm:pt modelId="{B4547B66-ACC1-4CC1-B595-CFD729EA5AE5}" type="pres">
      <dgm:prSet presAssocID="{2E1D584A-BFBB-4486-923E-83421C1F9F04}" presName="aSpace2" presStyleCnt="0"/>
      <dgm:spPr/>
    </dgm:pt>
    <dgm:pt modelId="{7814E203-D4B2-4B99-97D1-310BBED743FB}" type="pres">
      <dgm:prSet presAssocID="{16EFFA3A-A2B8-4AD2-8650-FC2416823EC3}" presName="childNode" presStyleLbl="node1" presStyleIdx="1" presStyleCnt="3">
        <dgm:presLayoutVars>
          <dgm:bulletEnabled val="1"/>
        </dgm:presLayoutVars>
      </dgm:prSet>
      <dgm:spPr/>
    </dgm:pt>
    <dgm:pt modelId="{3E74071A-D054-448E-9264-0C1F9195A1DA}" type="pres">
      <dgm:prSet presAssocID="{8DDBED3B-6D8D-46B7-A175-1E044302ADE6}" presName="aSpace" presStyleCnt="0"/>
      <dgm:spPr/>
    </dgm:pt>
    <dgm:pt modelId="{591D448B-40BA-4AF1-B200-13AD16AC2F04}" type="pres">
      <dgm:prSet presAssocID="{02BE0E9F-3296-4BE9-87ED-9FCD3398F324}" presName="compNode" presStyleCnt="0"/>
      <dgm:spPr/>
    </dgm:pt>
    <dgm:pt modelId="{1382181A-CDC3-4FB8-B03F-A81AD1E76F5B}" type="pres">
      <dgm:prSet presAssocID="{02BE0E9F-3296-4BE9-87ED-9FCD3398F324}" presName="aNode" presStyleLbl="bgShp" presStyleIdx="1" presStyleCnt="2"/>
      <dgm:spPr/>
    </dgm:pt>
    <dgm:pt modelId="{8868F3AD-CB43-4197-90CB-FE687A9DA187}" type="pres">
      <dgm:prSet presAssocID="{02BE0E9F-3296-4BE9-87ED-9FCD3398F324}" presName="textNode" presStyleLbl="bgShp" presStyleIdx="1" presStyleCnt="2"/>
      <dgm:spPr/>
    </dgm:pt>
    <dgm:pt modelId="{4AF80A02-0E97-4ECB-9319-E634C6ABAB6E}" type="pres">
      <dgm:prSet presAssocID="{02BE0E9F-3296-4BE9-87ED-9FCD3398F324}" presName="compChildNode" presStyleCnt="0"/>
      <dgm:spPr/>
    </dgm:pt>
    <dgm:pt modelId="{B7DEDF8A-3EFF-43E1-A967-4CD52345B268}" type="pres">
      <dgm:prSet presAssocID="{02BE0E9F-3296-4BE9-87ED-9FCD3398F324}" presName="theInnerList" presStyleCnt="0"/>
      <dgm:spPr/>
    </dgm:pt>
    <dgm:pt modelId="{D2C8A4EC-4FD6-4198-9323-A34CC0224DEB}" type="pres">
      <dgm:prSet presAssocID="{498FB389-1DC3-4825-A3A5-8E008776701E}" presName="childNode" presStyleLbl="node1" presStyleIdx="2" presStyleCnt="3">
        <dgm:presLayoutVars>
          <dgm:bulletEnabled val="1"/>
        </dgm:presLayoutVars>
      </dgm:prSet>
      <dgm:spPr/>
    </dgm:pt>
  </dgm:ptLst>
  <dgm:cxnLst>
    <dgm:cxn modelId="{FF8AD708-4B0B-4F84-935E-9E19468F6671}" type="presOf" srcId="{51FD7575-43E3-42B6-9388-414ACBC15AF5}" destId="{D2C8A4EC-4FD6-4198-9323-A34CC0224DEB}" srcOrd="0" destOrd="2" presId="urn:microsoft.com/office/officeart/2005/8/layout/lProcess2"/>
    <dgm:cxn modelId="{C3CA5221-52C7-4AB7-91A7-D7F52B8749C0}" srcId="{CAB24420-3BC4-466D-AE6B-D2EC467772B0}" destId="{8DDBED3B-6D8D-46B7-A175-1E044302ADE6}" srcOrd="0" destOrd="0" parTransId="{E4E6AFDB-CAF2-4AC0-B704-65D8753F6444}" sibTransId="{2BF18EA9-EE4B-43C9-B825-070D27E47217}"/>
    <dgm:cxn modelId="{18281A2B-F51C-48C1-8BFE-DB1292A27F22}" type="presOf" srcId="{02BE0E9F-3296-4BE9-87ED-9FCD3398F324}" destId="{1382181A-CDC3-4FB8-B03F-A81AD1E76F5B}" srcOrd="0" destOrd="0" presId="urn:microsoft.com/office/officeart/2005/8/layout/lProcess2"/>
    <dgm:cxn modelId="{1D3ADD62-6CDD-43C2-A7F3-14FCB35B6CBF}" srcId="{8DDBED3B-6D8D-46B7-A175-1E044302ADE6}" destId="{16EFFA3A-A2B8-4AD2-8650-FC2416823EC3}" srcOrd="1" destOrd="0" parTransId="{1E2FB4D5-C7D4-45D6-A099-CA6B16F7D32F}" sibTransId="{FA54D9C5-5C8E-4C99-B90B-A55A7E05AD16}"/>
    <dgm:cxn modelId="{8EEEEE67-516D-4207-9FC8-3AC4CB12FB28}" type="presOf" srcId="{CAB24420-3BC4-466D-AE6B-D2EC467772B0}" destId="{5DA974C0-176B-4180-8E04-92C16922CB2A}" srcOrd="0" destOrd="0" presId="urn:microsoft.com/office/officeart/2005/8/layout/lProcess2"/>
    <dgm:cxn modelId="{F1B1C368-C40E-4F23-90FD-977D73C1E814}" srcId="{498FB389-1DC3-4825-A3A5-8E008776701E}" destId="{51FD7575-43E3-42B6-9388-414ACBC15AF5}" srcOrd="1" destOrd="0" parTransId="{212D272B-F065-469E-B3D0-8DC4D8987F04}" sibTransId="{061DA1E5-AFAE-4288-B330-C4F0372ECC1E}"/>
    <dgm:cxn modelId="{E59D9E6B-3DD7-4753-8A11-9B88A90F8F79}" type="presOf" srcId="{CB8ACE3C-4857-485B-880B-49B91822D62D}" destId="{D2C8A4EC-4FD6-4198-9323-A34CC0224DEB}" srcOrd="0" destOrd="1" presId="urn:microsoft.com/office/officeart/2005/8/layout/lProcess2"/>
    <dgm:cxn modelId="{F727D24B-558F-46BB-8711-28348D5D44C2}" type="presOf" srcId="{2E1D584A-BFBB-4486-923E-83421C1F9F04}" destId="{6F52A6FE-57AB-4739-8702-AA831D80BC93}" srcOrd="0" destOrd="0" presId="urn:microsoft.com/office/officeart/2005/8/layout/lProcess2"/>
    <dgm:cxn modelId="{78F0716D-2F86-426F-9C24-AD2760194427}" srcId="{8DDBED3B-6D8D-46B7-A175-1E044302ADE6}" destId="{2E1D584A-BFBB-4486-923E-83421C1F9F04}" srcOrd="0" destOrd="0" parTransId="{F5C1FEFC-99BE-4B6B-8024-32D953D85205}" sibTransId="{B8AC072F-CF29-4EF6-8C17-2952B0BEE7BB}"/>
    <dgm:cxn modelId="{98B1A477-8E33-4081-8D25-85BF7C86117F}" srcId="{02BE0E9F-3296-4BE9-87ED-9FCD3398F324}" destId="{498FB389-1DC3-4825-A3A5-8E008776701E}" srcOrd="0" destOrd="0" parTransId="{48279C29-EF2F-4358-891E-09EC8D73BF00}" sibTransId="{57C38D5D-F9CF-4F19-8BDF-B68CE162C72B}"/>
    <dgm:cxn modelId="{019B0F88-2DF1-4797-820B-A6D28E7A2369}" type="presOf" srcId="{8DDBED3B-6D8D-46B7-A175-1E044302ADE6}" destId="{0A3995C7-368B-4C98-AD82-45B8E06F3CBB}" srcOrd="1" destOrd="0" presId="urn:microsoft.com/office/officeart/2005/8/layout/lProcess2"/>
    <dgm:cxn modelId="{EE55F0B2-03DC-4B96-991C-0A698ACD2D45}" type="presOf" srcId="{02BE0E9F-3296-4BE9-87ED-9FCD3398F324}" destId="{8868F3AD-CB43-4197-90CB-FE687A9DA187}" srcOrd="1" destOrd="0" presId="urn:microsoft.com/office/officeart/2005/8/layout/lProcess2"/>
    <dgm:cxn modelId="{0091CAB3-BDD6-4CBA-9763-9167D4B43F8E}" srcId="{CAB24420-3BC4-466D-AE6B-D2EC467772B0}" destId="{02BE0E9F-3296-4BE9-87ED-9FCD3398F324}" srcOrd="1" destOrd="0" parTransId="{28598940-E6ED-44BB-91BA-CBD2DF32A875}" sibTransId="{F49F44AC-F92C-4AD9-A0DA-2065E1D44CEF}"/>
    <dgm:cxn modelId="{A40BD6C2-1B5B-40BA-B5C3-4004635014D5}" type="presOf" srcId="{16EFFA3A-A2B8-4AD2-8650-FC2416823EC3}" destId="{7814E203-D4B2-4B99-97D1-310BBED743FB}" srcOrd="0" destOrd="0" presId="urn:microsoft.com/office/officeart/2005/8/layout/lProcess2"/>
    <dgm:cxn modelId="{E02333CD-5303-4C24-9753-A5E8558DAAE7}" srcId="{498FB389-1DC3-4825-A3A5-8E008776701E}" destId="{CB8ACE3C-4857-485B-880B-49B91822D62D}" srcOrd="0" destOrd="0" parTransId="{AD73D47F-BF04-4A91-BE56-997935B18749}" sibTransId="{E756BB7C-1607-4EE1-BEB9-FBDA34DE5924}"/>
    <dgm:cxn modelId="{D6F0DCE8-0835-48B0-87CE-6EC65599374E}" type="presOf" srcId="{498FB389-1DC3-4825-A3A5-8E008776701E}" destId="{D2C8A4EC-4FD6-4198-9323-A34CC0224DEB}" srcOrd="0" destOrd="0" presId="urn:microsoft.com/office/officeart/2005/8/layout/lProcess2"/>
    <dgm:cxn modelId="{3821A0F5-C108-4298-892C-8201662E299B}" type="presOf" srcId="{8DDBED3B-6D8D-46B7-A175-1E044302ADE6}" destId="{FBCAC3EA-3841-4EA8-9FD8-A3A5EB49B378}" srcOrd="0" destOrd="0" presId="urn:microsoft.com/office/officeart/2005/8/layout/lProcess2"/>
    <dgm:cxn modelId="{0391681E-DA17-4DE6-B23F-1B0E105E2D66}" type="presParOf" srcId="{5DA974C0-176B-4180-8E04-92C16922CB2A}" destId="{6A899844-2753-4E1D-8886-84773A2A828B}" srcOrd="0" destOrd="0" presId="urn:microsoft.com/office/officeart/2005/8/layout/lProcess2"/>
    <dgm:cxn modelId="{3EE91F93-5964-4B68-93AE-459A5E05A3BA}" type="presParOf" srcId="{6A899844-2753-4E1D-8886-84773A2A828B}" destId="{FBCAC3EA-3841-4EA8-9FD8-A3A5EB49B378}" srcOrd="0" destOrd="0" presId="urn:microsoft.com/office/officeart/2005/8/layout/lProcess2"/>
    <dgm:cxn modelId="{4E461CAB-CA81-42C4-B2DF-91D38DE0B8B9}" type="presParOf" srcId="{6A899844-2753-4E1D-8886-84773A2A828B}" destId="{0A3995C7-368B-4C98-AD82-45B8E06F3CBB}" srcOrd="1" destOrd="0" presId="urn:microsoft.com/office/officeart/2005/8/layout/lProcess2"/>
    <dgm:cxn modelId="{C2C2413A-9F3D-4D54-BFBC-3A9B85D71455}" type="presParOf" srcId="{6A899844-2753-4E1D-8886-84773A2A828B}" destId="{3334CAC6-2EBF-44BF-9D1C-C8EAA947C0DD}" srcOrd="2" destOrd="0" presId="urn:microsoft.com/office/officeart/2005/8/layout/lProcess2"/>
    <dgm:cxn modelId="{332AAB91-296B-408C-90AE-E376AF973E33}" type="presParOf" srcId="{3334CAC6-2EBF-44BF-9D1C-C8EAA947C0DD}" destId="{69E647E8-CFA0-4CCC-AB66-E8A086AEAAC8}" srcOrd="0" destOrd="0" presId="urn:microsoft.com/office/officeart/2005/8/layout/lProcess2"/>
    <dgm:cxn modelId="{B652506C-79EE-4898-B635-878162621471}" type="presParOf" srcId="{69E647E8-CFA0-4CCC-AB66-E8A086AEAAC8}" destId="{6F52A6FE-57AB-4739-8702-AA831D80BC93}" srcOrd="0" destOrd="0" presId="urn:microsoft.com/office/officeart/2005/8/layout/lProcess2"/>
    <dgm:cxn modelId="{AC62A511-94D5-4D3A-AF3E-5D812AC24022}" type="presParOf" srcId="{69E647E8-CFA0-4CCC-AB66-E8A086AEAAC8}" destId="{B4547B66-ACC1-4CC1-B595-CFD729EA5AE5}" srcOrd="1" destOrd="0" presId="urn:microsoft.com/office/officeart/2005/8/layout/lProcess2"/>
    <dgm:cxn modelId="{8024EDD3-D977-4AD2-A3CE-659859CBE2A5}" type="presParOf" srcId="{69E647E8-CFA0-4CCC-AB66-E8A086AEAAC8}" destId="{7814E203-D4B2-4B99-97D1-310BBED743FB}" srcOrd="2" destOrd="0" presId="urn:microsoft.com/office/officeart/2005/8/layout/lProcess2"/>
    <dgm:cxn modelId="{A163EE2B-77B3-46F3-8814-BCD0D9182A93}" type="presParOf" srcId="{5DA974C0-176B-4180-8E04-92C16922CB2A}" destId="{3E74071A-D054-448E-9264-0C1F9195A1DA}" srcOrd="1" destOrd="0" presId="urn:microsoft.com/office/officeart/2005/8/layout/lProcess2"/>
    <dgm:cxn modelId="{BED41F13-2BC2-44FD-8708-1D592D2425FF}" type="presParOf" srcId="{5DA974C0-176B-4180-8E04-92C16922CB2A}" destId="{591D448B-40BA-4AF1-B200-13AD16AC2F04}" srcOrd="2" destOrd="0" presId="urn:microsoft.com/office/officeart/2005/8/layout/lProcess2"/>
    <dgm:cxn modelId="{D73E5513-D23E-4EAD-91E1-8965AC01A334}" type="presParOf" srcId="{591D448B-40BA-4AF1-B200-13AD16AC2F04}" destId="{1382181A-CDC3-4FB8-B03F-A81AD1E76F5B}" srcOrd="0" destOrd="0" presId="urn:microsoft.com/office/officeart/2005/8/layout/lProcess2"/>
    <dgm:cxn modelId="{D6402D71-A152-4247-BA27-222F6BB07374}" type="presParOf" srcId="{591D448B-40BA-4AF1-B200-13AD16AC2F04}" destId="{8868F3AD-CB43-4197-90CB-FE687A9DA187}" srcOrd="1" destOrd="0" presId="urn:microsoft.com/office/officeart/2005/8/layout/lProcess2"/>
    <dgm:cxn modelId="{975E02D3-D6A5-46EC-9C82-041EC216E69E}" type="presParOf" srcId="{591D448B-40BA-4AF1-B200-13AD16AC2F04}" destId="{4AF80A02-0E97-4ECB-9319-E634C6ABAB6E}" srcOrd="2" destOrd="0" presId="urn:microsoft.com/office/officeart/2005/8/layout/lProcess2"/>
    <dgm:cxn modelId="{DF0209DC-C9AE-4B65-9EEE-9C14CE5C6AD5}" type="presParOf" srcId="{4AF80A02-0E97-4ECB-9319-E634C6ABAB6E}" destId="{B7DEDF8A-3EFF-43E1-A967-4CD52345B268}" srcOrd="0" destOrd="0" presId="urn:microsoft.com/office/officeart/2005/8/layout/lProcess2"/>
    <dgm:cxn modelId="{800E7EF9-66C6-4DC4-9FE4-2927873DC0BE}" type="presParOf" srcId="{B7DEDF8A-3EFF-43E1-A967-4CD52345B268}" destId="{D2C8A4EC-4FD6-4198-9323-A34CC0224DEB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2.xml><?xml version="1.0" encoding="utf-8"?>
<dgm:dataModel xmlns:dgm="http://schemas.openxmlformats.org/drawingml/2006/diagram" xmlns:a="http://schemas.openxmlformats.org/drawingml/2006/main">
  <dgm:ptLst>
    <dgm:pt modelId="{D606FBFA-D0BA-4306-B53E-830769AB496B}" type="doc">
      <dgm:prSet loTypeId="urn:microsoft.com/office/officeart/2005/8/layout/vList2" loCatId="list" qsTypeId="urn:microsoft.com/office/officeart/2005/8/quickstyle/simple5" qsCatId="simple" csTypeId="urn:microsoft.com/office/officeart/2005/8/colors/accent1_1" csCatId="accent1"/>
      <dgm:spPr/>
      <dgm:t>
        <a:bodyPr/>
        <a:lstStyle/>
        <a:p>
          <a:endParaRPr lang="en-US"/>
        </a:p>
      </dgm:t>
    </dgm:pt>
    <dgm:pt modelId="{0878BEC2-9494-4497-9B78-C1E727912D84}">
      <dgm:prSet/>
      <dgm:spPr/>
      <dgm:t>
        <a:bodyPr/>
        <a:lstStyle/>
        <a:p>
          <a:pPr algn="ctr"/>
          <a:r>
            <a:rPr lang="en-US" dirty="0">
              <a:latin typeface="Basic Sans SF" pitchFamily="2" charset="0"/>
            </a:rPr>
            <a:t>Additional Resources</a:t>
          </a:r>
        </a:p>
      </dgm:t>
    </dgm:pt>
    <dgm:pt modelId="{7A311871-3084-4813-B473-B6BC9E39CE13}" type="parTrans" cxnId="{160FC122-C7B3-44AA-B9DB-4BFA8BC6A680}">
      <dgm:prSet/>
      <dgm:spPr/>
      <dgm:t>
        <a:bodyPr/>
        <a:lstStyle/>
        <a:p>
          <a:endParaRPr lang="en-US"/>
        </a:p>
      </dgm:t>
    </dgm:pt>
    <dgm:pt modelId="{499C5608-DB35-445E-94D2-DEEFF72CA522}" type="sibTrans" cxnId="{160FC122-C7B3-44AA-B9DB-4BFA8BC6A680}">
      <dgm:prSet/>
      <dgm:spPr/>
      <dgm:t>
        <a:bodyPr/>
        <a:lstStyle/>
        <a:p>
          <a:endParaRPr lang="en-US"/>
        </a:p>
      </dgm:t>
    </dgm:pt>
    <dgm:pt modelId="{49E0FAA8-CDA5-425E-89CC-849C0847493D}" type="pres">
      <dgm:prSet presAssocID="{D606FBFA-D0BA-4306-B53E-830769AB496B}" presName="linear" presStyleCnt="0">
        <dgm:presLayoutVars>
          <dgm:animLvl val="lvl"/>
          <dgm:resizeHandles val="exact"/>
        </dgm:presLayoutVars>
      </dgm:prSet>
      <dgm:spPr/>
    </dgm:pt>
    <dgm:pt modelId="{A084C94F-3D4A-4FD4-B0AC-F273DA7E499D}" type="pres">
      <dgm:prSet presAssocID="{0878BEC2-9494-4497-9B78-C1E727912D84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160FC122-C7B3-44AA-B9DB-4BFA8BC6A680}" srcId="{D606FBFA-D0BA-4306-B53E-830769AB496B}" destId="{0878BEC2-9494-4497-9B78-C1E727912D84}" srcOrd="0" destOrd="0" parTransId="{7A311871-3084-4813-B473-B6BC9E39CE13}" sibTransId="{499C5608-DB35-445E-94D2-DEEFF72CA522}"/>
    <dgm:cxn modelId="{A67FCF4F-2CBB-4764-9437-6A5C64A8EB2B}" type="presOf" srcId="{D606FBFA-D0BA-4306-B53E-830769AB496B}" destId="{49E0FAA8-CDA5-425E-89CC-849C0847493D}" srcOrd="0" destOrd="0" presId="urn:microsoft.com/office/officeart/2005/8/layout/vList2"/>
    <dgm:cxn modelId="{1F6E6097-BAFA-45F9-8361-3FA6B72CD7F0}" type="presOf" srcId="{0878BEC2-9494-4497-9B78-C1E727912D84}" destId="{A084C94F-3D4A-4FD4-B0AC-F273DA7E499D}" srcOrd="0" destOrd="0" presId="urn:microsoft.com/office/officeart/2005/8/layout/vList2"/>
    <dgm:cxn modelId="{971BA4F2-7E28-460C-8896-55A5FC4BEE02}" type="presParOf" srcId="{49E0FAA8-CDA5-425E-89CC-849C0847493D}" destId="{A084C94F-3D4A-4FD4-B0AC-F273DA7E499D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3.xml><?xml version="1.0" encoding="utf-8"?>
<dgm:dataModel xmlns:dgm="http://schemas.openxmlformats.org/drawingml/2006/diagram" xmlns:a="http://schemas.openxmlformats.org/drawingml/2006/main">
  <dgm:ptLst>
    <dgm:pt modelId="{B2F5C1C7-FD7E-410F-B829-0A7559ECA002}" type="doc">
      <dgm:prSet loTypeId="urn:microsoft.com/office/officeart/2005/8/layout/architecture" loCatId="relationship" qsTypeId="urn:microsoft.com/office/officeart/2005/8/quickstyle/3d2" qsCatId="3D" csTypeId="urn:microsoft.com/office/officeart/2005/8/colors/accent4_1" csCatId="accent4" phldr="1"/>
      <dgm:spPr/>
      <dgm:t>
        <a:bodyPr/>
        <a:lstStyle/>
        <a:p>
          <a:endParaRPr lang="en-US"/>
        </a:p>
      </dgm:t>
    </dgm:pt>
    <dgm:pt modelId="{97B59439-ECCC-4B13-996D-00EA1B420F9A}">
      <dgm:prSet/>
      <dgm:spPr/>
      <dgm:t>
        <a:bodyPr/>
        <a:lstStyle/>
        <a:p>
          <a:r>
            <a:rPr lang="en-US" dirty="0">
              <a:latin typeface="Basic Sans SF" pitchFamily="2" charset="0"/>
              <a:hlinkClick xmlns:r="http://schemas.openxmlformats.org/officeDocument/2006/relationships" r:id="rId1"/>
            </a:rPr>
            <a:t>Connect NC Bond Mapping Project</a:t>
          </a:r>
          <a:endParaRPr lang="en-US" dirty="0">
            <a:latin typeface="Basic Sans SF" pitchFamily="2" charset="0"/>
          </a:endParaRPr>
        </a:p>
        <a:p>
          <a:r>
            <a:rPr lang="en-US" dirty="0">
              <a:latin typeface="Basic Sans SF" pitchFamily="2" charset="0"/>
            </a:rPr>
            <a:t>Found on State Construction </a:t>
          </a:r>
          <a:r>
            <a:rPr lang="en-US">
              <a:latin typeface="Basic Sans SF" pitchFamily="2" charset="0"/>
            </a:rPr>
            <a:t>Website Landing Page</a:t>
          </a:r>
          <a:endParaRPr lang="en-US" dirty="0">
            <a:latin typeface="Basic Sans SF" pitchFamily="2" charset="0"/>
          </a:endParaRPr>
        </a:p>
      </dgm:t>
    </dgm:pt>
    <dgm:pt modelId="{543D2F2B-537F-42EC-887C-4FAFAC247E39}" type="parTrans" cxnId="{0AC2D476-F686-4FE0-8CA8-2C6285F35386}">
      <dgm:prSet/>
      <dgm:spPr/>
      <dgm:t>
        <a:bodyPr/>
        <a:lstStyle/>
        <a:p>
          <a:endParaRPr lang="en-US">
            <a:latin typeface="Basic Sans SF" pitchFamily="2" charset="0"/>
          </a:endParaRPr>
        </a:p>
      </dgm:t>
    </dgm:pt>
    <dgm:pt modelId="{5E7CF5FB-9926-414A-A658-B5C1201C0FB9}" type="sibTrans" cxnId="{0AC2D476-F686-4FE0-8CA8-2C6285F35386}">
      <dgm:prSet/>
      <dgm:spPr/>
      <dgm:t>
        <a:bodyPr/>
        <a:lstStyle/>
        <a:p>
          <a:endParaRPr lang="en-US">
            <a:latin typeface="Basic Sans SF" pitchFamily="2" charset="0"/>
          </a:endParaRPr>
        </a:p>
      </dgm:t>
    </dgm:pt>
    <dgm:pt modelId="{ED10ED69-6B3B-4915-BCC1-6D670C6D9830}" type="pres">
      <dgm:prSet presAssocID="{B2F5C1C7-FD7E-410F-B829-0A7559ECA002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7F8FA0F2-979F-4D92-BFB7-ACEAE987F3CE}" type="pres">
      <dgm:prSet presAssocID="{97B59439-ECCC-4B13-996D-00EA1B420F9A}" presName="vertOne" presStyleCnt="0"/>
      <dgm:spPr/>
    </dgm:pt>
    <dgm:pt modelId="{94C30BF8-71AA-45A2-A7E7-7E2E1B2238D1}" type="pres">
      <dgm:prSet presAssocID="{97B59439-ECCC-4B13-996D-00EA1B420F9A}" presName="txOne" presStyleLbl="node0" presStyleIdx="0" presStyleCnt="1">
        <dgm:presLayoutVars>
          <dgm:chPref val="3"/>
        </dgm:presLayoutVars>
      </dgm:prSet>
      <dgm:spPr/>
    </dgm:pt>
    <dgm:pt modelId="{1AD3D4A8-BD10-4304-B9C5-1770449338D0}" type="pres">
      <dgm:prSet presAssocID="{97B59439-ECCC-4B13-996D-00EA1B420F9A}" presName="horzOne" presStyleCnt="0"/>
      <dgm:spPr/>
    </dgm:pt>
  </dgm:ptLst>
  <dgm:cxnLst>
    <dgm:cxn modelId="{0AC2D476-F686-4FE0-8CA8-2C6285F35386}" srcId="{B2F5C1C7-FD7E-410F-B829-0A7559ECA002}" destId="{97B59439-ECCC-4B13-996D-00EA1B420F9A}" srcOrd="0" destOrd="0" parTransId="{543D2F2B-537F-42EC-887C-4FAFAC247E39}" sibTransId="{5E7CF5FB-9926-414A-A658-B5C1201C0FB9}"/>
    <dgm:cxn modelId="{29147D9D-6E6D-4E60-B0F5-9CF38EACBD59}" type="presOf" srcId="{97B59439-ECCC-4B13-996D-00EA1B420F9A}" destId="{94C30BF8-71AA-45A2-A7E7-7E2E1B2238D1}" srcOrd="0" destOrd="0" presId="urn:microsoft.com/office/officeart/2005/8/layout/architecture"/>
    <dgm:cxn modelId="{ECEADCAE-262D-4BF6-ADA6-94B8C2F0E698}" type="presOf" srcId="{B2F5C1C7-FD7E-410F-B829-0A7559ECA002}" destId="{ED10ED69-6B3B-4915-BCC1-6D670C6D9830}" srcOrd="0" destOrd="0" presId="urn:microsoft.com/office/officeart/2005/8/layout/architecture"/>
    <dgm:cxn modelId="{7CDE45FC-94B8-4188-AC79-61C40D7E76DE}" type="presParOf" srcId="{ED10ED69-6B3B-4915-BCC1-6D670C6D9830}" destId="{7F8FA0F2-979F-4D92-BFB7-ACEAE987F3CE}" srcOrd="0" destOrd="0" presId="urn:microsoft.com/office/officeart/2005/8/layout/architecture"/>
    <dgm:cxn modelId="{89E188FD-15DB-498E-A035-569E1407795D}" type="presParOf" srcId="{7F8FA0F2-979F-4D92-BFB7-ACEAE987F3CE}" destId="{94C30BF8-71AA-45A2-A7E7-7E2E1B2238D1}" srcOrd="0" destOrd="0" presId="urn:microsoft.com/office/officeart/2005/8/layout/architecture"/>
    <dgm:cxn modelId="{1AAB14FE-92E8-4D74-8836-88BDCA913E90}" type="presParOf" srcId="{7F8FA0F2-979F-4D92-BFB7-ACEAE987F3CE}" destId="{1AD3D4A8-BD10-4304-B9C5-1770449338D0}" srcOrd="1" destOrd="0" presId="urn:microsoft.com/office/officeart/2005/8/layout/architecture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FD318F0-CDC5-4617-B028-C6D0032CFC25}" type="doc">
      <dgm:prSet loTypeId="urn:microsoft.com/office/officeart/2005/8/layout/cycle5" loCatId="cycle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328DBED1-F481-437E-A192-1F08155FD21F}">
      <dgm:prSet custT="1"/>
      <dgm:spPr/>
      <dgm:t>
        <a:bodyPr/>
        <a:lstStyle/>
        <a:p>
          <a:r>
            <a:rPr lang="en-US" sz="2800" b="0" dirty="0">
              <a:latin typeface="Basic Sans SF" pitchFamily="2" charset="0"/>
            </a:rPr>
            <a:t>Track the life cycle of Capital Projects </a:t>
          </a:r>
        </a:p>
      </dgm:t>
    </dgm:pt>
    <dgm:pt modelId="{10113E28-60DE-4051-8370-AEB14E93192B}" type="parTrans" cxnId="{E0F04247-9FDB-420C-964F-A37195B34166}">
      <dgm:prSet/>
      <dgm:spPr/>
      <dgm:t>
        <a:bodyPr/>
        <a:lstStyle/>
        <a:p>
          <a:endParaRPr lang="en-US" sz="3200" b="0">
            <a:latin typeface="Basic Sans SF" pitchFamily="2" charset="0"/>
          </a:endParaRPr>
        </a:p>
      </dgm:t>
    </dgm:pt>
    <dgm:pt modelId="{0FFEA977-4140-42DE-BECE-F70E2A3D7DD7}" type="sibTrans" cxnId="{E0F04247-9FDB-420C-964F-A37195B34166}">
      <dgm:prSet custT="1"/>
      <dgm:spPr/>
      <dgm:t>
        <a:bodyPr/>
        <a:lstStyle/>
        <a:p>
          <a:endParaRPr lang="en-US" sz="2000" b="0" dirty="0">
            <a:latin typeface="Basic Sans SF" pitchFamily="2" charset="0"/>
          </a:endParaRPr>
        </a:p>
      </dgm:t>
    </dgm:pt>
    <dgm:pt modelId="{FB208E5E-76F4-46E5-85AB-58E147FFAE69}">
      <dgm:prSet custT="1"/>
      <dgm:spPr/>
      <dgm:t>
        <a:bodyPr/>
        <a:lstStyle/>
        <a:p>
          <a:endParaRPr lang="en-US" sz="2800" b="0" dirty="0">
            <a:latin typeface="Basic Sans SF" pitchFamily="2" charset="0"/>
          </a:endParaRPr>
        </a:p>
        <a:p>
          <a:r>
            <a:rPr lang="en-US" sz="2800" b="0" dirty="0">
              <a:latin typeface="Basic Sans SF" pitchFamily="2" charset="0"/>
            </a:rPr>
            <a:t>From </a:t>
          </a:r>
        </a:p>
        <a:p>
          <a:r>
            <a:rPr lang="en-US" sz="2800" b="0" dirty="0">
              <a:latin typeface="Basic Sans SF" pitchFamily="2" charset="0"/>
            </a:rPr>
            <a:t>Authorization </a:t>
          </a:r>
          <a:br>
            <a:rPr lang="en-US" sz="2800" b="0" dirty="0">
              <a:latin typeface="Basic Sans SF" pitchFamily="2" charset="0"/>
            </a:rPr>
          </a:br>
          <a:endParaRPr lang="en-US" sz="2800" b="0" dirty="0">
            <a:latin typeface="Basic Sans SF" pitchFamily="2" charset="0"/>
          </a:endParaRPr>
        </a:p>
      </dgm:t>
    </dgm:pt>
    <dgm:pt modelId="{0625F4C1-8F54-46A6-BF11-438952DE90D0}" type="parTrans" cxnId="{04433B20-6F05-4473-AE0A-975AE6EFD467}">
      <dgm:prSet/>
      <dgm:spPr/>
      <dgm:t>
        <a:bodyPr/>
        <a:lstStyle/>
        <a:p>
          <a:endParaRPr lang="en-US" sz="3200" b="0">
            <a:latin typeface="Basic Sans SF" pitchFamily="2" charset="0"/>
          </a:endParaRPr>
        </a:p>
      </dgm:t>
    </dgm:pt>
    <dgm:pt modelId="{164D3FE5-558B-4149-BDCC-4121B248CDD6}" type="sibTrans" cxnId="{04433B20-6F05-4473-AE0A-975AE6EFD467}">
      <dgm:prSet custT="1"/>
      <dgm:spPr/>
      <dgm:t>
        <a:bodyPr/>
        <a:lstStyle/>
        <a:p>
          <a:endParaRPr lang="en-US" sz="2000" b="0" dirty="0">
            <a:latin typeface="Basic Sans SF" pitchFamily="2" charset="0"/>
          </a:endParaRPr>
        </a:p>
      </dgm:t>
    </dgm:pt>
    <dgm:pt modelId="{D0C5A10C-FC53-4F41-ABDC-1A36707202D1}">
      <dgm:prSet custT="1"/>
      <dgm:spPr/>
      <dgm:t>
        <a:bodyPr/>
        <a:lstStyle/>
        <a:p>
          <a:endParaRPr lang="en-US" sz="2800" b="0" dirty="0">
            <a:latin typeface="Basic Sans SF" pitchFamily="2" charset="0"/>
          </a:endParaRPr>
        </a:p>
        <a:p>
          <a:r>
            <a:rPr lang="en-US" sz="2800" b="0" dirty="0">
              <a:latin typeface="Basic Sans SF" pitchFamily="2" charset="0"/>
            </a:rPr>
            <a:t>Until closed out </a:t>
          </a:r>
          <a:br>
            <a:rPr lang="en-US" sz="2800" b="0" dirty="0">
              <a:latin typeface="Basic Sans SF" pitchFamily="2" charset="0"/>
            </a:rPr>
          </a:br>
          <a:endParaRPr lang="en-US" sz="2800" b="0" dirty="0">
            <a:latin typeface="Basic Sans SF" pitchFamily="2" charset="0"/>
          </a:endParaRPr>
        </a:p>
      </dgm:t>
    </dgm:pt>
    <dgm:pt modelId="{399BB161-D7DB-48A0-A144-AC0B457FF237}" type="parTrans" cxnId="{A1A678AD-69E7-49CA-B07F-A770EEC6558B}">
      <dgm:prSet/>
      <dgm:spPr/>
      <dgm:t>
        <a:bodyPr/>
        <a:lstStyle/>
        <a:p>
          <a:endParaRPr lang="en-US" sz="3200" b="0">
            <a:latin typeface="Basic Sans SF" pitchFamily="2" charset="0"/>
          </a:endParaRPr>
        </a:p>
      </dgm:t>
    </dgm:pt>
    <dgm:pt modelId="{162B965A-F9A8-41A9-8247-09C942752932}" type="sibTrans" cxnId="{A1A678AD-69E7-49CA-B07F-A770EEC6558B}">
      <dgm:prSet custT="1"/>
      <dgm:spPr/>
      <dgm:t>
        <a:bodyPr/>
        <a:lstStyle/>
        <a:p>
          <a:endParaRPr lang="en-US" sz="2000" b="0" dirty="0">
            <a:latin typeface="Basic Sans SF" pitchFamily="2" charset="0"/>
          </a:endParaRPr>
        </a:p>
      </dgm:t>
    </dgm:pt>
    <dgm:pt modelId="{961FEC9B-68B7-4698-8027-501DA06D6F17}">
      <dgm:prSet custT="1"/>
      <dgm:spPr/>
      <dgm:t>
        <a:bodyPr/>
        <a:lstStyle/>
        <a:p>
          <a:endParaRPr lang="en-US" sz="3200" b="0" dirty="0">
            <a:latin typeface="Basic Sans SF" pitchFamily="2" charset="0"/>
          </a:endParaRPr>
        </a:p>
        <a:p>
          <a:r>
            <a:rPr lang="en-US" sz="2800" b="0" dirty="0">
              <a:latin typeface="Basic Sans SF" pitchFamily="2" charset="0"/>
            </a:rPr>
            <a:t>Tracks funding sources </a:t>
          </a:r>
          <a:br>
            <a:rPr lang="en-US" sz="2800" b="0" dirty="0">
              <a:latin typeface="Basic Sans SF" pitchFamily="2" charset="0"/>
            </a:rPr>
          </a:br>
          <a:endParaRPr lang="en-US" sz="2800" b="0" dirty="0">
            <a:latin typeface="Basic Sans SF" pitchFamily="2" charset="0"/>
          </a:endParaRPr>
        </a:p>
      </dgm:t>
    </dgm:pt>
    <dgm:pt modelId="{0DC94792-4B95-420B-9DDB-E7745FC7E356}" type="parTrans" cxnId="{191E40FD-27D1-4951-87CF-C859DD9A22C4}">
      <dgm:prSet/>
      <dgm:spPr/>
      <dgm:t>
        <a:bodyPr/>
        <a:lstStyle/>
        <a:p>
          <a:endParaRPr lang="en-US" sz="3200" b="0">
            <a:latin typeface="Basic Sans SF" pitchFamily="2" charset="0"/>
          </a:endParaRPr>
        </a:p>
      </dgm:t>
    </dgm:pt>
    <dgm:pt modelId="{41231087-8D39-4E2F-A3ED-DF3F6142C587}" type="sibTrans" cxnId="{191E40FD-27D1-4951-87CF-C859DD9A22C4}">
      <dgm:prSet custT="1"/>
      <dgm:spPr/>
      <dgm:t>
        <a:bodyPr/>
        <a:lstStyle/>
        <a:p>
          <a:endParaRPr lang="en-US" sz="2000" b="0" dirty="0">
            <a:latin typeface="Basic Sans SF" pitchFamily="2" charset="0"/>
          </a:endParaRPr>
        </a:p>
      </dgm:t>
    </dgm:pt>
    <dgm:pt modelId="{C07526B7-A47B-4AC8-991B-EEE6E435AD55}">
      <dgm:prSet custT="1"/>
      <dgm:spPr/>
      <dgm:t>
        <a:bodyPr/>
        <a:lstStyle/>
        <a:p>
          <a:r>
            <a:rPr lang="en-US" sz="2800" b="0" dirty="0">
              <a:latin typeface="Basic Sans SF" pitchFamily="2" charset="0"/>
            </a:rPr>
            <a:t>Tracks HUB data</a:t>
          </a:r>
        </a:p>
      </dgm:t>
    </dgm:pt>
    <dgm:pt modelId="{26545E77-20BE-4083-9076-ECB8272B498D}" type="parTrans" cxnId="{CF4624C7-7405-4C39-8A95-69D8ED7EC381}">
      <dgm:prSet/>
      <dgm:spPr/>
      <dgm:t>
        <a:bodyPr/>
        <a:lstStyle/>
        <a:p>
          <a:endParaRPr lang="en-US" sz="3200" b="0">
            <a:latin typeface="Basic Sans SF" pitchFamily="2" charset="0"/>
          </a:endParaRPr>
        </a:p>
      </dgm:t>
    </dgm:pt>
    <dgm:pt modelId="{84A23844-7F22-481B-9FCB-70B0D79B3F76}" type="sibTrans" cxnId="{CF4624C7-7405-4C39-8A95-69D8ED7EC381}">
      <dgm:prSet custT="1"/>
      <dgm:spPr/>
      <dgm:t>
        <a:bodyPr/>
        <a:lstStyle/>
        <a:p>
          <a:endParaRPr lang="en-US" sz="2000" b="0" dirty="0">
            <a:latin typeface="Basic Sans SF" pitchFamily="2" charset="0"/>
          </a:endParaRPr>
        </a:p>
      </dgm:t>
    </dgm:pt>
    <dgm:pt modelId="{A2014BC1-53A8-4027-9A77-27E17AA9CA7B}" type="pres">
      <dgm:prSet presAssocID="{6FD318F0-CDC5-4617-B028-C6D0032CFC25}" presName="cycle" presStyleCnt="0">
        <dgm:presLayoutVars>
          <dgm:dir/>
          <dgm:resizeHandles val="exact"/>
        </dgm:presLayoutVars>
      </dgm:prSet>
      <dgm:spPr/>
    </dgm:pt>
    <dgm:pt modelId="{3F990076-70FC-4D03-B42E-B93D7534002D}" type="pres">
      <dgm:prSet presAssocID="{328DBED1-F481-437E-A192-1F08155FD21F}" presName="node" presStyleLbl="node1" presStyleIdx="0" presStyleCnt="5" custScaleX="138158" custScaleY="129463">
        <dgm:presLayoutVars>
          <dgm:bulletEnabled val="1"/>
        </dgm:presLayoutVars>
      </dgm:prSet>
      <dgm:spPr/>
    </dgm:pt>
    <dgm:pt modelId="{068DC911-9952-46D1-BA14-CE50A17391C1}" type="pres">
      <dgm:prSet presAssocID="{328DBED1-F481-437E-A192-1F08155FD21F}" presName="spNode" presStyleCnt="0"/>
      <dgm:spPr/>
    </dgm:pt>
    <dgm:pt modelId="{DF0B82C0-D874-486C-BC8A-5B1780C6BFC8}" type="pres">
      <dgm:prSet presAssocID="{0FFEA977-4140-42DE-BECE-F70E2A3D7DD7}" presName="sibTrans" presStyleLbl="sibTrans1D1" presStyleIdx="0" presStyleCnt="5"/>
      <dgm:spPr/>
    </dgm:pt>
    <dgm:pt modelId="{E481DADD-6010-4F44-A19E-4859E09340EA}" type="pres">
      <dgm:prSet presAssocID="{FB208E5E-76F4-46E5-85AB-58E147FFAE69}" presName="node" presStyleLbl="node1" presStyleIdx="1" presStyleCnt="5" custScaleX="141440" custScaleY="102474">
        <dgm:presLayoutVars>
          <dgm:bulletEnabled val="1"/>
        </dgm:presLayoutVars>
      </dgm:prSet>
      <dgm:spPr/>
    </dgm:pt>
    <dgm:pt modelId="{50B1A35A-1BFC-4632-A0A1-34B10C80B00C}" type="pres">
      <dgm:prSet presAssocID="{FB208E5E-76F4-46E5-85AB-58E147FFAE69}" presName="spNode" presStyleCnt="0"/>
      <dgm:spPr/>
    </dgm:pt>
    <dgm:pt modelId="{AD3A98CD-17EC-491F-B910-5E146474DC30}" type="pres">
      <dgm:prSet presAssocID="{164D3FE5-558B-4149-BDCC-4121B248CDD6}" presName="sibTrans" presStyleLbl="sibTrans1D1" presStyleIdx="1" presStyleCnt="5"/>
      <dgm:spPr/>
    </dgm:pt>
    <dgm:pt modelId="{B2654A11-5CEC-4011-8C86-A2183A9AF624}" type="pres">
      <dgm:prSet presAssocID="{D0C5A10C-FC53-4F41-ABDC-1A36707202D1}" presName="node" presStyleLbl="node1" presStyleIdx="2" presStyleCnt="5" custScaleX="150000" custScaleY="109193" custRadScaleRad="104107" custRadScaleInc="-49210">
        <dgm:presLayoutVars>
          <dgm:bulletEnabled val="1"/>
        </dgm:presLayoutVars>
      </dgm:prSet>
      <dgm:spPr/>
    </dgm:pt>
    <dgm:pt modelId="{75F4EFAC-6CA2-4337-B0C2-85100C5D597D}" type="pres">
      <dgm:prSet presAssocID="{D0C5A10C-FC53-4F41-ABDC-1A36707202D1}" presName="spNode" presStyleCnt="0"/>
      <dgm:spPr/>
    </dgm:pt>
    <dgm:pt modelId="{F418B6D7-9859-41C8-846B-4534885B4B03}" type="pres">
      <dgm:prSet presAssocID="{162B965A-F9A8-41A9-8247-09C942752932}" presName="sibTrans" presStyleLbl="sibTrans1D1" presStyleIdx="2" presStyleCnt="5"/>
      <dgm:spPr/>
    </dgm:pt>
    <dgm:pt modelId="{6EE39D8C-7FF3-4347-A2AE-1D8C8A4EBDA3}" type="pres">
      <dgm:prSet presAssocID="{961FEC9B-68B7-4698-8027-501DA06D6F17}" presName="node" presStyleLbl="node1" presStyleIdx="3" presStyleCnt="5" custScaleX="149043" custScaleY="128251" custRadScaleRad="103869" custRadScaleInc="51075">
        <dgm:presLayoutVars>
          <dgm:bulletEnabled val="1"/>
        </dgm:presLayoutVars>
      </dgm:prSet>
      <dgm:spPr/>
    </dgm:pt>
    <dgm:pt modelId="{26C67254-4C58-4FF9-AF5C-53E1D0492899}" type="pres">
      <dgm:prSet presAssocID="{961FEC9B-68B7-4698-8027-501DA06D6F17}" presName="spNode" presStyleCnt="0"/>
      <dgm:spPr/>
    </dgm:pt>
    <dgm:pt modelId="{4A9B5891-9966-4DD3-A9B2-C42434CC63E4}" type="pres">
      <dgm:prSet presAssocID="{41231087-8D39-4E2F-A3ED-DF3F6142C587}" presName="sibTrans" presStyleLbl="sibTrans1D1" presStyleIdx="3" presStyleCnt="5"/>
      <dgm:spPr/>
    </dgm:pt>
    <dgm:pt modelId="{353AE7F2-ACFE-4090-8B06-57B4559D7BC4}" type="pres">
      <dgm:prSet presAssocID="{C07526B7-A47B-4AC8-991B-EEE6E435AD55}" presName="node" presStyleLbl="node1" presStyleIdx="4" presStyleCnt="5" custScaleX="127649" custScaleY="131662" custRadScaleRad="111034" custRadScaleInc="-1068">
        <dgm:presLayoutVars>
          <dgm:bulletEnabled val="1"/>
        </dgm:presLayoutVars>
      </dgm:prSet>
      <dgm:spPr/>
    </dgm:pt>
    <dgm:pt modelId="{61F83146-4B7C-4B3B-9004-50A1BE36EE3A}" type="pres">
      <dgm:prSet presAssocID="{C07526B7-A47B-4AC8-991B-EEE6E435AD55}" presName="spNode" presStyleCnt="0"/>
      <dgm:spPr/>
    </dgm:pt>
    <dgm:pt modelId="{1F1177E2-DDC4-4BEB-826B-AEF340417401}" type="pres">
      <dgm:prSet presAssocID="{84A23844-7F22-481B-9FCB-70B0D79B3F76}" presName="sibTrans" presStyleLbl="sibTrans1D1" presStyleIdx="4" presStyleCnt="5"/>
      <dgm:spPr/>
    </dgm:pt>
  </dgm:ptLst>
  <dgm:cxnLst>
    <dgm:cxn modelId="{0AD9A00D-41CD-4745-8A5E-B117D03E09F9}" type="presOf" srcId="{162B965A-F9A8-41A9-8247-09C942752932}" destId="{F418B6D7-9859-41C8-846B-4534885B4B03}" srcOrd="0" destOrd="0" presId="urn:microsoft.com/office/officeart/2005/8/layout/cycle5"/>
    <dgm:cxn modelId="{351CE014-2E69-42DF-BF28-13927410DA80}" type="presOf" srcId="{6FD318F0-CDC5-4617-B028-C6D0032CFC25}" destId="{A2014BC1-53A8-4027-9A77-27E17AA9CA7B}" srcOrd="0" destOrd="0" presId="urn:microsoft.com/office/officeart/2005/8/layout/cycle5"/>
    <dgm:cxn modelId="{04433B20-6F05-4473-AE0A-975AE6EFD467}" srcId="{6FD318F0-CDC5-4617-B028-C6D0032CFC25}" destId="{FB208E5E-76F4-46E5-85AB-58E147FFAE69}" srcOrd="1" destOrd="0" parTransId="{0625F4C1-8F54-46A6-BF11-438952DE90D0}" sibTransId="{164D3FE5-558B-4149-BDCC-4121B248CDD6}"/>
    <dgm:cxn modelId="{B289DE28-385D-4FB0-AA8C-9442F28B4B61}" type="presOf" srcId="{328DBED1-F481-437E-A192-1F08155FD21F}" destId="{3F990076-70FC-4D03-B42E-B93D7534002D}" srcOrd="0" destOrd="0" presId="urn:microsoft.com/office/officeart/2005/8/layout/cycle5"/>
    <dgm:cxn modelId="{2D0AA52A-3F50-4227-B41E-B513A9754B77}" type="presOf" srcId="{0FFEA977-4140-42DE-BECE-F70E2A3D7DD7}" destId="{DF0B82C0-D874-486C-BC8A-5B1780C6BFC8}" srcOrd="0" destOrd="0" presId="urn:microsoft.com/office/officeart/2005/8/layout/cycle5"/>
    <dgm:cxn modelId="{E0F04247-9FDB-420C-964F-A37195B34166}" srcId="{6FD318F0-CDC5-4617-B028-C6D0032CFC25}" destId="{328DBED1-F481-437E-A192-1F08155FD21F}" srcOrd="0" destOrd="0" parTransId="{10113E28-60DE-4051-8370-AEB14E93192B}" sibTransId="{0FFEA977-4140-42DE-BECE-F70E2A3D7DD7}"/>
    <dgm:cxn modelId="{588C1F49-2F57-458B-A2B2-D7600153DC7C}" type="presOf" srcId="{84A23844-7F22-481B-9FCB-70B0D79B3F76}" destId="{1F1177E2-DDC4-4BEB-826B-AEF340417401}" srcOrd="0" destOrd="0" presId="urn:microsoft.com/office/officeart/2005/8/layout/cycle5"/>
    <dgm:cxn modelId="{79EFA74B-6C11-4C6F-AD1D-34B6112E6A1D}" type="presOf" srcId="{FB208E5E-76F4-46E5-85AB-58E147FFAE69}" destId="{E481DADD-6010-4F44-A19E-4859E09340EA}" srcOrd="0" destOrd="0" presId="urn:microsoft.com/office/officeart/2005/8/layout/cycle5"/>
    <dgm:cxn modelId="{6048FE6B-34B1-41E3-ADC8-A99EC4081195}" type="presOf" srcId="{C07526B7-A47B-4AC8-991B-EEE6E435AD55}" destId="{353AE7F2-ACFE-4090-8B06-57B4559D7BC4}" srcOrd="0" destOrd="0" presId="urn:microsoft.com/office/officeart/2005/8/layout/cycle5"/>
    <dgm:cxn modelId="{BA2B6285-1CD9-4081-8600-953FEA07D1AB}" type="presOf" srcId="{41231087-8D39-4E2F-A3ED-DF3F6142C587}" destId="{4A9B5891-9966-4DD3-A9B2-C42434CC63E4}" srcOrd="0" destOrd="0" presId="urn:microsoft.com/office/officeart/2005/8/layout/cycle5"/>
    <dgm:cxn modelId="{0739E38C-1256-4A4F-9ACD-41F6CB15D117}" type="presOf" srcId="{961FEC9B-68B7-4698-8027-501DA06D6F17}" destId="{6EE39D8C-7FF3-4347-A2AE-1D8C8A4EBDA3}" srcOrd="0" destOrd="0" presId="urn:microsoft.com/office/officeart/2005/8/layout/cycle5"/>
    <dgm:cxn modelId="{A1A678AD-69E7-49CA-B07F-A770EEC6558B}" srcId="{6FD318F0-CDC5-4617-B028-C6D0032CFC25}" destId="{D0C5A10C-FC53-4F41-ABDC-1A36707202D1}" srcOrd="2" destOrd="0" parTransId="{399BB161-D7DB-48A0-A144-AC0B457FF237}" sibTransId="{162B965A-F9A8-41A9-8247-09C942752932}"/>
    <dgm:cxn modelId="{A8DBECB3-FFC3-479B-BC1E-A450E326D16E}" type="presOf" srcId="{D0C5A10C-FC53-4F41-ABDC-1A36707202D1}" destId="{B2654A11-5CEC-4011-8C86-A2183A9AF624}" srcOrd="0" destOrd="0" presId="urn:microsoft.com/office/officeart/2005/8/layout/cycle5"/>
    <dgm:cxn modelId="{CF4624C7-7405-4C39-8A95-69D8ED7EC381}" srcId="{6FD318F0-CDC5-4617-B028-C6D0032CFC25}" destId="{C07526B7-A47B-4AC8-991B-EEE6E435AD55}" srcOrd="4" destOrd="0" parTransId="{26545E77-20BE-4083-9076-ECB8272B498D}" sibTransId="{84A23844-7F22-481B-9FCB-70B0D79B3F76}"/>
    <dgm:cxn modelId="{191E40FD-27D1-4951-87CF-C859DD9A22C4}" srcId="{6FD318F0-CDC5-4617-B028-C6D0032CFC25}" destId="{961FEC9B-68B7-4698-8027-501DA06D6F17}" srcOrd="3" destOrd="0" parTransId="{0DC94792-4B95-420B-9DDB-E7745FC7E356}" sibTransId="{41231087-8D39-4E2F-A3ED-DF3F6142C587}"/>
    <dgm:cxn modelId="{774B6CFD-FF78-4038-A538-DE9ACC17E624}" type="presOf" srcId="{164D3FE5-558B-4149-BDCC-4121B248CDD6}" destId="{AD3A98CD-17EC-491F-B910-5E146474DC30}" srcOrd="0" destOrd="0" presId="urn:microsoft.com/office/officeart/2005/8/layout/cycle5"/>
    <dgm:cxn modelId="{36BA25F0-B254-44A3-9D00-51F028C59B4D}" type="presParOf" srcId="{A2014BC1-53A8-4027-9A77-27E17AA9CA7B}" destId="{3F990076-70FC-4D03-B42E-B93D7534002D}" srcOrd="0" destOrd="0" presId="urn:microsoft.com/office/officeart/2005/8/layout/cycle5"/>
    <dgm:cxn modelId="{0F8F3E8C-A9BD-4D4D-AFC6-303F2AE20490}" type="presParOf" srcId="{A2014BC1-53A8-4027-9A77-27E17AA9CA7B}" destId="{068DC911-9952-46D1-BA14-CE50A17391C1}" srcOrd="1" destOrd="0" presId="urn:microsoft.com/office/officeart/2005/8/layout/cycle5"/>
    <dgm:cxn modelId="{AC05B124-DD58-458C-9B52-AAF2F635D4B5}" type="presParOf" srcId="{A2014BC1-53A8-4027-9A77-27E17AA9CA7B}" destId="{DF0B82C0-D874-486C-BC8A-5B1780C6BFC8}" srcOrd="2" destOrd="0" presId="urn:microsoft.com/office/officeart/2005/8/layout/cycle5"/>
    <dgm:cxn modelId="{CDB6ACCA-8073-4CF9-AE91-FB0D2E1C9613}" type="presParOf" srcId="{A2014BC1-53A8-4027-9A77-27E17AA9CA7B}" destId="{E481DADD-6010-4F44-A19E-4859E09340EA}" srcOrd="3" destOrd="0" presId="urn:microsoft.com/office/officeart/2005/8/layout/cycle5"/>
    <dgm:cxn modelId="{33E08FE4-E225-425D-8C9C-79CC05ACF574}" type="presParOf" srcId="{A2014BC1-53A8-4027-9A77-27E17AA9CA7B}" destId="{50B1A35A-1BFC-4632-A0A1-34B10C80B00C}" srcOrd="4" destOrd="0" presId="urn:microsoft.com/office/officeart/2005/8/layout/cycle5"/>
    <dgm:cxn modelId="{F52897FD-2DB6-4B99-82B1-75B8A5CF095F}" type="presParOf" srcId="{A2014BC1-53A8-4027-9A77-27E17AA9CA7B}" destId="{AD3A98CD-17EC-491F-B910-5E146474DC30}" srcOrd="5" destOrd="0" presId="urn:microsoft.com/office/officeart/2005/8/layout/cycle5"/>
    <dgm:cxn modelId="{2FE254C0-6A86-4064-9E9C-D2BAC4FFF1F1}" type="presParOf" srcId="{A2014BC1-53A8-4027-9A77-27E17AA9CA7B}" destId="{B2654A11-5CEC-4011-8C86-A2183A9AF624}" srcOrd="6" destOrd="0" presId="urn:microsoft.com/office/officeart/2005/8/layout/cycle5"/>
    <dgm:cxn modelId="{A23BAED1-DF22-4F11-BC3E-15176E94F9B5}" type="presParOf" srcId="{A2014BC1-53A8-4027-9A77-27E17AA9CA7B}" destId="{75F4EFAC-6CA2-4337-B0C2-85100C5D597D}" srcOrd="7" destOrd="0" presId="urn:microsoft.com/office/officeart/2005/8/layout/cycle5"/>
    <dgm:cxn modelId="{D4C640E1-95F0-4885-BD73-F8D40606E788}" type="presParOf" srcId="{A2014BC1-53A8-4027-9A77-27E17AA9CA7B}" destId="{F418B6D7-9859-41C8-846B-4534885B4B03}" srcOrd="8" destOrd="0" presId="urn:microsoft.com/office/officeart/2005/8/layout/cycle5"/>
    <dgm:cxn modelId="{F10EE16B-A5E1-4ADB-BAE7-CBABFD37B314}" type="presParOf" srcId="{A2014BC1-53A8-4027-9A77-27E17AA9CA7B}" destId="{6EE39D8C-7FF3-4347-A2AE-1D8C8A4EBDA3}" srcOrd="9" destOrd="0" presId="urn:microsoft.com/office/officeart/2005/8/layout/cycle5"/>
    <dgm:cxn modelId="{F1FB975F-0C79-4BCF-AED6-7312AD16E3F0}" type="presParOf" srcId="{A2014BC1-53A8-4027-9A77-27E17AA9CA7B}" destId="{26C67254-4C58-4FF9-AF5C-53E1D0492899}" srcOrd="10" destOrd="0" presId="urn:microsoft.com/office/officeart/2005/8/layout/cycle5"/>
    <dgm:cxn modelId="{B86A26FC-51CA-4F86-AE1E-3EC9AACB2357}" type="presParOf" srcId="{A2014BC1-53A8-4027-9A77-27E17AA9CA7B}" destId="{4A9B5891-9966-4DD3-A9B2-C42434CC63E4}" srcOrd="11" destOrd="0" presId="urn:microsoft.com/office/officeart/2005/8/layout/cycle5"/>
    <dgm:cxn modelId="{06E28DC8-C70E-4610-9CF5-A38003B51763}" type="presParOf" srcId="{A2014BC1-53A8-4027-9A77-27E17AA9CA7B}" destId="{353AE7F2-ACFE-4090-8B06-57B4559D7BC4}" srcOrd="12" destOrd="0" presId="urn:microsoft.com/office/officeart/2005/8/layout/cycle5"/>
    <dgm:cxn modelId="{C2DD07A0-F0FF-4798-A08B-8BB0B7DFE464}" type="presParOf" srcId="{A2014BC1-53A8-4027-9A77-27E17AA9CA7B}" destId="{61F83146-4B7C-4B3B-9004-50A1BE36EE3A}" srcOrd="13" destOrd="0" presId="urn:microsoft.com/office/officeart/2005/8/layout/cycle5"/>
    <dgm:cxn modelId="{9DB198CC-429F-4D3D-93FE-3C0D7F5130DC}" type="presParOf" srcId="{A2014BC1-53A8-4027-9A77-27E17AA9CA7B}" destId="{1F1177E2-DDC4-4BEB-826B-AEF340417401}" srcOrd="14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67EAB65-D746-48BD-BB51-91C67A4800B2}" type="doc">
      <dgm:prSet loTypeId="urn:microsoft.com/office/officeart/2009/3/layout/RandomtoResultProcess" loCatId="process" qsTypeId="urn:microsoft.com/office/officeart/2005/8/quickstyle/3d4" qsCatId="3D" csTypeId="urn:microsoft.com/office/officeart/2005/8/colors/accent1_3" csCatId="accent1"/>
      <dgm:spPr/>
      <dgm:t>
        <a:bodyPr/>
        <a:lstStyle/>
        <a:p>
          <a:endParaRPr lang="en-US"/>
        </a:p>
      </dgm:t>
    </dgm:pt>
    <dgm:pt modelId="{5186E09A-FA4E-4BFF-A718-0125C643ADC7}">
      <dgm:prSet/>
      <dgm:spPr/>
      <dgm:t>
        <a:bodyPr/>
        <a:lstStyle/>
        <a:p>
          <a:r>
            <a:rPr lang="en-US" dirty="0">
              <a:latin typeface="Basic Sans SF" pitchFamily="2" charset="0"/>
            </a:rPr>
            <a:t>Interscope Then</a:t>
          </a:r>
        </a:p>
      </dgm:t>
    </dgm:pt>
    <dgm:pt modelId="{A1198C43-6688-4115-BFB7-F0E4EF733A00}" type="parTrans" cxnId="{ACE8BE48-F882-497D-AEF1-4A6E95E2EBA5}">
      <dgm:prSet/>
      <dgm:spPr/>
      <dgm:t>
        <a:bodyPr/>
        <a:lstStyle/>
        <a:p>
          <a:endParaRPr lang="en-US">
            <a:latin typeface="Basic Sans SF" pitchFamily="2" charset="0"/>
          </a:endParaRPr>
        </a:p>
      </dgm:t>
    </dgm:pt>
    <dgm:pt modelId="{1F5990C9-513E-43B6-9479-F95D9CFF1181}" type="sibTrans" cxnId="{ACE8BE48-F882-497D-AEF1-4A6E95E2EBA5}">
      <dgm:prSet/>
      <dgm:spPr/>
      <dgm:t>
        <a:bodyPr/>
        <a:lstStyle/>
        <a:p>
          <a:endParaRPr lang="en-US">
            <a:latin typeface="Basic Sans SF" pitchFamily="2" charset="0"/>
          </a:endParaRPr>
        </a:p>
      </dgm:t>
    </dgm:pt>
    <dgm:pt modelId="{FBBBC981-E2E3-4DBD-9EBF-50545A842FF5}" type="pres">
      <dgm:prSet presAssocID="{F67EAB65-D746-48BD-BB51-91C67A4800B2}" presName="Name0" presStyleCnt="0">
        <dgm:presLayoutVars>
          <dgm:dir/>
          <dgm:animOne val="branch"/>
          <dgm:animLvl val="lvl"/>
        </dgm:presLayoutVars>
      </dgm:prSet>
      <dgm:spPr/>
    </dgm:pt>
    <dgm:pt modelId="{A4156E7A-3AA1-4E3D-AEEE-BA64DC6B0E74}" type="pres">
      <dgm:prSet presAssocID="{5186E09A-FA4E-4BFF-A718-0125C643ADC7}" presName="chaos" presStyleCnt="0"/>
      <dgm:spPr/>
    </dgm:pt>
    <dgm:pt modelId="{ACF61C96-A52D-427D-8962-88E0392F5AE8}" type="pres">
      <dgm:prSet presAssocID="{5186E09A-FA4E-4BFF-A718-0125C643ADC7}" presName="parTx1" presStyleLbl="revTx" presStyleIdx="0" presStyleCnt="1"/>
      <dgm:spPr/>
    </dgm:pt>
    <dgm:pt modelId="{15187361-49F8-4F31-8D23-569249ED91FF}" type="pres">
      <dgm:prSet presAssocID="{5186E09A-FA4E-4BFF-A718-0125C643ADC7}" presName="c1" presStyleLbl="node1" presStyleIdx="0" presStyleCnt="18"/>
      <dgm:spPr/>
    </dgm:pt>
    <dgm:pt modelId="{EDE05701-4C2A-4F5F-8230-0AF7B6DCB788}" type="pres">
      <dgm:prSet presAssocID="{5186E09A-FA4E-4BFF-A718-0125C643ADC7}" presName="c2" presStyleLbl="node1" presStyleIdx="1" presStyleCnt="18"/>
      <dgm:spPr/>
    </dgm:pt>
    <dgm:pt modelId="{44A2E5CD-EBCF-43FE-9DD8-ED2EE6077407}" type="pres">
      <dgm:prSet presAssocID="{5186E09A-FA4E-4BFF-A718-0125C643ADC7}" presName="c3" presStyleLbl="node1" presStyleIdx="2" presStyleCnt="18"/>
      <dgm:spPr/>
    </dgm:pt>
    <dgm:pt modelId="{8D457882-7631-4ED3-84C4-47F823DF9849}" type="pres">
      <dgm:prSet presAssocID="{5186E09A-FA4E-4BFF-A718-0125C643ADC7}" presName="c4" presStyleLbl="node1" presStyleIdx="3" presStyleCnt="18"/>
      <dgm:spPr/>
    </dgm:pt>
    <dgm:pt modelId="{0D38CA4E-32FC-4AD1-A5DB-11D6FBAD260F}" type="pres">
      <dgm:prSet presAssocID="{5186E09A-FA4E-4BFF-A718-0125C643ADC7}" presName="c5" presStyleLbl="node1" presStyleIdx="4" presStyleCnt="18"/>
      <dgm:spPr/>
    </dgm:pt>
    <dgm:pt modelId="{0B507E83-C725-45A3-812D-4260319CE6A5}" type="pres">
      <dgm:prSet presAssocID="{5186E09A-FA4E-4BFF-A718-0125C643ADC7}" presName="c6" presStyleLbl="node1" presStyleIdx="5" presStyleCnt="18"/>
      <dgm:spPr/>
    </dgm:pt>
    <dgm:pt modelId="{682918E5-B7E2-4926-B7F4-0F058C36F354}" type="pres">
      <dgm:prSet presAssocID="{5186E09A-FA4E-4BFF-A718-0125C643ADC7}" presName="c7" presStyleLbl="node1" presStyleIdx="6" presStyleCnt="18"/>
      <dgm:spPr/>
    </dgm:pt>
    <dgm:pt modelId="{548B0CE0-5CE5-4396-84DF-6FF557A9AA1A}" type="pres">
      <dgm:prSet presAssocID="{5186E09A-FA4E-4BFF-A718-0125C643ADC7}" presName="c8" presStyleLbl="node1" presStyleIdx="7" presStyleCnt="18"/>
      <dgm:spPr/>
    </dgm:pt>
    <dgm:pt modelId="{17C2E105-D353-4212-BEF0-BAF6FB953EE1}" type="pres">
      <dgm:prSet presAssocID="{5186E09A-FA4E-4BFF-A718-0125C643ADC7}" presName="c9" presStyleLbl="node1" presStyleIdx="8" presStyleCnt="18"/>
      <dgm:spPr/>
    </dgm:pt>
    <dgm:pt modelId="{1AB27F43-1B5F-460E-B3F9-C0324BAE750A}" type="pres">
      <dgm:prSet presAssocID="{5186E09A-FA4E-4BFF-A718-0125C643ADC7}" presName="c10" presStyleLbl="node1" presStyleIdx="9" presStyleCnt="18"/>
      <dgm:spPr/>
    </dgm:pt>
    <dgm:pt modelId="{C8A618F6-BE41-41C8-8593-81DF1E410138}" type="pres">
      <dgm:prSet presAssocID="{5186E09A-FA4E-4BFF-A718-0125C643ADC7}" presName="c11" presStyleLbl="node1" presStyleIdx="10" presStyleCnt="18"/>
      <dgm:spPr/>
    </dgm:pt>
    <dgm:pt modelId="{31861FFA-D183-4F54-9001-6DAC24C2A548}" type="pres">
      <dgm:prSet presAssocID="{5186E09A-FA4E-4BFF-A718-0125C643ADC7}" presName="c12" presStyleLbl="node1" presStyleIdx="11" presStyleCnt="18"/>
      <dgm:spPr/>
    </dgm:pt>
    <dgm:pt modelId="{520BE1BC-66E6-4ACC-8AEC-5901B67B996D}" type="pres">
      <dgm:prSet presAssocID="{5186E09A-FA4E-4BFF-A718-0125C643ADC7}" presName="c13" presStyleLbl="node1" presStyleIdx="12" presStyleCnt="18"/>
      <dgm:spPr/>
    </dgm:pt>
    <dgm:pt modelId="{82B576D5-8626-43EB-A0B4-7BAA288013E8}" type="pres">
      <dgm:prSet presAssocID="{5186E09A-FA4E-4BFF-A718-0125C643ADC7}" presName="c14" presStyleLbl="node1" presStyleIdx="13" presStyleCnt="18"/>
      <dgm:spPr/>
    </dgm:pt>
    <dgm:pt modelId="{3D82C6A3-2578-494D-91C0-7A8CBD6BD084}" type="pres">
      <dgm:prSet presAssocID="{5186E09A-FA4E-4BFF-A718-0125C643ADC7}" presName="c15" presStyleLbl="node1" presStyleIdx="14" presStyleCnt="18"/>
      <dgm:spPr/>
    </dgm:pt>
    <dgm:pt modelId="{B87B9D42-DC5F-4D72-9BA1-15B1DF9D4A28}" type="pres">
      <dgm:prSet presAssocID="{5186E09A-FA4E-4BFF-A718-0125C643ADC7}" presName="c16" presStyleLbl="node1" presStyleIdx="15" presStyleCnt="18"/>
      <dgm:spPr/>
    </dgm:pt>
    <dgm:pt modelId="{8C9B7616-54B9-4213-9A5B-40B6ADEDF004}" type="pres">
      <dgm:prSet presAssocID="{5186E09A-FA4E-4BFF-A718-0125C643ADC7}" presName="c17" presStyleLbl="node1" presStyleIdx="16" presStyleCnt="18"/>
      <dgm:spPr/>
    </dgm:pt>
    <dgm:pt modelId="{ED7CBC5C-F2E9-49C9-969F-D8B2F739ACA5}" type="pres">
      <dgm:prSet presAssocID="{5186E09A-FA4E-4BFF-A718-0125C643ADC7}" presName="c18" presStyleLbl="node1" presStyleIdx="17" presStyleCnt="18"/>
      <dgm:spPr/>
    </dgm:pt>
  </dgm:ptLst>
  <dgm:cxnLst>
    <dgm:cxn modelId="{ACE8BE48-F882-497D-AEF1-4A6E95E2EBA5}" srcId="{F67EAB65-D746-48BD-BB51-91C67A4800B2}" destId="{5186E09A-FA4E-4BFF-A718-0125C643ADC7}" srcOrd="0" destOrd="0" parTransId="{A1198C43-6688-4115-BFB7-F0E4EF733A00}" sibTransId="{1F5990C9-513E-43B6-9479-F95D9CFF1181}"/>
    <dgm:cxn modelId="{6220E3AF-602D-46D7-803F-9E5185921A20}" type="presOf" srcId="{5186E09A-FA4E-4BFF-A718-0125C643ADC7}" destId="{ACF61C96-A52D-427D-8962-88E0392F5AE8}" srcOrd="0" destOrd="0" presId="urn:microsoft.com/office/officeart/2009/3/layout/RandomtoResultProcess"/>
    <dgm:cxn modelId="{856409E1-BF52-455F-8BD0-267926B946A2}" type="presOf" srcId="{F67EAB65-D746-48BD-BB51-91C67A4800B2}" destId="{FBBBC981-E2E3-4DBD-9EBF-50545A842FF5}" srcOrd="0" destOrd="0" presId="urn:microsoft.com/office/officeart/2009/3/layout/RandomtoResultProcess"/>
    <dgm:cxn modelId="{088013AA-55EB-4D91-BADE-0AC6CF7DCB74}" type="presParOf" srcId="{FBBBC981-E2E3-4DBD-9EBF-50545A842FF5}" destId="{A4156E7A-3AA1-4E3D-AEEE-BA64DC6B0E74}" srcOrd="0" destOrd="0" presId="urn:microsoft.com/office/officeart/2009/3/layout/RandomtoResultProcess"/>
    <dgm:cxn modelId="{115F822E-3B3B-45D7-8F98-55F01FE16F94}" type="presParOf" srcId="{A4156E7A-3AA1-4E3D-AEEE-BA64DC6B0E74}" destId="{ACF61C96-A52D-427D-8962-88E0392F5AE8}" srcOrd="0" destOrd="0" presId="urn:microsoft.com/office/officeart/2009/3/layout/RandomtoResultProcess"/>
    <dgm:cxn modelId="{5F575227-2F70-452D-9C5C-838855C78D9A}" type="presParOf" srcId="{A4156E7A-3AA1-4E3D-AEEE-BA64DC6B0E74}" destId="{15187361-49F8-4F31-8D23-569249ED91FF}" srcOrd="1" destOrd="0" presId="urn:microsoft.com/office/officeart/2009/3/layout/RandomtoResultProcess"/>
    <dgm:cxn modelId="{8B863685-F73A-4694-BDCF-D6C61086F2E0}" type="presParOf" srcId="{A4156E7A-3AA1-4E3D-AEEE-BA64DC6B0E74}" destId="{EDE05701-4C2A-4F5F-8230-0AF7B6DCB788}" srcOrd="2" destOrd="0" presId="urn:microsoft.com/office/officeart/2009/3/layout/RandomtoResultProcess"/>
    <dgm:cxn modelId="{ED4CB67B-E2C7-4FD1-BD7C-F53E7B9598B3}" type="presParOf" srcId="{A4156E7A-3AA1-4E3D-AEEE-BA64DC6B0E74}" destId="{44A2E5CD-EBCF-43FE-9DD8-ED2EE6077407}" srcOrd="3" destOrd="0" presId="urn:microsoft.com/office/officeart/2009/3/layout/RandomtoResultProcess"/>
    <dgm:cxn modelId="{09BD6348-1CFC-4FF5-BCA5-2EA08CAA04B4}" type="presParOf" srcId="{A4156E7A-3AA1-4E3D-AEEE-BA64DC6B0E74}" destId="{8D457882-7631-4ED3-84C4-47F823DF9849}" srcOrd="4" destOrd="0" presId="urn:microsoft.com/office/officeart/2009/3/layout/RandomtoResultProcess"/>
    <dgm:cxn modelId="{1E3C1189-1E65-4D0E-B8E3-D20F0F0AC0E0}" type="presParOf" srcId="{A4156E7A-3AA1-4E3D-AEEE-BA64DC6B0E74}" destId="{0D38CA4E-32FC-4AD1-A5DB-11D6FBAD260F}" srcOrd="5" destOrd="0" presId="urn:microsoft.com/office/officeart/2009/3/layout/RandomtoResultProcess"/>
    <dgm:cxn modelId="{A92041B1-35F1-4440-B8C7-F5F1659B2BAC}" type="presParOf" srcId="{A4156E7A-3AA1-4E3D-AEEE-BA64DC6B0E74}" destId="{0B507E83-C725-45A3-812D-4260319CE6A5}" srcOrd="6" destOrd="0" presId="urn:microsoft.com/office/officeart/2009/3/layout/RandomtoResultProcess"/>
    <dgm:cxn modelId="{CAC5C0CA-93A9-4C60-A74F-5C438081E27A}" type="presParOf" srcId="{A4156E7A-3AA1-4E3D-AEEE-BA64DC6B0E74}" destId="{682918E5-B7E2-4926-B7F4-0F058C36F354}" srcOrd="7" destOrd="0" presId="urn:microsoft.com/office/officeart/2009/3/layout/RandomtoResultProcess"/>
    <dgm:cxn modelId="{A78B3AE0-A891-4665-9285-AF46E6B3C429}" type="presParOf" srcId="{A4156E7A-3AA1-4E3D-AEEE-BA64DC6B0E74}" destId="{548B0CE0-5CE5-4396-84DF-6FF557A9AA1A}" srcOrd="8" destOrd="0" presId="urn:microsoft.com/office/officeart/2009/3/layout/RandomtoResultProcess"/>
    <dgm:cxn modelId="{D0CF121F-74BA-41C4-8D6D-44AFF30B0DDC}" type="presParOf" srcId="{A4156E7A-3AA1-4E3D-AEEE-BA64DC6B0E74}" destId="{17C2E105-D353-4212-BEF0-BAF6FB953EE1}" srcOrd="9" destOrd="0" presId="urn:microsoft.com/office/officeart/2009/3/layout/RandomtoResultProcess"/>
    <dgm:cxn modelId="{0C067195-FE55-422C-9014-82ADB1EF6536}" type="presParOf" srcId="{A4156E7A-3AA1-4E3D-AEEE-BA64DC6B0E74}" destId="{1AB27F43-1B5F-460E-B3F9-C0324BAE750A}" srcOrd="10" destOrd="0" presId="urn:microsoft.com/office/officeart/2009/3/layout/RandomtoResultProcess"/>
    <dgm:cxn modelId="{428B0F69-F505-4B41-B90B-28DCF38C765E}" type="presParOf" srcId="{A4156E7A-3AA1-4E3D-AEEE-BA64DC6B0E74}" destId="{C8A618F6-BE41-41C8-8593-81DF1E410138}" srcOrd="11" destOrd="0" presId="urn:microsoft.com/office/officeart/2009/3/layout/RandomtoResultProcess"/>
    <dgm:cxn modelId="{4E5260F5-8443-4AB1-B84F-58CDF8E3D324}" type="presParOf" srcId="{A4156E7A-3AA1-4E3D-AEEE-BA64DC6B0E74}" destId="{31861FFA-D183-4F54-9001-6DAC24C2A548}" srcOrd="12" destOrd="0" presId="urn:microsoft.com/office/officeart/2009/3/layout/RandomtoResultProcess"/>
    <dgm:cxn modelId="{8E8E74D0-9FAF-4079-9061-DF2F731F924C}" type="presParOf" srcId="{A4156E7A-3AA1-4E3D-AEEE-BA64DC6B0E74}" destId="{520BE1BC-66E6-4ACC-8AEC-5901B67B996D}" srcOrd="13" destOrd="0" presId="urn:microsoft.com/office/officeart/2009/3/layout/RandomtoResultProcess"/>
    <dgm:cxn modelId="{6ED4A7EF-AEF0-43C2-9028-7F7F560EAB08}" type="presParOf" srcId="{A4156E7A-3AA1-4E3D-AEEE-BA64DC6B0E74}" destId="{82B576D5-8626-43EB-A0B4-7BAA288013E8}" srcOrd="14" destOrd="0" presId="urn:microsoft.com/office/officeart/2009/3/layout/RandomtoResultProcess"/>
    <dgm:cxn modelId="{17638A78-2484-49C4-BFE9-D87ACE4D6F5D}" type="presParOf" srcId="{A4156E7A-3AA1-4E3D-AEEE-BA64DC6B0E74}" destId="{3D82C6A3-2578-494D-91C0-7A8CBD6BD084}" srcOrd="15" destOrd="0" presId="urn:microsoft.com/office/officeart/2009/3/layout/RandomtoResultProcess"/>
    <dgm:cxn modelId="{658CB8B2-F329-4647-90A4-864F963A381C}" type="presParOf" srcId="{A4156E7A-3AA1-4E3D-AEEE-BA64DC6B0E74}" destId="{B87B9D42-DC5F-4D72-9BA1-15B1DF9D4A28}" srcOrd="16" destOrd="0" presId="urn:microsoft.com/office/officeart/2009/3/layout/RandomtoResultProcess"/>
    <dgm:cxn modelId="{41A68777-DFD8-41B1-80E5-89DD86FECB1E}" type="presParOf" srcId="{A4156E7A-3AA1-4E3D-AEEE-BA64DC6B0E74}" destId="{8C9B7616-54B9-4213-9A5B-40B6ADEDF004}" srcOrd="17" destOrd="0" presId="urn:microsoft.com/office/officeart/2009/3/layout/RandomtoResultProcess"/>
    <dgm:cxn modelId="{003B5BCC-01BB-4410-97A4-D1F122664B71}" type="presParOf" srcId="{A4156E7A-3AA1-4E3D-AEEE-BA64DC6B0E74}" destId="{ED7CBC5C-F2E9-49C9-969F-D8B2F739ACA5}" srcOrd="18" destOrd="0" presId="urn:microsoft.com/office/officeart/2009/3/layout/RandomtoResult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2E5B573-2AFB-4EA0-A325-0A5CDC623131}" type="doc">
      <dgm:prSet loTypeId="urn:microsoft.com/office/officeart/2011/layout/ConvergingText" loCatId="process" qsTypeId="urn:microsoft.com/office/officeart/2005/8/quickstyle/3d1" qsCatId="3D" csTypeId="urn:microsoft.com/office/officeart/2005/8/colors/accent0_2" csCatId="mainScheme"/>
      <dgm:spPr/>
      <dgm:t>
        <a:bodyPr/>
        <a:lstStyle/>
        <a:p>
          <a:endParaRPr lang="en-US"/>
        </a:p>
      </dgm:t>
    </dgm:pt>
    <dgm:pt modelId="{F5187FCF-C5C3-4C05-9C09-549B2926D59B}">
      <dgm:prSet/>
      <dgm:spPr/>
      <dgm:t>
        <a:bodyPr/>
        <a:lstStyle/>
        <a:p>
          <a:r>
            <a:rPr lang="en-US" dirty="0"/>
            <a:t>Prior to 2010 Change Orders and forms were a manual process</a:t>
          </a:r>
        </a:p>
      </dgm:t>
    </dgm:pt>
    <dgm:pt modelId="{45AB26AF-93BB-4196-96BE-74A93EE89AF2}" type="parTrans" cxnId="{B614722D-17C8-4707-BFA1-910DF0E6B452}">
      <dgm:prSet/>
      <dgm:spPr/>
      <dgm:t>
        <a:bodyPr/>
        <a:lstStyle/>
        <a:p>
          <a:endParaRPr lang="en-US"/>
        </a:p>
      </dgm:t>
    </dgm:pt>
    <dgm:pt modelId="{6C322C29-C465-4515-9B49-BEFFC4854124}" type="sibTrans" cxnId="{B614722D-17C8-4707-BFA1-910DF0E6B452}">
      <dgm:prSet/>
      <dgm:spPr/>
      <dgm:t>
        <a:bodyPr/>
        <a:lstStyle/>
        <a:p>
          <a:endParaRPr lang="en-US"/>
        </a:p>
      </dgm:t>
    </dgm:pt>
    <dgm:pt modelId="{80D2709B-BFD1-45FA-A726-B251236FAED1}" type="pres">
      <dgm:prSet presAssocID="{A2E5B573-2AFB-4EA0-A325-0A5CDC623131}" presName="Name0" presStyleCnt="0">
        <dgm:presLayoutVars>
          <dgm:chMax/>
          <dgm:chPref val="1"/>
          <dgm:dir/>
          <dgm:animOne val="branch"/>
          <dgm:animLvl val="lvl"/>
          <dgm:resizeHandles/>
        </dgm:presLayoutVars>
      </dgm:prSet>
      <dgm:spPr/>
    </dgm:pt>
    <dgm:pt modelId="{4EAD55BE-3034-4DC7-8FC9-3781FC4A07B2}" type="pres">
      <dgm:prSet presAssocID="{F5187FCF-C5C3-4C05-9C09-549B2926D59B}" presName="composite" presStyleCnt="0"/>
      <dgm:spPr/>
    </dgm:pt>
    <dgm:pt modelId="{E8CE0A84-4F5C-44B1-92E9-5C923316ACFA}" type="pres">
      <dgm:prSet presAssocID="{F5187FCF-C5C3-4C05-9C09-549B2926D59B}" presName="ParentAccent1" presStyleLbl="alignNode1" presStyleIdx="0" presStyleCnt="11"/>
      <dgm:spPr/>
    </dgm:pt>
    <dgm:pt modelId="{31059509-0436-4B32-A622-F7E01FDC881F}" type="pres">
      <dgm:prSet presAssocID="{F5187FCF-C5C3-4C05-9C09-549B2926D59B}" presName="ParentAccent2" presStyleLbl="alignNode1" presStyleIdx="1" presStyleCnt="11"/>
      <dgm:spPr/>
    </dgm:pt>
    <dgm:pt modelId="{BBD2ED96-D05E-4ADB-A673-311CD8E28E02}" type="pres">
      <dgm:prSet presAssocID="{F5187FCF-C5C3-4C05-9C09-549B2926D59B}" presName="ParentAccent3" presStyleLbl="alignNode1" presStyleIdx="2" presStyleCnt="11"/>
      <dgm:spPr/>
    </dgm:pt>
    <dgm:pt modelId="{57C5BC22-9CD1-4060-9DEA-B96067B75EDA}" type="pres">
      <dgm:prSet presAssocID="{F5187FCF-C5C3-4C05-9C09-549B2926D59B}" presName="ParentAccent4" presStyleLbl="alignNode1" presStyleIdx="3" presStyleCnt="11"/>
      <dgm:spPr/>
    </dgm:pt>
    <dgm:pt modelId="{3AFCA069-2CD7-460C-AF57-4BB1F4B52DD5}" type="pres">
      <dgm:prSet presAssocID="{F5187FCF-C5C3-4C05-9C09-549B2926D59B}" presName="ParentAccent5" presStyleLbl="alignNode1" presStyleIdx="4" presStyleCnt="11"/>
      <dgm:spPr/>
    </dgm:pt>
    <dgm:pt modelId="{98F0C064-2F3D-43D4-9CB2-C1B782CDAA91}" type="pres">
      <dgm:prSet presAssocID="{F5187FCF-C5C3-4C05-9C09-549B2926D59B}" presName="ParentAccent6" presStyleLbl="alignNode1" presStyleIdx="5" presStyleCnt="11"/>
      <dgm:spPr/>
    </dgm:pt>
    <dgm:pt modelId="{76494229-8642-407F-9715-D07496B84E7D}" type="pres">
      <dgm:prSet presAssocID="{F5187FCF-C5C3-4C05-9C09-549B2926D59B}" presName="ParentAccent7" presStyleLbl="alignNode1" presStyleIdx="6" presStyleCnt="11"/>
      <dgm:spPr/>
    </dgm:pt>
    <dgm:pt modelId="{7807A9D0-15C2-4FD1-94B7-6C7DA64C0C88}" type="pres">
      <dgm:prSet presAssocID="{F5187FCF-C5C3-4C05-9C09-549B2926D59B}" presName="ParentAccent8" presStyleLbl="alignNode1" presStyleIdx="7" presStyleCnt="11"/>
      <dgm:spPr/>
    </dgm:pt>
    <dgm:pt modelId="{3F441F82-5662-4AB3-8DD6-06E7BB043FA1}" type="pres">
      <dgm:prSet presAssocID="{F5187FCF-C5C3-4C05-9C09-549B2926D59B}" presName="ParentAccent9" presStyleLbl="alignNode1" presStyleIdx="8" presStyleCnt="11"/>
      <dgm:spPr/>
    </dgm:pt>
    <dgm:pt modelId="{D51B5497-62FB-41C1-9372-49C99C9DC117}" type="pres">
      <dgm:prSet presAssocID="{F5187FCF-C5C3-4C05-9C09-549B2926D59B}" presName="ParentAccent10" presStyleLbl="alignNode1" presStyleIdx="9" presStyleCnt="11"/>
      <dgm:spPr/>
    </dgm:pt>
    <dgm:pt modelId="{A54C7FFB-1F99-48B1-9862-25ECA9E842EF}" type="pres">
      <dgm:prSet presAssocID="{F5187FCF-C5C3-4C05-9C09-549B2926D59B}" presName="Parent" presStyleLbl="alignNode1" presStyleIdx="10" presStyleCnt="11" custLinFactNeighborX="819" custLinFactNeighborY="-23768">
        <dgm:presLayoutVars>
          <dgm:chMax val="5"/>
          <dgm:chPref val="3"/>
          <dgm:bulletEnabled val="1"/>
        </dgm:presLayoutVars>
      </dgm:prSet>
      <dgm:spPr/>
    </dgm:pt>
  </dgm:ptLst>
  <dgm:cxnLst>
    <dgm:cxn modelId="{B614722D-17C8-4707-BFA1-910DF0E6B452}" srcId="{A2E5B573-2AFB-4EA0-A325-0A5CDC623131}" destId="{F5187FCF-C5C3-4C05-9C09-549B2926D59B}" srcOrd="0" destOrd="0" parTransId="{45AB26AF-93BB-4196-96BE-74A93EE89AF2}" sibTransId="{6C322C29-C465-4515-9B49-BEFFC4854124}"/>
    <dgm:cxn modelId="{EF174C75-9650-4AD7-B724-1135A351A9BE}" type="presOf" srcId="{F5187FCF-C5C3-4C05-9C09-549B2926D59B}" destId="{A54C7FFB-1F99-48B1-9862-25ECA9E842EF}" srcOrd="0" destOrd="0" presId="urn:microsoft.com/office/officeart/2011/layout/ConvergingText"/>
    <dgm:cxn modelId="{C54F409D-99AE-49B1-8F8C-FA4BDADE38BB}" type="presOf" srcId="{A2E5B573-2AFB-4EA0-A325-0A5CDC623131}" destId="{80D2709B-BFD1-45FA-A726-B251236FAED1}" srcOrd="0" destOrd="0" presId="urn:microsoft.com/office/officeart/2011/layout/ConvergingText"/>
    <dgm:cxn modelId="{EA2AA7EC-67D6-4BAA-8278-B411D715B732}" type="presParOf" srcId="{80D2709B-BFD1-45FA-A726-B251236FAED1}" destId="{4EAD55BE-3034-4DC7-8FC9-3781FC4A07B2}" srcOrd="0" destOrd="0" presId="urn:microsoft.com/office/officeart/2011/layout/ConvergingText"/>
    <dgm:cxn modelId="{AC5E05F1-5AEF-43FA-B793-44EA282F9368}" type="presParOf" srcId="{4EAD55BE-3034-4DC7-8FC9-3781FC4A07B2}" destId="{E8CE0A84-4F5C-44B1-92E9-5C923316ACFA}" srcOrd="0" destOrd="0" presId="urn:microsoft.com/office/officeart/2011/layout/ConvergingText"/>
    <dgm:cxn modelId="{1278A0EA-11D8-4B95-8B45-5F4F51F2C6A2}" type="presParOf" srcId="{4EAD55BE-3034-4DC7-8FC9-3781FC4A07B2}" destId="{31059509-0436-4B32-A622-F7E01FDC881F}" srcOrd="1" destOrd="0" presId="urn:microsoft.com/office/officeart/2011/layout/ConvergingText"/>
    <dgm:cxn modelId="{21E3D661-2A68-4F80-8FC4-C3F1E82FDE4B}" type="presParOf" srcId="{4EAD55BE-3034-4DC7-8FC9-3781FC4A07B2}" destId="{BBD2ED96-D05E-4ADB-A673-311CD8E28E02}" srcOrd="2" destOrd="0" presId="urn:microsoft.com/office/officeart/2011/layout/ConvergingText"/>
    <dgm:cxn modelId="{229BAC6E-7ECC-445E-A966-28571EDE46C0}" type="presParOf" srcId="{4EAD55BE-3034-4DC7-8FC9-3781FC4A07B2}" destId="{57C5BC22-9CD1-4060-9DEA-B96067B75EDA}" srcOrd="3" destOrd="0" presId="urn:microsoft.com/office/officeart/2011/layout/ConvergingText"/>
    <dgm:cxn modelId="{4DC1355D-420F-40F3-B310-F219A7BBBF14}" type="presParOf" srcId="{4EAD55BE-3034-4DC7-8FC9-3781FC4A07B2}" destId="{3AFCA069-2CD7-460C-AF57-4BB1F4B52DD5}" srcOrd="4" destOrd="0" presId="urn:microsoft.com/office/officeart/2011/layout/ConvergingText"/>
    <dgm:cxn modelId="{7C0BE370-237F-4A58-958D-3FB82C54F3A7}" type="presParOf" srcId="{4EAD55BE-3034-4DC7-8FC9-3781FC4A07B2}" destId="{98F0C064-2F3D-43D4-9CB2-C1B782CDAA91}" srcOrd="5" destOrd="0" presId="urn:microsoft.com/office/officeart/2011/layout/ConvergingText"/>
    <dgm:cxn modelId="{0E97B2A3-3FF8-453E-BFF1-0C80D802863A}" type="presParOf" srcId="{4EAD55BE-3034-4DC7-8FC9-3781FC4A07B2}" destId="{76494229-8642-407F-9715-D07496B84E7D}" srcOrd="6" destOrd="0" presId="urn:microsoft.com/office/officeart/2011/layout/ConvergingText"/>
    <dgm:cxn modelId="{CFA7440A-E239-4B94-AFAD-6D47CF6940B6}" type="presParOf" srcId="{4EAD55BE-3034-4DC7-8FC9-3781FC4A07B2}" destId="{7807A9D0-15C2-4FD1-94B7-6C7DA64C0C88}" srcOrd="7" destOrd="0" presId="urn:microsoft.com/office/officeart/2011/layout/ConvergingText"/>
    <dgm:cxn modelId="{9BA16369-7ACC-4BC9-AC9D-3AAA6C562425}" type="presParOf" srcId="{4EAD55BE-3034-4DC7-8FC9-3781FC4A07B2}" destId="{3F441F82-5662-4AB3-8DD6-06E7BB043FA1}" srcOrd="8" destOrd="0" presId="urn:microsoft.com/office/officeart/2011/layout/ConvergingText"/>
    <dgm:cxn modelId="{0DD8A120-CCBC-4725-907D-ED96218EE616}" type="presParOf" srcId="{4EAD55BE-3034-4DC7-8FC9-3781FC4A07B2}" destId="{D51B5497-62FB-41C1-9372-49C99C9DC117}" srcOrd="9" destOrd="0" presId="urn:microsoft.com/office/officeart/2011/layout/ConvergingText"/>
    <dgm:cxn modelId="{E3B1E5AF-E07B-4251-B18D-862C649C5317}" type="presParOf" srcId="{4EAD55BE-3034-4DC7-8FC9-3781FC4A07B2}" destId="{A54C7FFB-1F99-48B1-9862-25ECA9E842EF}" srcOrd="10" destOrd="0" presId="urn:microsoft.com/office/officeart/2011/layout/ConvergingText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DC13CE3-775C-4997-8458-980AD28DBE8C}" type="doc">
      <dgm:prSet loTypeId="urn:microsoft.com/office/officeart/2005/8/layout/vList4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C2FA5F23-EE27-4D10-B56C-48D5F660F4C4}">
      <dgm:prSet/>
      <dgm:spPr/>
      <dgm:t>
        <a:bodyPr/>
        <a:lstStyle/>
        <a:p>
          <a:pPr algn="ctr"/>
          <a:r>
            <a:rPr lang="en-US" dirty="0">
              <a:latin typeface="Basic Sans SF" pitchFamily="2" charset="0"/>
            </a:rPr>
            <a:t>Data was manually </a:t>
          </a:r>
          <a:br>
            <a:rPr lang="en-US" dirty="0">
              <a:latin typeface="Basic Sans SF" pitchFamily="2" charset="0"/>
            </a:rPr>
          </a:br>
          <a:r>
            <a:rPr lang="en-US" dirty="0">
              <a:latin typeface="Basic Sans SF" pitchFamily="2" charset="0"/>
            </a:rPr>
            <a:t>entered</a:t>
          </a:r>
          <a:br>
            <a:rPr lang="en-US" dirty="0">
              <a:latin typeface="Basic Sans SF" pitchFamily="2" charset="0"/>
            </a:rPr>
          </a:br>
          <a:r>
            <a:rPr lang="en-US" dirty="0">
              <a:latin typeface="Basic Sans SF" pitchFamily="2" charset="0"/>
            </a:rPr>
            <a:t>into a “Mainframe”</a:t>
          </a:r>
        </a:p>
      </dgm:t>
    </dgm:pt>
    <dgm:pt modelId="{46854F21-E487-4CC1-A705-9A0E53E8BFEC}" type="parTrans" cxnId="{6171814B-3B08-4636-9A27-F26DB29333EB}">
      <dgm:prSet/>
      <dgm:spPr/>
      <dgm:t>
        <a:bodyPr/>
        <a:lstStyle/>
        <a:p>
          <a:endParaRPr lang="en-US">
            <a:latin typeface="Basic Sans SF" pitchFamily="2" charset="0"/>
          </a:endParaRPr>
        </a:p>
      </dgm:t>
    </dgm:pt>
    <dgm:pt modelId="{8E98328F-06E4-4B42-A42E-806BE973C20A}" type="sibTrans" cxnId="{6171814B-3B08-4636-9A27-F26DB29333EB}">
      <dgm:prSet/>
      <dgm:spPr/>
      <dgm:t>
        <a:bodyPr/>
        <a:lstStyle/>
        <a:p>
          <a:endParaRPr lang="en-US">
            <a:latin typeface="Basic Sans SF" pitchFamily="2" charset="0"/>
          </a:endParaRPr>
        </a:p>
      </dgm:t>
    </dgm:pt>
    <dgm:pt modelId="{3FD27EA4-6D4E-4F0D-9F7E-F2F225098835}" type="pres">
      <dgm:prSet presAssocID="{EDC13CE3-775C-4997-8458-980AD28DBE8C}" presName="linear" presStyleCnt="0">
        <dgm:presLayoutVars>
          <dgm:dir/>
          <dgm:resizeHandles val="exact"/>
        </dgm:presLayoutVars>
      </dgm:prSet>
      <dgm:spPr/>
    </dgm:pt>
    <dgm:pt modelId="{F978CC05-81E8-4CD7-9AE2-9EA04000B88C}" type="pres">
      <dgm:prSet presAssocID="{C2FA5F23-EE27-4D10-B56C-48D5F660F4C4}" presName="comp" presStyleCnt="0"/>
      <dgm:spPr/>
    </dgm:pt>
    <dgm:pt modelId="{BAF0C2B3-5532-4D1C-B300-C85D1986DD4E}" type="pres">
      <dgm:prSet presAssocID="{C2FA5F23-EE27-4D10-B56C-48D5F660F4C4}" presName="box" presStyleLbl="node1" presStyleIdx="0" presStyleCnt="1" custLinFactNeighborX="543" custLinFactNeighborY="123"/>
      <dgm:spPr/>
    </dgm:pt>
    <dgm:pt modelId="{EDA665B9-A662-4B0D-B9CB-7CB3D85C7763}" type="pres">
      <dgm:prSet presAssocID="{C2FA5F23-EE27-4D10-B56C-48D5F660F4C4}" presName="img" presStyleLbl="fgImgPlace1" presStyleIdx="0" presStyleCnt="1" custScaleX="127512" custLinFactNeighborX="832" custLinFactNeighborY="15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6A87A4E6-1045-4B51-9E6B-5E18719CFC46}" type="pres">
      <dgm:prSet presAssocID="{C2FA5F23-EE27-4D10-B56C-48D5F660F4C4}" presName="text" presStyleLbl="node1" presStyleIdx="0" presStyleCnt="1">
        <dgm:presLayoutVars>
          <dgm:bulletEnabled val="1"/>
        </dgm:presLayoutVars>
      </dgm:prSet>
      <dgm:spPr/>
    </dgm:pt>
  </dgm:ptLst>
  <dgm:cxnLst>
    <dgm:cxn modelId="{B6036011-5269-405F-AC47-02DA17AC36E6}" type="presOf" srcId="{EDC13CE3-775C-4997-8458-980AD28DBE8C}" destId="{3FD27EA4-6D4E-4F0D-9F7E-F2F225098835}" srcOrd="0" destOrd="0" presId="urn:microsoft.com/office/officeart/2005/8/layout/vList4"/>
    <dgm:cxn modelId="{91E98C34-B54A-4C22-B7C5-1C76A7381CB5}" type="presOf" srcId="{C2FA5F23-EE27-4D10-B56C-48D5F660F4C4}" destId="{6A87A4E6-1045-4B51-9E6B-5E18719CFC46}" srcOrd="1" destOrd="0" presId="urn:microsoft.com/office/officeart/2005/8/layout/vList4"/>
    <dgm:cxn modelId="{6171814B-3B08-4636-9A27-F26DB29333EB}" srcId="{EDC13CE3-775C-4997-8458-980AD28DBE8C}" destId="{C2FA5F23-EE27-4D10-B56C-48D5F660F4C4}" srcOrd="0" destOrd="0" parTransId="{46854F21-E487-4CC1-A705-9A0E53E8BFEC}" sibTransId="{8E98328F-06E4-4B42-A42E-806BE973C20A}"/>
    <dgm:cxn modelId="{AA2D468B-66AC-43DE-865D-E7BEC3EAE6ED}" type="presOf" srcId="{C2FA5F23-EE27-4D10-B56C-48D5F660F4C4}" destId="{BAF0C2B3-5532-4D1C-B300-C85D1986DD4E}" srcOrd="0" destOrd="0" presId="urn:microsoft.com/office/officeart/2005/8/layout/vList4"/>
    <dgm:cxn modelId="{0C211EDC-EB9B-4F74-ACCE-311CACAC32EF}" type="presParOf" srcId="{3FD27EA4-6D4E-4F0D-9F7E-F2F225098835}" destId="{F978CC05-81E8-4CD7-9AE2-9EA04000B88C}" srcOrd="0" destOrd="0" presId="urn:microsoft.com/office/officeart/2005/8/layout/vList4"/>
    <dgm:cxn modelId="{2542FD02-8696-4392-B4DD-915ACFA78F5A}" type="presParOf" srcId="{F978CC05-81E8-4CD7-9AE2-9EA04000B88C}" destId="{BAF0C2B3-5532-4D1C-B300-C85D1986DD4E}" srcOrd="0" destOrd="0" presId="urn:microsoft.com/office/officeart/2005/8/layout/vList4"/>
    <dgm:cxn modelId="{29625E27-766C-48B8-9033-5CB86022C1FA}" type="presParOf" srcId="{F978CC05-81E8-4CD7-9AE2-9EA04000B88C}" destId="{EDA665B9-A662-4B0D-B9CB-7CB3D85C7763}" srcOrd="1" destOrd="0" presId="urn:microsoft.com/office/officeart/2005/8/layout/vList4"/>
    <dgm:cxn modelId="{5BC603B8-3AB9-4DE6-9ACF-0DF20EC7CFB8}" type="presParOf" srcId="{F978CC05-81E8-4CD7-9AE2-9EA04000B88C}" destId="{6A87A4E6-1045-4B51-9E6B-5E18719CFC46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8FA99A22-3EC9-4C0A-A789-DD798ECCF397}" type="doc">
      <dgm:prSet loTypeId="urn:microsoft.com/office/officeart/2009/3/layout/RandomtoResultProcess" loCatId="process" qsTypeId="urn:microsoft.com/office/officeart/2005/8/quickstyle/3d3" qsCatId="3D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B9704508-9BFE-428A-9921-7639E3F7FC35}">
      <dgm:prSet custT="1"/>
      <dgm:spPr/>
      <dgm:t>
        <a:bodyPr/>
        <a:lstStyle/>
        <a:p>
          <a:endParaRPr lang="en-US" sz="3800" dirty="0">
            <a:latin typeface="Basic Sans SF" pitchFamily="2" charset="0"/>
          </a:endParaRPr>
        </a:p>
        <a:p>
          <a:r>
            <a:rPr lang="en-US" sz="6600" dirty="0">
              <a:latin typeface="Basic Sans SF" pitchFamily="2" charset="0"/>
            </a:rPr>
            <a:t>Interscope Now</a:t>
          </a:r>
          <a:br>
            <a:rPr lang="en-US" sz="3800" dirty="0">
              <a:latin typeface="Basic Sans SF" pitchFamily="2" charset="0"/>
            </a:rPr>
          </a:br>
          <a:endParaRPr lang="en-US" sz="3800" dirty="0">
            <a:latin typeface="Basic Sans SF" pitchFamily="2" charset="0"/>
          </a:endParaRPr>
        </a:p>
      </dgm:t>
    </dgm:pt>
    <dgm:pt modelId="{2A5084E7-DF42-486F-9A8F-3D8D04AC2AEB}" type="parTrans" cxnId="{1F5C6748-4A8D-40BD-A2B5-2558C5C0D6ED}">
      <dgm:prSet/>
      <dgm:spPr/>
      <dgm:t>
        <a:bodyPr/>
        <a:lstStyle/>
        <a:p>
          <a:endParaRPr lang="en-US"/>
        </a:p>
      </dgm:t>
    </dgm:pt>
    <dgm:pt modelId="{99AD3CA2-137B-4B93-9905-FC73FB41E64E}" type="sibTrans" cxnId="{1F5C6748-4A8D-40BD-A2B5-2558C5C0D6ED}">
      <dgm:prSet/>
      <dgm:spPr/>
      <dgm:t>
        <a:bodyPr/>
        <a:lstStyle/>
        <a:p>
          <a:endParaRPr lang="en-US"/>
        </a:p>
      </dgm:t>
    </dgm:pt>
    <dgm:pt modelId="{70C2DC3F-B7F4-4133-8895-F50163D25E42}" type="pres">
      <dgm:prSet presAssocID="{8FA99A22-3EC9-4C0A-A789-DD798ECCF397}" presName="Name0" presStyleCnt="0">
        <dgm:presLayoutVars>
          <dgm:dir/>
          <dgm:animOne val="branch"/>
          <dgm:animLvl val="lvl"/>
        </dgm:presLayoutVars>
      </dgm:prSet>
      <dgm:spPr/>
    </dgm:pt>
    <dgm:pt modelId="{17BE7052-1D08-4400-A026-5C07E3365153}" type="pres">
      <dgm:prSet presAssocID="{B9704508-9BFE-428A-9921-7639E3F7FC35}" presName="chaos" presStyleCnt="0"/>
      <dgm:spPr/>
    </dgm:pt>
    <dgm:pt modelId="{A7550F68-9CCB-4BD4-A59E-9C7330E5621B}" type="pres">
      <dgm:prSet presAssocID="{B9704508-9BFE-428A-9921-7639E3F7FC35}" presName="parTx1" presStyleLbl="revTx" presStyleIdx="0" presStyleCnt="1"/>
      <dgm:spPr/>
    </dgm:pt>
    <dgm:pt modelId="{B3C8D04C-0336-4E5C-A6FB-EF9D741749C8}" type="pres">
      <dgm:prSet presAssocID="{B9704508-9BFE-428A-9921-7639E3F7FC35}" presName="c1" presStyleLbl="node1" presStyleIdx="0" presStyleCnt="18"/>
      <dgm:spPr/>
    </dgm:pt>
    <dgm:pt modelId="{37DB8AB7-A295-4E71-A71E-A5A8459CAD4C}" type="pres">
      <dgm:prSet presAssocID="{B9704508-9BFE-428A-9921-7639E3F7FC35}" presName="c2" presStyleLbl="node1" presStyleIdx="1" presStyleCnt="18"/>
      <dgm:spPr/>
    </dgm:pt>
    <dgm:pt modelId="{29E01161-09A0-4ABE-8AF7-3878CA8EEAAA}" type="pres">
      <dgm:prSet presAssocID="{B9704508-9BFE-428A-9921-7639E3F7FC35}" presName="c3" presStyleLbl="node1" presStyleIdx="2" presStyleCnt="18"/>
      <dgm:spPr/>
    </dgm:pt>
    <dgm:pt modelId="{54BDE5ED-CB56-4C63-BE53-4943A6C0BF2E}" type="pres">
      <dgm:prSet presAssocID="{B9704508-9BFE-428A-9921-7639E3F7FC35}" presName="c4" presStyleLbl="node1" presStyleIdx="3" presStyleCnt="18"/>
      <dgm:spPr/>
    </dgm:pt>
    <dgm:pt modelId="{D8FCD54E-A6A2-4873-8F6F-61D1B51B088B}" type="pres">
      <dgm:prSet presAssocID="{B9704508-9BFE-428A-9921-7639E3F7FC35}" presName="c5" presStyleLbl="node1" presStyleIdx="4" presStyleCnt="18"/>
      <dgm:spPr/>
    </dgm:pt>
    <dgm:pt modelId="{8189618D-35C6-477D-8331-B2A13905D595}" type="pres">
      <dgm:prSet presAssocID="{B9704508-9BFE-428A-9921-7639E3F7FC35}" presName="c6" presStyleLbl="node1" presStyleIdx="5" presStyleCnt="18"/>
      <dgm:spPr/>
    </dgm:pt>
    <dgm:pt modelId="{F684188A-5841-4F66-8808-77B452D1BF42}" type="pres">
      <dgm:prSet presAssocID="{B9704508-9BFE-428A-9921-7639E3F7FC35}" presName="c7" presStyleLbl="node1" presStyleIdx="6" presStyleCnt="18"/>
      <dgm:spPr/>
    </dgm:pt>
    <dgm:pt modelId="{54801324-84E8-4FD3-8CDD-0B89041DB80A}" type="pres">
      <dgm:prSet presAssocID="{B9704508-9BFE-428A-9921-7639E3F7FC35}" presName="c8" presStyleLbl="node1" presStyleIdx="7" presStyleCnt="18"/>
      <dgm:spPr/>
    </dgm:pt>
    <dgm:pt modelId="{9D9BEDD6-6B04-468F-8081-1229D84D96D0}" type="pres">
      <dgm:prSet presAssocID="{B9704508-9BFE-428A-9921-7639E3F7FC35}" presName="c9" presStyleLbl="node1" presStyleIdx="8" presStyleCnt="18"/>
      <dgm:spPr/>
    </dgm:pt>
    <dgm:pt modelId="{B9EB470B-C90F-4430-BB52-9BB13EADB5A5}" type="pres">
      <dgm:prSet presAssocID="{B9704508-9BFE-428A-9921-7639E3F7FC35}" presName="c10" presStyleLbl="node1" presStyleIdx="9" presStyleCnt="18"/>
      <dgm:spPr/>
    </dgm:pt>
    <dgm:pt modelId="{BD752F39-FE62-4D00-9D0D-9BE6DA99B45A}" type="pres">
      <dgm:prSet presAssocID="{B9704508-9BFE-428A-9921-7639E3F7FC35}" presName="c11" presStyleLbl="node1" presStyleIdx="10" presStyleCnt="18" custLinFactNeighborX="18223" custLinFactNeighborY="2025"/>
      <dgm:spPr/>
    </dgm:pt>
    <dgm:pt modelId="{9F32E3BA-91D8-4985-9BCD-D87FCE3E38DF}" type="pres">
      <dgm:prSet presAssocID="{B9704508-9BFE-428A-9921-7639E3F7FC35}" presName="c12" presStyleLbl="node1" presStyleIdx="11" presStyleCnt="18"/>
      <dgm:spPr/>
    </dgm:pt>
    <dgm:pt modelId="{ADAB298E-5B81-4AAF-8E54-55640C84F605}" type="pres">
      <dgm:prSet presAssocID="{B9704508-9BFE-428A-9921-7639E3F7FC35}" presName="c13" presStyleLbl="node1" presStyleIdx="12" presStyleCnt="18"/>
      <dgm:spPr/>
    </dgm:pt>
    <dgm:pt modelId="{A2C4746F-E6C2-47C7-A245-6301A34FA670}" type="pres">
      <dgm:prSet presAssocID="{B9704508-9BFE-428A-9921-7639E3F7FC35}" presName="c14" presStyleLbl="node1" presStyleIdx="13" presStyleCnt="18"/>
      <dgm:spPr/>
    </dgm:pt>
    <dgm:pt modelId="{C23E9DAC-6AF6-484E-A2A0-C8615F21FAF8}" type="pres">
      <dgm:prSet presAssocID="{B9704508-9BFE-428A-9921-7639E3F7FC35}" presName="c15" presStyleLbl="node1" presStyleIdx="14" presStyleCnt="18"/>
      <dgm:spPr/>
    </dgm:pt>
    <dgm:pt modelId="{238F25E2-92F4-4A55-949E-2DFD35880194}" type="pres">
      <dgm:prSet presAssocID="{B9704508-9BFE-428A-9921-7639E3F7FC35}" presName="c16" presStyleLbl="node1" presStyleIdx="15" presStyleCnt="18"/>
      <dgm:spPr/>
    </dgm:pt>
    <dgm:pt modelId="{D3A9CAAF-B17A-46B0-B97A-5A518CF43897}" type="pres">
      <dgm:prSet presAssocID="{B9704508-9BFE-428A-9921-7639E3F7FC35}" presName="c17" presStyleLbl="node1" presStyleIdx="16" presStyleCnt="18"/>
      <dgm:spPr/>
    </dgm:pt>
    <dgm:pt modelId="{3DBCA467-9EBE-4745-A2CD-014B16983657}" type="pres">
      <dgm:prSet presAssocID="{B9704508-9BFE-428A-9921-7639E3F7FC35}" presName="c18" presStyleLbl="node1" presStyleIdx="17" presStyleCnt="18"/>
      <dgm:spPr/>
    </dgm:pt>
  </dgm:ptLst>
  <dgm:cxnLst>
    <dgm:cxn modelId="{1F5C6748-4A8D-40BD-A2B5-2558C5C0D6ED}" srcId="{8FA99A22-3EC9-4C0A-A789-DD798ECCF397}" destId="{B9704508-9BFE-428A-9921-7639E3F7FC35}" srcOrd="0" destOrd="0" parTransId="{2A5084E7-DF42-486F-9A8F-3D8D04AC2AEB}" sibTransId="{99AD3CA2-137B-4B93-9905-FC73FB41E64E}"/>
    <dgm:cxn modelId="{E8D94778-1742-4B14-9F3E-0E2891917B42}" type="presOf" srcId="{B9704508-9BFE-428A-9921-7639E3F7FC35}" destId="{A7550F68-9CCB-4BD4-A59E-9C7330E5621B}" srcOrd="0" destOrd="0" presId="urn:microsoft.com/office/officeart/2009/3/layout/RandomtoResultProcess"/>
    <dgm:cxn modelId="{A6B1A0EF-0D3F-4BA5-866D-92D7C4AC43BC}" type="presOf" srcId="{8FA99A22-3EC9-4C0A-A789-DD798ECCF397}" destId="{70C2DC3F-B7F4-4133-8895-F50163D25E42}" srcOrd="0" destOrd="0" presId="urn:microsoft.com/office/officeart/2009/3/layout/RandomtoResultProcess"/>
    <dgm:cxn modelId="{33486480-B20C-4ED9-BAD6-1DE66DB9812E}" type="presParOf" srcId="{70C2DC3F-B7F4-4133-8895-F50163D25E42}" destId="{17BE7052-1D08-4400-A026-5C07E3365153}" srcOrd="0" destOrd="0" presId="urn:microsoft.com/office/officeart/2009/3/layout/RandomtoResultProcess"/>
    <dgm:cxn modelId="{01D996CC-F235-40A9-8FE7-5C760CA5CCA9}" type="presParOf" srcId="{17BE7052-1D08-4400-A026-5C07E3365153}" destId="{A7550F68-9CCB-4BD4-A59E-9C7330E5621B}" srcOrd="0" destOrd="0" presId="urn:microsoft.com/office/officeart/2009/3/layout/RandomtoResultProcess"/>
    <dgm:cxn modelId="{0F89D586-083A-4A83-BEF4-ECF93605379C}" type="presParOf" srcId="{17BE7052-1D08-4400-A026-5C07E3365153}" destId="{B3C8D04C-0336-4E5C-A6FB-EF9D741749C8}" srcOrd="1" destOrd="0" presId="urn:microsoft.com/office/officeart/2009/3/layout/RandomtoResultProcess"/>
    <dgm:cxn modelId="{A7823EF5-ACDE-45ED-8757-2F39B5DECFAB}" type="presParOf" srcId="{17BE7052-1D08-4400-A026-5C07E3365153}" destId="{37DB8AB7-A295-4E71-A71E-A5A8459CAD4C}" srcOrd="2" destOrd="0" presId="urn:microsoft.com/office/officeart/2009/3/layout/RandomtoResultProcess"/>
    <dgm:cxn modelId="{65A4792A-D3BF-41D7-B188-CDEC445945AB}" type="presParOf" srcId="{17BE7052-1D08-4400-A026-5C07E3365153}" destId="{29E01161-09A0-4ABE-8AF7-3878CA8EEAAA}" srcOrd="3" destOrd="0" presId="urn:microsoft.com/office/officeart/2009/3/layout/RandomtoResultProcess"/>
    <dgm:cxn modelId="{03165A4C-1A31-4E49-85EA-F40AFF29FC5A}" type="presParOf" srcId="{17BE7052-1D08-4400-A026-5C07E3365153}" destId="{54BDE5ED-CB56-4C63-BE53-4943A6C0BF2E}" srcOrd="4" destOrd="0" presId="urn:microsoft.com/office/officeart/2009/3/layout/RandomtoResultProcess"/>
    <dgm:cxn modelId="{EF4E79AE-A433-42AC-905D-F99EF7F9CDCA}" type="presParOf" srcId="{17BE7052-1D08-4400-A026-5C07E3365153}" destId="{D8FCD54E-A6A2-4873-8F6F-61D1B51B088B}" srcOrd="5" destOrd="0" presId="urn:microsoft.com/office/officeart/2009/3/layout/RandomtoResultProcess"/>
    <dgm:cxn modelId="{E3660467-7451-4A75-BB57-9F08CA94C998}" type="presParOf" srcId="{17BE7052-1D08-4400-A026-5C07E3365153}" destId="{8189618D-35C6-477D-8331-B2A13905D595}" srcOrd="6" destOrd="0" presId="urn:microsoft.com/office/officeart/2009/3/layout/RandomtoResultProcess"/>
    <dgm:cxn modelId="{EBFBF4B7-841A-427C-B098-D8FB9D69516B}" type="presParOf" srcId="{17BE7052-1D08-4400-A026-5C07E3365153}" destId="{F684188A-5841-4F66-8808-77B452D1BF42}" srcOrd="7" destOrd="0" presId="urn:microsoft.com/office/officeart/2009/3/layout/RandomtoResultProcess"/>
    <dgm:cxn modelId="{38A1BA32-1335-4D14-98F4-BD6DD01D6F30}" type="presParOf" srcId="{17BE7052-1D08-4400-A026-5C07E3365153}" destId="{54801324-84E8-4FD3-8CDD-0B89041DB80A}" srcOrd="8" destOrd="0" presId="urn:microsoft.com/office/officeart/2009/3/layout/RandomtoResultProcess"/>
    <dgm:cxn modelId="{CE3CF8E5-EC7D-4009-A334-1DE92160FF3B}" type="presParOf" srcId="{17BE7052-1D08-4400-A026-5C07E3365153}" destId="{9D9BEDD6-6B04-468F-8081-1229D84D96D0}" srcOrd="9" destOrd="0" presId="urn:microsoft.com/office/officeart/2009/3/layout/RandomtoResultProcess"/>
    <dgm:cxn modelId="{D340F055-AF76-4C30-93F9-680F7F449C22}" type="presParOf" srcId="{17BE7052-1D08-4400-A026-5C07E3365153}" destId="{B9EB470B-C90F-4430-BB52-9BB13EADB5A5}" srcOrd="10" destOrd="0" presId="urn:microsoft.com/office/officeart/2009/3/layout/RandomtoResultProcess"/>
    <dgm:cxn modelId="{0B4508D0-5BB1-4A47-B96C-7CFCFCB9752E}" type="presParOf" srcId="{17BE7052-1D08-4400-A026-5C07E3365153}" destId="{BD752F39-FE62-4D00-9D0D-9BE6DA99B45A}" srcOrd="11" destOrd="0" presId="urn:microsoft.com/office/officeart/2009/3/layout/RandomtoResultProcess"/>
    <dgm:cxn modelId="{01D9462B-B5EB-48BD-9BCE-39BA4009BDF7}" type="presParOf" srcId="{17BE7052-1D08-4400-A026-5C07E3365153}" destId="{9F32E3BA-91D8-4985-9BCD-D87FCE3E38DF}" srcOrd="12" destOrd="0" presId="urn:microsoft.com/office/officeart/2009/3/layout/RandomtoResultProcess"/>
    <dgm:cxn modelId="{A3C3BF94-CC4B-4758-B5EB-D1F4C5533CAA}" type="presParOf" srcId="{17BE7052-1D08-4400-A026-5C07E3365153}" destId="{ADAB298E-5B81-4AAF-8E54-55640C84F605}" srcOrd="13" destOrd="0" presId="urn:microsoft.com/office/officeart/2009/3/layout/RandomtoResultProcess"/>
    <dgm:cxn modelId="{FAE19A4E-758F-4C4F-94ED-ACF6F4BDBBE7}" type="presParOf" srcId="{17BE7052-1D08-4400-A026-5C07E3365153}" destId="{A2C4746F-E6C2-47C7-A245-6301A34FA670}" srcOrd="14" destOrd="0" presId="urn:microsoft.com/office/officeart/2009/3/layout/RandomtoResultProcess"/>
    <dgm:cxn modelId="{627CF57E-0C76-49C8-A85B-74BF73E47B74}" type="presParOf" srcId="{17BE7052-1D08-4400-A026-5C07E3365153}" destId="{C23E9DAC-6AF6-484E-A2A0-C8615F21FAF8}" srcOrd="15" destOrd="0" presId="urn:microsoft.com/office/officeart/2009/3/layout/RandomtoResultProcess"/>
    <dgm:cxn modelId="{EC65D716-5EB1-40B8-B570-26E0314B7EFF}" type="presParOf" srcId="{17BE7052-1D08-4400-A026-5C07E3365153}" destId="{238F25E2-92F4-4A55-949E-2DFD35880194}" srcOrd="16" destOrd="0" presId="urn:microsoft.com/office/officeart/2009/3/layout/RandomtoResultProcess"/>
    <dgm:cxn modelId="{A67E03E3-D39B-46F9-92E6-55D2201FBDCC}" type="presParOf" srcId="{17BE7052-1D08-4400-A026-5C07E3365153}" destId="{D3A9CAAF-B17A-46B0-B97A-5A518CF43897}" srcOrd="17" destOrd="0" presId="urn:microsoft.com/office/officeart/2009/3/layout/RandomtoResultProcess"/>
    <dgm:cxn modelId="{A563EAFD-79CD-49B2-99E4-D956876B2D32}" type="presParOf" srcId="{17BE7052-1D08-4400-A026-5C07E3365153}" destId="{3DBCA467-9EBE-4745-A2CD-014B16983657}" srcOrd="18" destOrd="0" presId="urn:microsoft.com/office/officeart/2009/3/layout/RandomtoResult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915B0267-50B4-4F41-8DF9-7C1816CBA472}" type="doc">
      <dgm:prSet loTypeId="urn:microsoft.com/office/officeart/2005/8/layout/arrow3" loCatId="relationship" qsTypeId="urn:microsoft.com/office/officeart/2005/8/quickstyle/3d4" qsCatId="3D" csTypeId="urn:microsoft.com/office/officeart/2005/8/colors/accent6_3" csCatId="accent6" phldr="1"/>
      <dgm:spPr/>
      <dgm:t>
        <a:bodyPr/>
        <a:lstStyle/>
        <a:p>
          <a:endParaRPr lang="en-US"/>
        </a:p>
      </dgm:t>
    </dgm:pt>
    <dgm:pt modelId="{6F96FA94-8FDE-4BAD-984A-2595F8456F88}">
      <dgm:prSet custT="1"/>
      <dgm:spPr/>
      <dgm:t>
        <a:bodyPr/>
        <a:lstStyle/>
        <a:p>
          <a:r>
            <a:rPr lang="en-US" sz="5300" b="1" i="1" dirty="0">
              <a:latin typeface="Basic Sans SF" pitchFamily="2" charset="0"/>
            </a:rPr>
            <a:t>$</a:t>
          </a:r>
          <a:r>
            <a:rPr lang="en-US" sz="5400" b="1" i="1" dirty="0">
              <a:latin typeface="Basic Sans SF" pitchFamily="2" charset="0"/>
            </a:rPr>
            <a:t>5,254,667</a:t>
          </a:r>
        </a:p>
        <a:p>
          <a:r>
            <a:rPr lang="en-US" sz="5400" b="0" i="0" dirty="0">
              <a:latin typeface="Basic Sans SF" pitchFamily="2" charset="0"/>
            </a:rPr>
            <a:t>in</a:t>
          </a:r>
          <a:r>
            <a:rPr lang="en-US" sz="5300" dirty="0">
              <a:latin typeface="Basic Sans SF" pitchFamily="2" charset="0"/>
            </a:rPr>
            <a:t> </a:t>
          </a:r>
          <a:r>
            <a:rPr lang="en-US" sz="5300" b="1" dirty="0">
              <a:latin typeface="Basic Sans SF" pitchFamily="2" charset="0"/>
            </a:rPr>
            <a:t>SAVINGS</a:t>
          </a:r>
          <a:r>
            <a:rPr lang="en-US" sz="5300" dirty="0">
              <a:latin typeface="Basic Sans SF" pitchFamily="2" charset="0"/>
            </a:rPr>
            <a:t> to date for the State of North Carolina</a:t>
          </a:r>
        </a:p>
      </dgm:t>
    </dgm:pt>
    <dgm:pt modelId="{1C7DFC8F-6BD8-4776-8506-776B9C9093F4}" type="parTrans" cxnId="{DEFE659F-5357-4CDC-8F78-BBC50E45DE17}">
      <dgm:prSet/>
      <dgm:spPr/>
      <dgm:t>
        <a:bodyPr/>
        <a:lstStyle/>
        <a:p>
          <a:endParaRPr lang="en-US">
            <a:latin typeface="Basic Sans SF" pitchFamily="2" charset="0"/>
          </a:endParaRPr>
        </a:p>
      </dgm:t>
    </dgm:pt>
    <dgm:pt modelId="{988739A9-3CAC-4F9C-A5DF-9D03A8D4B8A3}" type="sibTrans" cxnId="{DEFE659F-5357-4CDC-8F78-BBC50E45DE17}">
      <dgm:prSet/>
      <dgm:spPr/>
      <dgm:t>
        <a:bodyPr/>
        <a:lstStyle/>
        <a:p>
          <a:endParaRPr lang="en-US">
            <a:latin typeface="Basic Sans SF" pitchFamily="2" charset="0"/>
          </a:endParaRPr>
        </a:p>
      </dgm:t>
    </dgm:pt>
    <dgm:pt modelId="{851FED8D-FE63-4058-BD3C-D82260377A4D}" type="pres">
      <dgm:prSet presAssocID="{915B0267-50B4-4F41-8DF9-7C1816CBA472}" presName="compositeShape" presStyleCnt="0">
        <dgm:presLayoutVars>
          <dgm:chMax val="2"/>
          <dgm:dir/>
          <dgm:resizeHandles val="exact"/>
        </dgm:presLayoutVars>
      </dgm:prSet>
      <dgm:spPr/>
    </dgm:pt>
    <dgm:pt modelId="{71421541-18B4-4504-8A4D-D872699272D5}" type="pres">
      <dgm:prSet presAssocID="{6F96FA94-8FDE-4BAD-984A-2595F8456F88}" presName="downArrow" presStyleLbl="node1" presStyleIdx="0" presStyleCnt="1" custScaleX="109562" custScaleY="115316" custLinFactNeighborX="-626" custLinFactNeighborY="3087"/>
      <dgm:spPr/>
    </dgm:pt>
    <dgm:pt modelId="{DFDEFB99-CA92-44E6-9186-7D38DF96DF0C}" type="pres">
      <dgm:prSet presAssocID="{6F96FA94-8FDE-4BAD-984A-2595F8456F88}" presName="downArrowText" presStyleLbl="revTx" presStyleIdx="0" presStyleCnt="1">
        <dgm:presLayoutVars>
          <dgm:bulletEnabled val="1"/>
        </dgm:presLayoutVars>
      </dgm:prSet>
      <dgm:spPr/>
    </dgm:pt>
  </dgm:ptLst>
  <dgm:cxnLst>
    <dgm:cxn modelId="{ED489489-D8B8-4F77-B499-870B227A0DE4}" type="presOf" srcId="{915B0267-50B4-4F41-8DF9-7C1816CBA472}" destId="{851FED8D-FE63-4058-BD3C-D82260377A4D}" srcOrd="0" destOrd="0" presId="urn:microsoft.com/office/officeart/2005/8/layout/arrow3"/>
    <dgm:cxn modelId="{DEFE659F-5357-4CDC-8F78-BBC50E45DE17}" srcId="{915B0267-50B4-4F41-8DF9-7C1816CBA472}" destId="{6F96FA94-8FDE-4BAD-984A-2595F8456F88}" srcOrd="0" destOrd="0" parTransId="{1C7DFC8F-6BD8-4776-8506-776B9C9093F4}" sibTransId="{988739A9-3CAC-4F9C-A5DF-9D03A8D4B8A3}"/>
    <dgm:cxn modelId="{EC0D94CD-E09F-4F88-BC60-8283AF1F08B4}" type="presOf" srcId="{6F96FA94-8FDE-4BAD-984A-2595F8456F88}" destId="{DFDEFB99-CA92-44E6-9186-7D38DF96DF0C}" srcOrd="0" destOrd="0" presId="urn:microsoft.com/office/officeart/2005/8/layout/arrow3"/>
    <dgm:cxn modelId="{903DDB08-737C-4805-B4FD-B7F203DA214F}" type="presParOf" srcId="{851FED8D-FE63-4058-BD3C-D82260377A4D}" destId="{71421541-18B4-4504-8A4D-D872699272D5}" srcOrd="0" destOrd="0" presId="urn:microsoft.com/office/officeart/2005/8/layout/arrow3"/>
    <dgm:cxn modelId="{A47E916E-0107-4909-BF3F-8664F01EB0EC}" type="presParOf" srcId="{851FED8D-FE63-4058-BD3C-D82260377A4D}" destId="{DFDEFB99-CA92-44E6-9186-7D38DF96DF0C}" srcOrd="1" destOrd="0" presId="urn:microsoft.com/office/officeart/2005/8/layout/arrow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18ADF7-4780-4841-A712-F960613621FF}">
      <dsp:nvSpPr>
        <dsp:cNvPr id="0" name=""/>
        <dsp:cNvSpPr/>
      </dsp:nvSpPr>
      <dsp:spPr>
        <a:xfrm>
          <a:off x="2534405" y="2010527"/>
          <a:ext cx="5491194" cy="1809598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930" tIns="74930" rIns="74930" bIns="74930" numCol="1" spcCol="1270" anchor="ctr" anchorCtr="0">
          <a:noAutofit/>
        </a:bodyPr>
        <a:lstStyle/>
        <a:p>
          <a:pPr marL="0" lvl="0" indent="0" algn="ctr" defTabSz="2622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900" kern="1200" dirty="0">
              <a:latin typeface="Basic Sans SF" pitchFamily="2" charset="0"/>
            </a:rPr>
            <a:t>Why Do We Have Interscope</a:t>
          </a:r>
        </a:p>
      </dsp:txBody>
      <dsp:txXfrm>
        <a:off x="2534405" y="2010527"/>
        <a:ext cx="5491194" cy="1809598"/>
      </dsp:txXfrm>
    </dsp:sp>
    <dsp:sp modelId="{F4F28040-6A21-41C7-A93C-590622AD8224}">
      <dsp:nvSpPr>
        <dsp:cNvPr id="0" name=""/>
        <dsp:cNvSpPr/>
      </dsp:nvSpPr>
      <dsp:spPr>
        <a:xfrm>
          <a:off x="2528165" y="1460159"/>
          <a:ext cx="436799" cy="436799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95C0F5C-6CCD-46F0-846F-2EB59BA18343}">
      <dsp:nvSpPr>
        <dsp:cNvPr id="0" name=""/>
        <dsp:cNvSpPr/>
      </dsp:nvSpPr>
      <dsp:spPr>
        <a:xfrm>
          <a:off x="2833925" y="848640"/>
          <a:ext cx="436799" cy="436799"/>
        </a:xfrm>
        <a:prstGeom prst="ellipse">
          <a:avLst/>
        </a:prstGeom>
        <a:solidFill>
          <a:schemeClr val="accent5">
            <a:hueOff val="-397561"/>
            <a:satOff val="-1025"/>
            <a:lumOff val="-692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E62A953-274B-444E-80E1-58B8CC74A5DC}">
      <dsp:nvSpPr>
        <dsp:cNvPr id="0" name=""/>
        <dsp:cNvSpPr/>
      </dsp:nvSpPr>
      <dsp:spPr>
        <a:xfrm>
          <a:off x="3567748" y="970944"/>
          <a:ext cx="686399" cy="686399"/>
        </a:xfrm>
        <a:prstGeom prst="ellipse">
          <a:avLst/>
        </a:prstGeom>
        <a:solidFill>
          <a:schemeClr val="accent5">
            <a:hueOff val="-795123"/>
            <a:satOff val="-2049"/>
            <a:lumOff val="-1384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0233BA9-5911-4597-A70E-B41FDFD1A247}">
      <dsp:nvSpPr>
        <dsp:cNvPr id="0" name=""/>
        <dsp:cNvSpPr/>
      </dsp:nvSpPr>
      <dsp:spPr>
        <a:xfrm>
          <a:off x="4187287" y="274209"/>
          <a:ext cx="436799" cy="436799"/>
        </a:xfrm>
        <a:prstGeom prst="ellipse">
          <a:avLst/>
        </a:prstGeom>
        <a:solidFill>
          <a:schemeClr val="accent5">
            <a:hueOff val="-1192684"/>
            <a:satOff val="-3074"/>
            <a:lumOff val="-2076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CB5DDBC-0AB1-41A1-BAFF-35695571F9E4}">
      <dsp:nvSpPr>
        <dsp:cNvPr id="0" name=""/>
        <dsp:cNvSpPr/>
      </dsp:nvSpPr>
      <dsp:spPr>
        <a:xfrm>
          <a:off x="4974243" y="53665"/>
          <a:ext cx="436799" cy="436799"/>
        </a:xfrm>
        <a:prstGeom prst="ellipse">
          <a:avLst/>
        </a:prstGeom>
        <a:solidFill>
          <a:schemeClr val="accent5">
            <a:hueOff val="-1590245"/>
            <a:satOff val="-4099"/>
            <a:lumOff val="-2768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6787B0C-572C-4227-AC5E-968B14B9BB9E}">
      <dsp:nvSpPr>
        <dsp:cNvPr id="0" name=""/>
        <dsp:cNvSpPr/>
      </dsp:nvSpPr>
      <dsp:spPr>
        <a:xfrm>
          <a:off x="5952674" y="481728"/>
          <a:ext cx="436799" cy="436799"/>
        </a:xfrm>
        <a:prstGeom prst="ellipse">
          <a:avLst/>
        </a:prstGeom>
        <a:solidFill>
          <a:schemeClr val="accent5">
            <a:hueOff val="-1987807"/>
            <a:satOff val="-5123"/>
            <a:lumOff val="-346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0AE3272-DDFA-4AFB-988A-8DFDFD9C8B03}">
      <dsp:nvSpPr>
        <dsp:cNvPr id="0" name=""/>
        <dsp:cNvSpPr/>
      </dsp:nvSpPr>
      <dsp:spPr>
        <a:xfrm>
          <a:off x="6564193" y="787488"/>
          <a:ext cx="686399" cy="686399"/>
        </a:xfrm>
        <a:prstGeom prst="ellipse">
          <a:avLst/>
        </a:prstGeom>
        <a:solidFill>
          <a:schemeClr val="accent5">
            <a:hueOff val="-2385368"/>
            <a:satOff val="-6148"/>
            <a:lumOff val="-4152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A7DF2BF-BE24-44CE-9DC0-B98A199C15C8}">
      <dsp:nvSpPr>
        <dsp:cNvPr id="0" name=""/>
        <dsp:cNvSpPr/>
      </dsp:nvSpPr>
      <dsp:spPr>
        <a:xfrm>
          <a:off x="7420320" y="1460159"/>
          <a:ext cx="436799" cy="436799"/>
        </a:xfrm>
        <a:prstGeom prst="ellipse">
          <a:avLst/>
        </a:prstGeom>
        <a:solidFill>
          <a:schemeClr val="accent5">
            <a:hueOff val="-2782929"/>
            <a:satOff val="-7173"/>
            <a:lumOff val="-4844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97D18D4-F594-49DE-A7C4-5F01D55B522E}">
      <dsp:nvSpPr>
        <dsp:cNvPr id="0" name=""/>
        <dsp:cNvSpPr/>
      </dsp:nvSpPr>
      <dsp:spPr>
        <a:xfrm>
          <a:off x="7787232" y="2132831"/>
          <a:ext cx="436799" cy="436799"/>
        </a:xfrm>
        <a:prstGeom prst="ellipse">
          <a:avLst/>
        </a:prstGeom>
        <a:solidFill>
          <a:schemeClr val="accent5">
            <a:hueOff val="-3180491"/>
            <a:satOff val="-8197"/>
            <a:lumOff val="-5536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96F8C2F-13C5-4D73-8C84-FD445D46AC39}">
      <dsp:nvSpPr>
        <dsp:cNvPr id="0" name=""/>
        <dsp:cNvSpPr/>
      </dsp:nvSpPr>
      <dsp:spPr>
        <a:xfrm>
          <a:off x="4607331" y="848640"/>
          <a:ext cx="1123198" cy="1123198"/>
        </a:xfrm>
        <a:prstGeom prst="ellipse">
          <a:avLst/>
        </a:prstGeom>
        <a:solidFill>
          <a:schemeClr val="accent5">
            <a:hueOff val="-3578052"/>
            <a:satOff val="-9222"/>
            <a:lumOff val="-6229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BA4D8C2-FF09-411D-97F8-793C8E8123E3}">
      <dsp:nvSpPr>
        <dsp:cNvPr id="0" name=""/>
        <dsp:cNvSpPr/>
      </dsp:nvSpPr>
      <dsp:spPr>
        <a:xfrm>
          <a:off x="2142209" y="3172414"/>
          <a:ext cx="436799" cy="436799"/>
        </a:xfrm>
        <a:prstGeom prst="ellipse">
          <a:avLst/>
        </a:prstGeom>
        <a:solidFill>
          <a:schemeClr val="accent5">
            <a:hueOff val="-3975613"/>
            <a:satOff val="-10246"/>
            <a:lumOff val="-6921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F130AE3-A7FB-4EC6-B079-5DC6AC6EC8AC}">
      <dsp:nvSpPr>
        <dsp:cNvPr id="0" name=""/>
        <dsp:cNvSpPr/>
      </dsp:nvSpPr>
      <dsp:spPr>
        <a:xfrm>
          <a:off x="2589317" y="3722781"/>
          <a:ext cx="686399" cy="686399"/>
        </a:xfrm>
        <a:prstGeom prst="ellipse">
          <a:avLst/>
        </a:prstGeom>
        <a:solidFill>
          <a:schemeClr val="accent5">
            <a:hueOff val="-4373175"/>
            <a:satOff val="-11271"/>
            <a:lumOff val="-7613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7D53269-E68E-477B-A4E3-DE24D082E6DD}">
      <dsp:nvSpPr>
        <dsp:cNvPr id="0" name=""/>
        <dsp:cNvSpPr/>
      </dsp:nvSpPr>
      <dsp:spPr>
        <a:xfrm>
          <a:off x="3506596" y="4211997"/>
          <a:ext cx="998399" cy="998399"/>
        </a:xfrm>
        <a:prstGeom prst="ellipse">
          <a:avLst/>
        </a:prstGeom>
        <a:solidFill>
          <a:schemeClr val="accent5">
            <a:hueOff val="-4770736"/>
            <a:satOff val="-12296"/>
            <a:lumOff val="-8305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7062A5B-350F-4A78-8913-28C8416D2255}">
      <dsp:nvSpPr>
        <dsp:cNvPr id="0" name=""/>
        <dsp:cNvSpPr/>
      </dsp:nvSpPr>
      <dsp:spPr>
        <a:xfrm>
          <a:off x="4790787" y="5006972"/>
          <a:ext cx="436799" cy="436799"/>
        </a:xfrm>
        <a:prstGeom prst="ellipse">
          <a:avLst/>
        </a:prstGeom>
        <a:solidFill>
          <a:schemeClr val="accent5">
            <a:hueOff val="-5168297"/>
            <a:satOff val="-13320"/>
            <a:lumOff val="-8997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5366B74-8617-4A8E-B5E1-704473816006}">
      <dsp:nvSpPr>
        <dsp:cNvPr id="0" name=""/>
        <dsp:cNvSpPr/>
      </dsp:nvSpPr>
      <dsp:spPr>
        <a:xfrm>
          <a:off x="5035395" y="4211997"/>
          <a:ext cx="686399" cy="686399"/>
        </a:xfrm>
        <a:prstGeom prst="ellipse">
          <a:avLst/>
        </a:prstGeom>
        <a:solidFill>
          <a:schemeClr val="accent5">
            <a:hueOff val="-5565859"/>
            <a:satOff val="-14345"/>
            <a:lumOff val="-9689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ED1EEE7-9A34-438D-8541-A53F106048FC}">
      <dsp:nvSpPr>
        <dsp:cNvPr id="0" name=""/>
        <dsp:cNvSpPr/>
      </dsp:nvSpPr>
      <dsp:spPr>
        <a:xfrm>
          <a:off x="5646914" y="5068124"/>
          <a:ext cx="436799" cy="436799"/>
        </a:xfrm>
        <a:prstGeom prst="ellipse">
          <a:avLst/>
        </a:prstGeom>
        <a:solidFill>
          <a:schemeClr val="accent5">
            <a:hueOff val="-5963420"/>
            <a:satOff val="-15370"/>
            <a:lumOff val="-10381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C043263-B41A-4AB5-B989-C4A595D4A54F}">
      <dsp:nvSpPr>
        <dsp:cNvPr id="0" name=""/>
        <dsp:cNvSpPr/>
      </dsp:nvSpPr>
      <dsp:spPr>
        <a:xfrm>
          <a:off x="6197282" y="4089693"/>
          <a:ext cx="998399" cy="998399"/>
        </a:xfrm>
        <a:prstGeom prst="ellipse">
          <a:avLst/>
        </a:prstGeom>
        <a:solidFill>
          <a:schemeClr val="accent5">
            <a:hueOff val="-6360981"/>
            <a:satOff val="-16394"/>
            <a:lumOff val="-11073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D5551EF-51E4-4262-A258-D9B03276E9A0}">
      <dsp:nvSpPr>
        <dsp:cNvPr id="0" name=""/>
        <dsp:cNvSpPr/>
      </dsp:nvSpPr>
      <dsp:spPr>
        <a:xfrm>
          <a:off x="7542624" y="3845085"/>
          <a:ext cx="686399" cy="686399"/>
        </a:xfrm>
        <a:prstGeom prst="ellipse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4EA294-8D05-4AAD-9C26-A2CFF290CC21}">
      <dsp:nvSpPr>
        <dsp:cNvPr id="0" name=""/>
        <dsp:cNvSpPr/>
      </dsp:nvSpPr>
      <dsp:spPr>
        <a:xfrm rot="16200000">
          <a:off x="1364672" y="-1364672"/>
          <a:ext cx="2794000" cy="5523345"/>
        </a:xfrm>
        <a:prstGeom prst="round1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48920" tIns="248920" rIns="248920" bIns="24892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baseline="0" dirty="0">
              <a:latin typeface="Basic Sans SF" pitchFamily="2" charset="0"/>
            </a:rPr>
            <a:t>Electronic Change Orders</a:t>
          </a:r>
          <a:endParaRPr lang="en-US" sz="3500" kern="1200" dirty="0">
            <a:latin typeface="Basic Sans SF" pitchFamily="2" charset="0"/>
          </a:endParaRPr>
        </a:p>
      </dsp:txBody>
      <dsp:txXfrm rot="5400000">
        <a:off x="0" y="0"/>
        <a:ext cx="5523345" cy="2095500"/>
      </dsp:txXfrm>
    </dsp:sp>
    <dsp:sp modelId="{E38D0E02-B3D9-44B6-B57A-CED0F058FB3A}">
      <dsp:nvSpPr>
        <dsp:cNvPr id="0" name=""/>
        <dsp:cNvSpPr/>
      </dsp:nvSpPr>
      <dsp:spPr>
        <a:xfrm>
          <a:off x="5523345" y="0"/>
          <a:ext cx="5523345" cy="2794000"/>
        </a:xfrm>
        <a:prstGeom prst="round1Rect">
          <a:avLst/>
        </a:prstGeom>
        <a:solidFill>
          <a:schemeClr val="accent5">
            <a:hueOff val="-2252848"/>
            <a:satOff val="-5806"/>
            <a:lumOff val="-3922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48920" tIns="248920" rIns="248920" bIns="24892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baseline="0" dirty="0">
              <a:latin typeface="Basic Sans SF" pitchFamily="2" charset="0"/>
            </a:rPr>
            <a:t>Electronic Weekly and Monthly Reports</a:t>
          </a:r>
          <a:endParaRPr lang="en-US" sz="3500" kern="1200" dirty="0">
            <a:latin typeface="Basic Sans SF" pitchFamily="2" charset="0"/>
          </a:endParaRPr>
        </a:p>
      </dsp:txBody>
      <dsp:txXfrm>
        <a:off x="5523345" y="0"/>
        <a:ext cx="5523345" cy="2095500"/>
      </dsp:txXfrm>
    </dsp:sp>
    <dsp:sp modelId="{95CC48E2-557B-4542-9B1A-8A7A21C28AC4}">
      <dsp:nvSpPr>
        <dsp:cNvPr id="0" name=""/>
        <dsp:cNvSpPr/>
      </dsp:nvSpPr>
      <dsp:spPr>
        <a:xfrm rot="10800000">
          <a:off x="0" y="2794000"/>
          <a:ext cx="5523345" cy="2794000"/>
        </a:xfrm>
        <a:prstGeom prst="round1Rect">
          <a:avLst/>
        </a:prstGeom>
        <a:solidFill>
          <a:schemeClr val="accent5">
            <a:hueOff val="-4505695"/>
            <a:satOff val="-11613"/>
            <a:lumOff val="-7843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48920" tIns="248920" rIns="248920" bIns="24892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baseline="0" dirty="0">
              <a:latin typeface="Basic Sans SF" pitchFamily="2" charset="0"/>
            </a:rPr>
            <a:t>Electronic Closeout</a:t>
          </a:r>
          <a:endParaRPr lang="en-US" sz="3500" kern="1200" dirty="0">
            <a:latin typeface="Basic Sans SF" pitchFamily="2" charset="0"/>
          </a:endParaRPr>
        </a:p>
      </dsp:txBody>
      <dsp:txXfrm rot="10800000">
        <a:off x="0" y="3492500"/>
        <a:ext cx="5523345" cy="2095500"/>
      </dsp:txXfrm>
    </dsp:sp>
    <dsp:sp modelId="{2414B6FF-6623-4470-9EC2-FDDCF34E10AF}">
      <dsp:nvSpPr>
        <dsp:cNvPr id="0" name=""/>
        <dsp:cNvSpPr/>
      </dsp:nvSpPr>
      <dsp:spPr>
        <a:xfrm rot="5400000">
          <a:off x="6888017" y="1429327"/>
          <a:ext cx="2794000" cy="5523345"/>
        </a:xfrm>
        <a:prstGeom prst="round1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48920" tIns="248920" rIns="248920" bIns="24892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baseline="0" dirty="0">
              <a:latin typeface="Basic Sans SF" pitchFamily="2" charset="0"/>
            </a:rPr>
            <a:t>HUB Data</a:t>
          </a:r>
          <a:endParaRPr lang="en-US" sz="3500" kern="1200" dirty="0">
            <a:latin typeface="Basic Sans SF" pitchFamily="2" charset="0"/>
          </a:endParaRPr>
        </a:p>
      </dsp:txBody>
      <dsp:txXfrm rot="-5400000">
        <a:off x="5523345" y="3492499"/>
        <a:ext cx="5523345" cy="2095500"/>
      </dsp:txXfrm>
    </dsp:sp>
    <dsp:sp modelId="{033D3082-E940-4443-AEAA-4746B012EC73}">
      <dsp:nvSpPr>
        <dsp:cNvPr id="0" name=""/>
        <dsp:cNvSpPr/>
      </dsp:nvSpPr>
      <dsp:spPr>
        <a:xfrm>
          <a:off x="3866341" y="2095500"/>
          <a:ext cx="3314007" cy="1397000"/>
        </a:xfrm>
        <a:prstGeom prst="roundRect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>
              <a:latin typeface="Basic Sans SF" pitchFamily="2" charset="0"/>
            </a:rPr>
            <a:t>InterscopePlus</a:t>
          </a:r>
        </a:p>
      </dsp:txBody>
      <dsp:txXfrm>
        <a:off x="3934537" y="2163696"/>
        <a:ext cx="3177615" cy="1260608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DACBEF-41CA-494C-A7C6-5E5A0529AADC}">
      <dsp:nvSpPr>
        <dsp:cNvPr id="0" name=""/>
        <dsp:cNvSpPr/>
      </dsp:nvSpPr>
      <dsp:spPr>
        <a:xfrm>
          <a:off x="2474190" y="1902690"/>
          <a:ext cx="6295272" cy="26401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L="0" lvl="0" indent="0" algn="ct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600" kern="1200" dirty="0">
              <a:latin typeface="Basic Sans SF" pitchFamily="2" charset="0"/>
              <a:cs typeface="Times New Roman" panose="02020603050405020304" pitchFamily="18" charset="0"/>
            </a:rPr>
            <a:t>Interscope </a:t>
          </a:r>
        </a:p>
        <a:p>
          <a:pPr marL="0" lvl="0" indent="0" algn="ct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 dirty="0">
              <a:latin typeface="Basic Sans SF" pitchFamily="2" charset="0"/>
              <a:cs typeface="Times New Roman" panose="02020603050405020304" pitchFamily="18" charset="0"/>
            </a:rPr>
            <a:t>of the</a:t>
          </a:r>
        </a:p>
        <a:p>
          <a:pPr marL="0" lvl="0" indent="0" algn="ct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600" kern="1200" dirty="0">
              <a:latin typeface="Basic Sans SF" pitchFamily="2" charset="0"/>
              <a:cs typeface="Times New Roman" panose="02020603050405020304" pitchFamily="18" charset="0"/>
            </a:rPr>
            <a:t> </a:t>
          </a:r>
          <a:r>
            <a:rPr lang="en-US" sz="7200" b="1" i="1" kern="1200" dirty="0">
              <a:latin typeface="Basic Sans SF" pitchFamily="2" charset="0"/>
              <a:cs typeface="Times New Roman" panose="02020603050405020304" pitchFamily="18" charset="0"/>
            </a:rPr>
            <a:t>Future</a:t>
          </a:r>
          <a:endParaRPr lang="en-US" sz="5600" b="1" i="1" kern="1200" dirty="0">
            <a:latin typeface="Basic Sans SF" pitchFamily="2" charset="0"/>
            <a:cs typeface="Times New Roman" panose="02020603050405020304" pitchFamily="18" charset="0"/>
          </a:endParaRPr>
        </a:p>
      </dsp:txBody>
      <dsp:txXfrm>
        <a:off x="2474190" y="1902690"/>
        <a:ext cx="6295272" cy="2640183"/>
      </dsp:txXfrm>
    </dsp:sp>
    <dsp:sp modelId="{5214B76E-7905-45D6-B417-A05462DDBE9A}">
      <dsp:nvSpPr>
        <dsp:cNvPr id="0" name=""/>
        <dsp:cNvSpPr/>
      </dsp:nvSpPr>
      <dsp:spPr>
        <a:xfrm>
          <a:off x="2468938" y="1789643"/>
          <a:ext cx="482865" cy="482865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5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68683CF-316D-496D-B3A2-8A1695D026DA}">
      <dsp:nvSpPr>
        <dsp:cNvPr id="0" name=""/>
        <dsp:cNvSpPr/>
      </dsp:nvSpPr>
      <dsp:spPr>
        <a:xfrm>
          <a:off x="2973199" y="993558"/>
          <a:ext cx="482865" cy="482865"/>
        </a:xfrm>
        <a:prstGeom prst="ellipse">
          <a:avLst/>
        </a:prstGeom>
        <a:gradFill rotWithShape="0">
          <a:gsLst>
            <a:gs pos="0">
              <a:schemeClr val="accent5">
                <a:hueOff val="-397561"/>
                <a:satOff val="-1025"/>
                <a:lumOff val="-692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5">
                <a:hueOff val="-397561"/>
                <a:satOff val="-1025"/>
                <a:lumOff val="-692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5">
                <a:hueOff val="-397561"/>
                <a:satOff val="-1025"/>
                <a:lumOff val="-692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A4BC76E-12B2-4C10-9302-70C758CC832A}">
      <dsp:nvSpPr>
        <dsp:cNvPr id="0" name=""/>
        <dsp:cNvSpPr/>
      </dsp:nvSpPr>
      <dsp:spPr>
        <a:xfrm>
          <a:off x="3627393" y="980974"/>
          <a:ext cx="758788" cy="758788"/>
        </a:xfrm>
        <a:prstGeom prst="ellipse">
          <a:avLst/>
        </a:prstGeom>
        <a:gradFill rotWithShape="0">
          <a:gsLst>
            <a:gs pos="0">
              <a:schemeClr val="accent5">
                <a:hueOff val="-795123"/>
                <a:satOff val="-2049"/>
                <a:lumOff val="-1384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5">
                <a:hueOff val="-795123"/>
                <a:satOff val="-2049"/>
                <a:lumOff val="-1384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5">
                <a:hueOff val="-795123"/>
                <a:satOff val="-2049"/>
                <a:lumOff val="-1384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6CFB512-C0D5-47CE-A0D9-60AFBFE23FC3}">
      <dsp:nvSpPr>
        <dsp:cNvPr id="0" name=""/>
        <dsp:cNvSpPr/>
      </dsp:nvSpPr>
      <dsp:spPr>
        <a:xfrm>
          <a:off x="4405006" y="329729"/>
          <a:ext cx="482865" cy="482865"/>
        </a:xfrm>
        <a:prstGeom prst="ellipse">
          <a:avLst/>
        </a:prstGeom>
        <a:gradFill rotWithShape="0">
          <a:gsLst>
            <a:gs pos="0">
              <a:schemeClr val="accent5">
                <a:hueOff val="-1192684"/>
                <a:satOff val="-3074"/>
                <a:lumOff val="-2076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5">
                <a:hueOff val="-1192684"/>
                <a:satOff val="-3074"/>
                <a:lumOff val="-2076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5">
                <a:hueOff val="-1192684"/>
                <a:satOff val="-3074"/>
                <a:lumOff val="-2076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95A9F10-E39E-4F25-AD21-D4ACFDA03AA6}">
      <dsp:nvSpPr>
        <dsp:cNvPr id="0" name=""/>
        <dsp:cNvSpPr/>
      </dsp:nvSpPr>
      <dsp:spPr>
        <a:xfrm>
          <a:off x="5283821" y="59324"/>
          <a:ext cx="482865" cy="482865"/>
        </a:xfrm>
        <a:prstGeom prst="ellipse">
          <a:avLst/>
        </a:prstGeom>
        <a:gradFill rotWithShape="0">
          <a:gsLst>
            <a:gs pos="0">
              <a:schemeClr val="accent5">
                <a:hueOff val="-1590245"/>
                <a:satOff val="-4099"/>
                <a:lumOff val="-2768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5">
                <a:hueOff val="-1590245"/>
                <a:satOff val="-4099"/>
                <a:lumOff val="-2768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5">
                <a:hueOff val="-1590245"/>
                <a:satOff val="-4099"/>
                <a:lumOff val="-2768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D9F450D-070F-44D4-B1FB-6FBDCDB42BEF}">
      <dsp:nvSpPr>
        <dsp:cNvPr id="0" name=""/>
        <dsp:cNvSpPr/>
      </dsp:nvSpPr>
      <dsp:spPr>
        <a:xfrm>
          <a:off x="6365439" y="532532"/>
          <a:ext cx="482865" cy="482865"/>
        </a:xfrm>
        <a:prstGeom prst="ellipse">
          <a:avLst/>
        </a:prstGeom>
        <a:gradFill rotWithShape="0">
          <a:gsLst>
            <a:gs pos="0">
              <a:schemeClr val="accent5">
                <a:hueOff val="-1987807"/>
                <a:satOff val="-5123"/>
                <a:lumOff val="-346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5">
                <a:hueOff val="-1987807"/>
                <a:satOff val="-5123"/>
                <a:lumOff val="-346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5">
                <a:hueOff val="-1987807"/>
                <a:satOff val="-5123"/>
                <a:lumOff val="-346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983ADC4-5F45-41DF-9E02-1FD6C1CD0812}">
      <dsp:nvSpPr>
        <dsp:cNvPr id="0" name=""/>
        <dsp:cNvSpPr/>
      </dsp:nvSpPr>
      <dsp:spPr>
        <a:xfrm>
          <a:off x="7041451" y="870538"/>
          <a:ext cx="758788" cy="758788"/>
        </a:xfrm>
        <a:prstGeom prst="ellipse">
          <a:avLst/>
        </a:prstGeom>
        <a:gradFill rotWithShape="0">
          <a:gsLst>
            <a:gs pos="0">
              <a:schemeClr val="accent5">
                <a:hueOff val="-2385368"/>
                <a:satOff val="-6148"/>
                <a:lumOff val="-4152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5">
                <a:hueOff val="-2385368"/>
                <a:satOff val="-6148"/>
                <a:lumOff val="-4152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5">
                <a:hueOff val="-2385368"/>
                <a:satOff val="-6148"/>
                <a:lumOff val="-4152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D2D45E7-76F1-421D-B945-EB27E4A49CF9}">
      <dsp:nvSpPr>
        <dsp:cNvPr id="0" name=""/>
        <dsp:cNvSpPr/>
      </dsp:nvSpPr>
      <dsp:spPr>
        <a:xfrm>
          <a:off x="8049056" y="1583556"/>
          <a:ext cx="482865" cy="482865"/>
        </a:xfrm>
        <a:prstGeom prst="ellipse">
          <a:avLst/>
        </a:prstGeom>
        <a:gradFill rotWithShape="0">
          <a:gsLst>
            <a:gs pos="0">
              <a:schemeClr val="accent5">
                <a:hueOff val="-2782929"/>
                <a:satOff val="-7173"/>
                <a:lumOff val="-4844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5">
                <a:hueOff val="-2782929"/>
                <a:satOff val="-7173"/>
                <a:lumOff val="-4844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5">
                <a:hueOff val="-2782929"/>
                <a:satOff val="-7173"/>
                <a:lumOff val="-4844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1299DC2-62F3-45E8-9587-B95ED4A6AED6}">
      <dsp:nvSpPr>
        <dsp:cNvPr id="0" name=""/>
        <dsp:cNvSpPr/>
      </dsp:nvSpPr>
      <dsp:spPr>
        <a:xfrm>
          <a:off x="8672010" y="2357763"/>
          <a:ext cx="482865" cy="482865"/>
        </a:xfrm>
        <a:prstGeom prst="ellipse">
          <a:avLst/>
        </a:prstGeom>
        <a:gradFill rotWithShape="0">
          <a:gsLst>
            <a:gs pos="0">
              <a:schemeClr val="accent5">
                <a:hueOff val="-3180491"/>
                <a:satOff val="-8197"/>
                <a:lumOff val="-5536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5">
                <a:hueOff val="-3180491"/>
                <a:satOff val="-8197"/>
                <a:lumOff val="-5536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5">
                <a:hueOff val="-3180491"/>
                <a:satOff val="-8197"/>
                <a:lumOff val="-5536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49C5307-FBD1-4808-8B10-1076DC47F121}">
      <dsp:nvSpPr>
        <dsp:cNvPr id="0" name=""/>
        <dsp:cNvSpPr/>
      </dsp:nvSpPr>
      <dsp:spPr>
        <a:xfrm>
          <a:off x="4972567" y="979052"/>
          <a:ext cx="1077929" cy="771886"/>
        </a:xfrm>
        <a:prstGeom prst="ellipse">
          <a:avLst/>
        </a:prstGeom>
        <a:gradFill rotWithShape="0">
          <a:gsLst>
            <a:gs pos="0">
              <a:schemeClr val="accent5">
                <a:hueOff val="-3578052"/>
                <a:satOff val="-9222"/>
                <a:lumOff val="-6229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5">
                <a:hueOff val="-3578052"/>
                <a:satOff val="-9222"/>
                <a:lumOff val="-6229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5">
                <a:hueOff val="-3578052"/>
                <a:satOff val="-9222"/>
                <a:lumOff val="-6229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D300E0E-A515-49E6-8598-47D6FBAD8463}">
      <dsp:nvSpPr>
        <dsp:cNvPr id="0" name=""/>
        <dsp:cNvSpPr/>
      </dsp:nvSpPr>
      <dsp:spPr>
        <a:xfrm>
          <a:off x="2241769" y="3506983"/>
          <a:ext cx="482865" cy="482865"/>
        </a:xfrm>
        <a:prstGeom prst="ellipse">
          <a:avLst/>
        </a:prstGeom>
        <a:gradFill rotWithShape="0">
          <a:gsLst>
            <a:gs pos="0">
              <a:schemeClr val="accent5">
                <a:hueOff val="-3975613"/>
                <a:satOff val="-10246"/>
                <a:lumOff val="-6921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5">
                <a:hueOff val="-3975613"/>
                <a:satOff val="-10246"/>
                <a:lumOff val="-6921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5">
                <a:hueOff val="-3975613"/>
                <a:satOff val="-10246"/>
                <a:lumOff val="-6921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0B26655-3EF8-4E7F-A918-3AFAD8E020A4}">
      <dsp:nvSpPr>
        <dsp:cNvPr id="0" name=""/>
        <dsp:cNvSpPr/>
      </dsp:nvSpPr>
      <dsp:spPr>
        <a:xfrm>
          <a:off x="2647376" y="4115393"/>
          <a:ext cx="758788" cy="758788"/>
        </a:xfrm>
        <a:prstGeom prst="ellipse">
          <a:avLst/>
        </a:prstGeom>
        <a:gradFill rotWithShape="0">
          <a:gsLst>
            <a:gs pos="0">
              <a:schemeClr val="accent5">
                <a:hueOff val="-4373175"/>
                <a:satOff val="-11271"/>
                <a:lumOff val="-7613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5">
                <a:hueOff val="-4373175"/>
                <a:satOff val="-11271"/>
                <a:lumOff val="-7613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5">
                <a:hueOff val="-4373175"/>
                <a:satOff val="-11271"/>
                <a:lumOff val="-7613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01D017C-272B-4CC0-989C-0EE52AD2BC43}">
      <dsp:nvSpPr>
        <dsp:cNvPr id="0" name=""/>
        <dsp:cNvSpPr/>
      </dsp:nvSpPr>
      <dsp:spPr>
        <a:xfrm>
          <a:off x="3661394" y="4656202"/>
          <a:ext cx="1103692" cy="1103692"/>
        </a:xfrm>
        <a:prstGeom prst="ellipse">
          <a:avLst/>
        </a:prstGeom>
        <a:gradFill rotWithShape="0">
          <a:gsLst>
            <a:gs pos="0">
              <a:schemeClr val="accent5">
                <a:hueOff val="-4770736"/>
                <a:satOff val="-12296"/>
                <a:lumOff val="-8305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5">
                <a:hueOff val="-4770736"/>
                <a:satOff val="-12296"/>
                <a:lumOff val="-8305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5">
                <a:hueOff val="-4770736"/>
                <a:satOff val="-12296"/>
                <a:lumOff val="-8305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F4CD692-8608-4797-B57A-A7BF11C9A4F3}">
      <dsp:nvSpPr>
        <dsp:cNvPr id="0" name=""/>
        <dsp:cNvSpPr/>
      </dsp:nvSpPr>
      <dsp:spPr>
        <a:xfrm>
          <a:off x="5081018" y="5535017"/>
          <a:ext cx="482865" cy="482865"/>
        </a:xfrm>
        <a:prstGeom prst="ellipse">
          <a:avLst/>
        </a:prstGeom>
        <a:gradFill rotWithShape="0">
          <a:gsLst>
            <a:gs pos="0">
              <a:schemeClr val="accent5">
                <a:hueOff val="-5168297"/>
                <a:satOff val="-13320"/>
                <a:lumOff val="-8997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5">
                <a:hueOff val="-5168297"/>
                <a:satOff val="-13320"/>
                <a:lumOff val="-8997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5">
                <a:hueOff val="-5168297"/>
                <a:satOff val="-13320"/>
                <a:lumOff val="-8997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B3E3D8B-2DAF-41D3-A855-B0F4ACF70116}">
      <dsp:nvSpPr>
        <dsp:cNvPr id="0" name=""/>
        <dsp:cNvSpPr/>
      </dsp:nvSpPr>
      <dsp:spPr>
        <a:xfrm>
          <a:off x="5351422" y="4656202"/>
          <a:ext cx="758788" cy="758788"/>
        </a:xfrm>
        <a:prstGeom prst="ellipse">
          <a:avLst/>
        </a:prstGeom>
        <a:gradFill rotWithShape="0">
          <a:gsLst>
            <a:gs pos="0">
              <a:schemeClr val="accent5">
                <a:hueOff val="-5565859"/>
                <a:satOff val="-14345"/>
                <a:lumOff val="-9689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5">
                <a:hueOff val="-5565859"/>
                <a:satOff val="-14345"/>
                <a:lumOff val="-9689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5">
                <a:hueOff val="-5565859"/>
                <a:satOff val="-14345"/>
                <a:lumOff val="-9689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621BEBD-508A-4152-BA01-CF39054F20B3}">
      <dsp:nvSpPr>
        <dsp:cNvPr id="0" name=""/>
        <dsp:cNvSpPr/>
      </dsp:nvSpPr>
      <dsp:spPr>
        <a:xfrm>
          <a:off x="6027434" y="5602618"/>
          <a:ext cx="482865" cy="482865"/>
        </a:xfrm>
        <a:prstGeom prst="ellipse">
          <a:avLst/>
        </a:prstGeom>
        <a:gradFill rotWithShape="0">
          <a:gsLst>
            <a:gs pos="0">
              <a:schemeClr val="accent5">
                <a:hueOff val="-5963420"/>
                <a:satOff val="-15370"/>
                <a:lumOff val="-10381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5">
                <a:hueOff val="-5963420"/>
                <a:satOff val="-15370"/>
                <a:lumOff val="-10381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5">
                <a:hueOff val="-5963420"/>
                <a:satOff val="-15370"/>
                <a:lumOff val="-10381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620D1EA-98E5-41FD-A90A-8A697C8F297F}">
      <dsp:nvSpPr>
        <dsp:cNvPr id="0" name=""/>
        <dsp:cNvSpPr/>
      </dsp:nvSpPr>
      <dsp:spPr>
        <a:xfrm>
          <a:off x="6635844" y="4521000"/>
          <a:ext cx="1103692" cy="1103692"/>
        </a:xfrm>
        <a:prstGeom prst="ellipse">
          <a:avLst/>
        </a:prstGeom>
        <a:gradFill rotWithShape="0">
          <a:gsLst>
            <a:gs pos="0">
              <a:schemeClr val="accent5">
                <a:hueOff val="-6360981"/>
                <a:satOff val="-16394"/>
                <a:lumOff val="-11073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5">
                <a:hueOff val="-6360981"/>
                <a:satOff val="-16394"/>
                <a:lumOff val="-11073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5">
                <a:hueOff val="-6360981"/>
                <a:satOff val="-16394"/>
                <a:lumOff val="-11073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D79F1BC-DCAB-44DE-A517-A83C133FFF58}">
      <dsp:nvSpPr>
        <dsp:cNvPr id="0" name=""/>
        <dsp:cNvSpPr/>
      </dsp:nvSpPr>
      <dsp:spPr>
        <a:xfrm>
          <a:off x="8123069" y="4250595"/>
          <a:ext cx="758788" cy="758788"/>
        </a:xfrm>
        <a:prstGeom prst="ellipse">
          <a:avLst/>
        </a:prstGeom>
        <a:gradFill rotWithShape="0">
          <a:gsLst>
            <a:gs pos="0">
              <a:schemeClr val="accent5">
                <a:hueOff val="-6758543"/>
                <a:satOff val="-17419"/>
                <a:lumOff val="-11765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5">
                <a:hueOff val="-6758543"/>
                <a:satOff val="-17419"/>
                <a:lumOff val="-11765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5">
                <a:hueOff val="-6758543"/>
                <a:satOff val="-17419"/>
                <a:lumOff val="-11765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F9B409-3437-459C-A17F-C6E8E2EE6F5D}">
      <dsp:nvSpPr>
        <dsp:cNvPr id="0" name=""/>
        <dsp:cNvSpPr/>
      </dsp:nvSpPr>
      <dsp:spPr>
        <a:xfrm>
          <a:off x="0" y="436501"/>
          <a:ext cx="3152936" cy="1891761"/>
        </a:xfrm>
        <a:prstGeom prst="rect">
          <a:avLst/>
        </a:prstGeom>
        <a:gradFill rotWithShape="0">
          <a:gsLst>
            <a:gs pos="0">
              <a:schemeClr val="accent5">
                <a:shade val="50000"/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5">
                <a:shade val="50000"/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5">
                <a:shade val="50000"/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100" kern="1200" dirty="0">
              <a:latin typeface="Basic Sans SF" pitchFamily="2" charset="0"/>
            </a:rPr>
            <a:t>Collaborate Anytime Anywhere</a:t>
          </a:r>
        </a:p>
      </dsp:txBody>
      <dsp:txXfrm>
        <a:off x="0" y="436501"/>
        <a:ext cx="3152936" cy="1891761"/>
      </dsp:txXfrm>
    </dsp:sp>
    <dsp:sp modelId="{06FC0141-F392-4A1E-8D05-286980072981}">
      <dsp:nvSpPr>
        <dsp:cNvPr id="0" name=""/>
        <dsp:cNvSpPr/>
      </dsp:nvSpPr>
      <dsp:spPr>
        <a:xfrm>
          <a:off x="3573096" y="376759"/>
          <a:ext cx="3152936" cy="1891761"/>
        </a:xfrm>
        <a:prstGeom prst="rect">
          <a:avLst/>
        </a:prstGeom>
        <a:gradFill rotWithShape="0">
          <a:gsLst>
            <a:gs pos="0">
              <a:schemeClr val="accent5">
                <a:shade val="50000"/>
                <a:hueOff val="222839"/>
                <a:satOff val="5970"/>
                <a:lumOff val="26302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5">
                <a:shade val="50000"/>
                <a:hueOff val="222839"/>
                <a:satOff val="5970"/>
                <a:lumOff val="26302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5">
                <a:shade val="50000"/>
                <a:hueOff val="222839"/>
                <a:satOff val="5970"/>
                <a:lumOff val="26302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100" kern="1200">
              <a:latin typeface="Basic Sans SF" pitchFamily="2" charset="0"/>
            </a:rPr>
            <a:t>Manage Projects Digitally</a:t>
          </a:r>
        </a:p>
      </dsp:txBody>
      <dsp:txXfrm>
        <a:off x="3573096" y="376759"/>
        <a:ext cx="3152936" cy="1891761"/>
      </dsp:txXfrm>
    </dsp:sp>
    <dsp:sp modelId="{3AADF169-7B20-4537-A8F7-5F470A784D47}">
      <dsp:nvSpPr>
        <dsp:cNvPr id="0" name=""/>
        <dsp:cNvSpPr/>
      </dsp:nvSpPr>
      <dsp:spPr>
        <a:xfrm>
          <a:off x="6936459" y="347210"/>
          <a:ext cx="3152936" cy="1891761"/>
        </a:xfrm>
        <a:prstGeom prst="rect">
          <a:avLst/>
        </a:prstGeom>
        <a:gradFill rotWithShape="0">
          <a:gsLst>
            <a:gs pos="0">
              <a:schemeClr val="accent5">
                <a:shade val="50000"/>
                <a:hueOff val="222839"/>
                <a:satOff val="5970"/>
                <a:lumOff val="26302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5">
                <a:shade val="50000"/>
                <a:hueOff val="222839"/>
                <a:satOff val="5970"/>
                <a:lumOff val="26302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5">
                <a:shade val="50000"/>
                <a:hueOff val="222839"/>
                <a:satOff val="5970"/>
                <a:lumOff val="26302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100" kern="1200" dirty="0">
              <a:latin typeface="Basic Sans SF" pitchFamily="2" charset="0"/>
            </a:rPr>
            <a:t>Unlimited Number Of PDF’s</a:t>
          </a:r>
        </a:p>
      </dsp:txBody>
      <dsp:txXfrm>
        <a:off x="6936459" y="347210"/>
        <a:ext cx="3152936" cy="1891761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246D38-27C1-41E5-97F9-848041472B50}">
      <dsp:nvSpPr>
        <dsp:cNvPr id="0" name=""/>
        <dsp:cNvSpPr/>
      </dsp:nvSpPr>
      <dsp:spPr>
        <a:xfrm rot="10800000">
          <a:off x="3120261" y="1178"/>
          <a:ext cx="6434866" cy="2518521"/>
        </a:xfrm>
        <a:prstGeom prst="homePlat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10598" tIns="167640" rIns="312928" bIns="16764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kern="1200">
              <a:latin typeface="Basic Sans SF" pitchFamily="2" charset="0"/>
            </a:rPr>
            <a:t>No License for Bluebeam?</a:t>
          </a:r>
        </a:p>
      </dsp:txBody>
      <dsp:txXfrm rot="10800000">
        <a:off x="3749891" y="1178"/>
        <a:ext cx="5805236" cy="2518521"/>
      </dsp:txXfrm>
    </dsp:sp>
    <dsp:sp modelId="{755E4595-1857-499F-9D6E-F8B71BF36DAB}">
      <dsp:nvSpPr>
        <dsp:cNvPr id="0" name=""/>
        <dsp:cNvSpPr/>
      </dsp:nvSpPr>
      <dsp:spPr>
        <a:xfrm>
          <a:off x="1426907" y="1178"/>
          <a:ext cx="2518521" cy="2518521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3DF7B49C-C97B-4ECC-84BC-DC0F02FE5C99}">
      <dsp:nvSpPr>
        <dsp:cNvPr id="0" name=""/>
        <dsp:cNvSpPr/>
      </dsp:nvSpPr>
      <dsp:spPr>
        <a:xfrm rot="10800000">
          <a:off x="2469121" y="3271498"/>
          <a:ext cx="7303053" cy="2518521"/>
        </a:xfrm>
        <a:prstGeom prst="homePlate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10598" tIns="167640" rIns="312928" bIns="167640" numCol="1" spcCol="1270" anchor="t" anchorCtr="0">
          <a:noAutofit/>
        </a:bodyPr>
        <a:lstStyle/>
        <a:p>
          <a:pPr marL="0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kern="1200">
              <a:latin typeface="Basic Sans SF" pitchFamily="2" charset="0"/>
            </a:rPr>
            <a:t>Blue Beam Vu</a:t>
          </a:r>
        </a:p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400" kern="1200" baseline="0">
              <a:latin typeface="Basic Sans SF" pitchFamily="2" charset="0"/>
            </a:rPr>
            <a:t>Does not require a license</a:t>
          </a:r>
          <a:endParaRPr lang="en-US" sz="3400" kern="1200">
            <a:latin typeface="Basic Sans SF" pitchFamily="2" charset="0"/>
          </a:endParaRPr>
        </a:p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400" kern="1200" baseline="0">
              <a:latin typeface="Basic Sans SF" pitchFamily="2" charset="0"/>
            </a:rPr>
            <a:t>You still have full markup ability</a:t>
          </a:r>
          <a:endParaRPr lang="en-US" sz="3400" kern="1200">
            <a:latin typeface="Basic Sans SF" pitchFamily="2" charset="0"/>
          </a:endParaRPr>
        </a:p>
      </dsp:txBody>
      <dsp:txXfrm rot="10800000">
        <a:off x="3098751" y="3271498"/>
        <a:ext cx="6673423" cy="2518521"/>
      </dsp:txXfrm>
    </dsp:sp>
    <dsp:sp modelId="{9E70CF6E-96FD-455A-8A20-0E6E8E952F38}">
      <dsp:nvSpPr>
        <dsp:cNvPr id="0" name=""/>
        <dsp:cNvSpPr/>
      </dsp:nvSpPr>
      <dsp:spPr>
        <a:xfrm>
          <a:off x="1209860" y="3271498"/>
          <a:ext cx="2518521" cy="2518521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9E3BA9-9DD8-40CC-BB73-1C9750529258}">
      <dsp:nvSpPr>
        <dsp:cNvPr id="0" name=""/>
        <dsp:cNvSpPr/>
      </dsp:nvSpPr>
      <dsp:spPr>
        <a:xfrm>
          <a:off x="0" y="0"/>
          <a:ext cx="10991271" cy="81724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b="0" i="0" kern="1200" dirty="0">
              <a:latin typeface="Basic Sans SF" pitchFamily="2" charset="0"/>
            </a:rPr>
            <a:t>Review Times</a:t>
          </a:r>
          <a:endParaRPr lang="en-US" sz="4000" b="0" kern="1200" dirty="0">
            <a:latin typeface="Basic Sans SF" pitchFamily="2" charset="0"/>
          </a:endParaRPr>
        </a:p>
      </dsp:txBody>
      <dsp:txXfrm>
        <a:off x="39894" y="39894"/>
        <a:ext cx="10911483" cy="737452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58CB8F-AF5A-47C6-83DD-DF497CD4B1A2}">
      <dsp:nvSpPr>
        <dsp:cNvPr id="0" name=""/>
        <dsp:cNvSpPr/>
      </dsp:nvSpPr>
      <dsp:spPr>
        <a:xfrm>
          <a:off x="5501" y="0"/>
          <a:ext cx="5291695" cy="4165600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7170" tIns="217170" rIns="217170" bIns="217170" numCol="1" spcCol="1270" anchor="ctr" anchorCtr="0">
          <a:noAutofit/>
        </a:bodyPr>
        <a:lstStyle/>
        <a:p>
          <a:pPr marL="0" lvl="0" indent="0" algn="ctr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700" kern="1200" dirty="0">
              <a:latin typeface="Basic Sans SF" pitchFamily="2" charset="0"/>
            </a:rPr>
            <a:t>Currently</a:t>
          </a:r>
        </a:p>
      </dsp:txBody>
      <dsp:txXfrm>
        <a:off x="5501" y="0"/>
        <a:ext cx="5291695" cy="1249680"/>
      </dsp:txXfrm>
    </dsp:sp>
    <dsp:sp modelId="{0BEA3412-49CE-4773-80E5-63D76A9B6E6F}">
      <dsp:nvSpPr>
        <dsp:cNvPr id="0" name=""/>
        <dsp:cNvSpPr/>
      </dsp:nvSpPr>
      <dsp:spPr>
        <a:xfrm>
          <a:off x="534670" y="1249680"/>
          <a:ext cx="4233356" cy="2707640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0" tIns="123825" rIns="165100" bIns="123825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 baseline="0" dirty="0">
              <a:latin typeface="Basic Sans SF" pitchFamily="2" charset="0"/>
            </a:rPr>
            <a:t>8 weeks</a:t>
          </a:r>
          <a:endParaRPr lang="en-US" sz="6500" kern="1200" dirty="0">
            <a:latin typeface="Basic Sans SF" pitchFamily="2" charset="0"/>
          </a:endParaRPr>
        </a:p>
      </dsp:txBody>
      <dsp:txXfrm>
        <a:off x="613974" y="1328984"/>
        <a:ext cx="4074748" cy="2549032"/>
      </dsp:txXfrm>
    </dsp:sp>
    <dsp:sp modelId="{44F370E0-9365-4BB5-A490-83BF274D7283}">
      <dsp:nvSpPr>
        <dsp:cNvPr id="0" name=""/>
        <dsp:cNvSpPr/>
      </dsp:nvSpPr>
      <dsp:spPr>
        <a:xfrm>
          <a:off x="5694074" y="0"/>
          <a:ext cx="5291695" cy="4165600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7170" tIns="217170" rIns="217170" bIns="217170" numCol="1" spcCol="1270" anchor="ctr" anchorCtr="0">
          <a:noAutofit/>
        </a:bodyPr>
        <a:lstStyle/>
        <a:p>
          <a:pPr marL="0" lvl="0" indent="0" algn="ctr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700" kern="1200">
              <a:latin typeface="Basic Sans SF" pitchFamily="2" charset="0"/>
            </a:rPr>
            <a:t>With Bluebeam</a:t>
          </a:r>
        </a:p>
      </dsp:txBody>
      <dsp:txXfrm>
        <a:off x="5694074" y="0"/>
        <a:ext cx="5291695" cy="1249680"/>
      </dsp:txXfrm>
    </dsp:sp>
    <dsp:sp modelId="{7C88189A-B482-4BE5-88EA-0595E91585FC}">
      <dsp:nvSpPr>
        <dsp:cNvPr id="0" name=""/>
        <dsp:cNvSpPr/>
      </dsp:nvSpPr>
      <dsp:spPr>
        <a:xfrm>
          <a:off x="6223243" y="1249680"/>
          <a:ext cx="4233356" cy="2707640"/>
        </a:xfrm>
        <a:prstGeom prst="roundRect">
          <a:avLst>
            <a:gd name="adj" fmla="val 10000"/>
          </a:avLst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0" tIns="123825" rIns="165100" bIns="123825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 baseline="0">
              <a:latin typeface="Basic Sans SF" pitchFamily="2" charset="0"/>
            </a:rPr>
            <a:t>5 weeks</a:t>
          </a:r>
          <a:endParaRPr lang="en-US" sz="6500" kern="1200">
            <a:latin typeface="Basic Sans SF" pitchFamily="2" charset="0"/>
          </a:endParaRPr>
        </a:p>
      </dsp:txBody>
      <dsp:txXfrm>
        <a:off x="6302547" y="1328984"/>
        <a:ext cx="4074748" cy="2549032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B82CF7-8DB2-49CF-A2B7-19FC7C1EB7E3}">
      <dsp:nvSpPr>
        <dsp:cNvPr id="0" name=""/>
        <dsp:cNvSpPr/>
      </dsp:nvSpPr>
      <dsp:spPr>
        <a:xfrm>
          <a:off x="118344" y="0"/>
          <a:ext cx="10745346" cy="1049235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7170" tIns="108585" rIns="217170" bIns="108585" numCol="1" spcCol="1270" anchor="ctr" anchorCtr="0">
          <a:noAutofit/>
        </a:bodyPr>
        <a:lstStyle/>
        <a:p>
          <a:pPr marL="0" lvl="0" indent="0" algn="ctr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700" b="0" i="0" kern="1200" dirty="0">
              <a:latin typeface="Basic Sans SF" pitchFamily="2" charset="0"/>
            </a:rPr>
            <a:t>Cost Avoidance</a:t>
          </a:r>
          <a:endParaRPr lang="en-US" sz="5700" kern="1200" dirty="0">
            <a:latin typeface="Basic Sans SF" pitchFamily="2" charset="0"/>
          </a:endParaRPr>
        </a:p>
      </dsp:txBody>
      <dsp:txXfrm>
        <a:off x="169563" y="51219"/>
        <a:ext cx="10642908" cy="946797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761155-131D-492B-A584-ACA21B804C0E}">
      <dsp:nvSpPr>
        <dsp:cNvPr id="0" name=""/>
        <dsp:cNvSpPr/>
      </dsp:nvSpPr>
      <dsp:spPr>
        <a:xfrm>
          <a:off x="-36960" y="9218"/>
          <a:ext cx="4368799" cy="4368799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4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A7BB062-7B76-40CE-AB9B-E93B68B37F36}">
      <dsp:nvSpPr>
        <dsp:cNvPr id="0" name=""/>
        <dsp:cNvSpPr/>
      </dsp:nvSpPr>
      <dsp:spPr>
        <a:xfrm>
          <a:off x="2184399" y="0"/>
          <a:ext cx="8363527" cy="436879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b="1" i="1" kern="1200" dirty="0">
              <a:latin typeface="Basic Sans SF" pitchFamily="2" charset="0"/>
            </a:rPr>
            <a:t>$780,000 </a:t>
          </a:r>
          <a:r>
            <a:rPr lang="en-US" sz="3900" kern="1200" dirty="0">
              <a:latin typeface="Basic Sans SF" pitchFamily="2" charset="0"/>
            </a:rPr>
            <a:t>annually</a:t>
          </a:r>
        </a:p>
      </dsp:txBody>
      <dsp:txXfrm>
        <a:off x="2184399" y="0"/>
        <a:ext cx="8363527" cy="1310642"/>
      </dsp:txXfrm>
    </dsp:sp>
    <dsp:sp modelId="{17B04DFD-5C17-42B7-9246-161A71610482}">
      <dsp:nvSpPr>
        <dsp:cNvPr id="0" name=""/>
        <dsp:cNvSpPr/>
      </dsp:nvSpPr>
      <dsp:spPr>
        <a:xfrm>
          <a:off x="764541" y="1310642"/>
          <a:ext cx="2839717" cy="2839717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4">
                <a:hueOff val="4900445"/>
                <a:satOff val="-20388"/>
                <a:lumOff val="4804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4">
                <a:hueOff val="4900445"/>
                <a:satOff val="-20388"/>
                <a:lumOff val="4804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4">
                <a:hueOff val="4900445"/>
                <a:satOff val="-20388"/>
                <a:lumOff val="4804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3C20910-3987-4B05-906A-0BC70F923CBD}">
      <dsp:nvSpPr>
        <dsp:cNvPr id="0" name=""/>
        <dsp:cNvSpPr/>
      </dsp:nvSpPr>
      <dsp:spPr>
        <a:xfrm>
          <a:off x="2147433" y="1310642"/>
          <a:ext cx="8363527" cy="283971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4900445"/>
              <a:satOff val="-20388"/>
              <a:lumOff val="4804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kern="1200" dirty="0">
              <a:latin typeface="Basic Sans SF" pitchFamily="2" charset="0"/>
            </a:rPr>
            <a:t>Or</a:t>
          </a:r>
        </a:p>
      </dsp:txBody>
      <dsp:txXfrm>
        <a:off x="2147433" y="1310642"/>
        <a:ext cx="8363527" cy="1310638"/>
      </dsp:txXfrm>
    </dsp:sp>
    <dsp:sp modelId="{B8A44B5E-26F9-4CD7-AE08-F4F5F9E00EA0}">
      <dsp:nvSpPr>
        <dsp:cNvPr id="0" name=""/>
        <dsp:cNvSpPr/>
      </dsp:nvSpPr>
      <dsp:spPr>
        <a:xfrm>
          <a:off x="1529080" y="2621281"/>
          <a:ext cx="1310638" cy="1310638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4">
                <a:hueOff val="9800891"/>
                <a:satOff val="-40777"/>
                <a:lumOff val="9608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4">
                <a:hueOff val="9800891"/>
                <a:satOff val="-40777"/>
                <a:lumOff val="9608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4">
                <a:hueOff val="9800891"/>
                <a:satOff val="-40777"/>
                <a:lumOff val="9608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521C433-BA79-418D-B7FE-D43C268AC613}">
      <dsp:nvSpPr>
        <dsp:cNvPr id="0" name=""/>
        <dsp:cNvSpPr/>
      </dsp:nvSpPr>
      <dsp:spPr>
        <a:xfrm>
          <a:off x="2184399" y="2621281"/>
          <a:ext cx="8363527" cy="131063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9800891"/>
              <a:satOff val="-40777"/>
              <a:lumOff val="9608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b="1" i="1" kern="1200" dirty="0">
              <a:latin typeface="Basic Sans SF" pitchFamily="2" charset="0"/>
            </a:rPr>
            <a:t>$3,900,000 </a:t>
          </a:r>
          <a:r>
            <a:rPr lang="en-US" sz="3900" kern="1200" dirty="0">
              <a:latin typeface="Basic Sans SF" pitchFamily="2" charset="0"/>
            </a:rPr>
            <a:t>collectively over a 5 year period</a:t>
          </a:r>
        </a:p>
      </dsp:txBody>
      <dsp:txXfrm>
        <a:off x="2184399" y="2621281"/>
        <a:ext cx="8363527" cy="1310638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B9733B-7DFD-4554-BBD1-E0B6A83FB11A}">
      <dsp:nvSpPr>
        <dsp:cNvPr id="0" name=""/>
        <dsp:cNvSpPr/>
      </dsp:nvSpPr>
      <dsp:spPr>
        <a:xfrm>
          <a:off x="0" y="0"/>
          <a:ext cx="11120582" cy="1048841"/>
        </a:xfrm>
        <a:prstGeom prst="roundRect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marL="0" lvl="0" indent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400" b="0" i="0" kern="1200" dirty="0">
              <a:latin typeface="Basic Sans SF" pitchFamily="2" charset="0"/>
            </a:rPr>
            <a:t>50 % Increase in Productivity</a:t>
          </a:r>
          <a:endParaRPr lang="en-US" sz="5400" kern="1200" dirty="0">
            <a:latin typeface="Basic Sans SF" pitchFamily="2" charset="0"/>
          </a:endParaRPr>
        </a:p>
      </dsp:txBody>
      <dsp:txXfrm>
        <a:off x="51200" y="51200"/>
        <a:ext cx="11018182" cy="946441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77343E-EAE8-40DE-BDFC-117C1366DAD2}">
      <dsp:nvSpPr>
        <dsp:cNvPr id="0" name=""/>
        <dsp:cNvSpPr/>
      </dsp:nvSpPr>
      <dsp:spPr>
        <a:xfrm>
          <a:off x="2445379" y="0"/>
          <a:ext cx="6063567" cy="5119700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5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latin typeface="Basic Sans SF" pitchFamily="2" charset="0"/>
            </a:rPr>
            <a:t>Saving 5,880 man hours annually</a:t>
          </a:r>
        </a:p>
      </dsp:txBody>
      <dsp:txXfrm>
        <a:off x="3885476" y="383977"/>
        <a:ext cx="3183373" cy="870349"/>
      </dsp:txXfrm>
    </dsp:sp>
    <dsp:sp modelId="{A5830A2F-D488-4D44-80BE-8544D65210EA}">
      <dsp:nvSpPr>
        <dsp:cNvPr id="0" name=""/>
        <dsp:cNvSpPr/>
      </dsp:nvSpPr>
      <dsp:spPr>
        <a:xfrm>
          <a:off x="3417834" y="1279924"/>
          <a:ext cx="4118657" cy="3839775"/>
        </a:xfrm>
        <a:prstGeom prst="ellipse">
          <a:avLst/>
        </a:prstGeom>
        <a:gradFill rotWithShape="0">
          <a:gsLst>
            <a:gs pos="0">
              <a:schemeClr val="accent5">
                <a:hueOff val="-6758543"/>
                <a:satOff val="-17419"/>
                <a:lumOff val="-11765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5">
                <a:hueOff val="-6758543"/>
                <a:satOff val="-17419"/>
                <a:lumOff val="-11765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5">
                <a:hueOff val="-6758543"/>
                <a:satOff val="-17419"/>
                <a:lumOff val="-11765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latin typeface="Basic Sans SF" pitchFamily="2" charset="0"/>
            </a:rPr>
            <a:t>29,400 man hours over a 5 year period collectively</a:t>
          </a:r>
        </a:p>
      </dsp:txBody>
      <dsp:txXfrm>
        <a:off x="4020998" y="2239868"/>
        <a:ext cx="2912330" cy="191988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B8AD10-076C-4BDC-BC2D-A77988169B00}">
      <dsp:nvSpPr>
        <dsp:cNvPr id="0" name=""/>
        <dsp:cNvSpPr/>
      </dsp:nvSpPr>
      <dsp:spPr>
        <a:xfrm>
          <a:off x="0" y="0"/>
          <a:ext cx="10954328" cy="1134812"/>
        </a:xfrm>
        <a:prstGeom prst="roundRect">
          <a:avLst>
            <a:gd name="adj" fmla="val 10000"/>
          </a:avLst>
        </a:prstGeom>
        <a:solidFill>
          <a:schemeClr val="accent6">
            <a:alpha val="8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98120" tIns="198120" rIns="198120" bIns="198120" numCol="1" spcCol="1270" anchor="ctr" anchorCtr="0">
          <a:noAutofit/>
        </a:bodyPr>
        <a:lstStyle/>
        <a:p>
          <a:pPr marL="0" lvl="0" indent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200" kern="1200" dirty="0">
              <a:latin typeface="Basic Sans SF" pitchFamily="2" charset="0"/>
            </a:rPr>
            <a:t>INTERSCOPE</a:t>
          </a:r>
        </a:p>
      </dsp:txBody>
      <dsp:txXfrm>
        <a:off x="33238" y="33238"/>
        <a:ext cx="10887852" cy="1068336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2F1132-2A91-4B11-99C2-1D7899949DDA}">
      <dsp:nvSpPr>
        <dsp:cNvPr id="0" name=""/>
        <dsp:cNvSpPr/>
      </dsp:nvSpPr>
      <dsp:spPr>
        <a:xfrm>
          <a:off x="0" y="0"/>
          <a:ext cx="4357981" cy="4357981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5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5F7EE38-11A0-47E8-B674-3160A2AD38F8}">
      <dsp:nvSpPr>
        <dsp:cNvPr id="0" name=""/>
        <dsp:cNvSpPr/>
      </dsp:nvSpPr>
      <dsp:spPr>
        <a:xfrm>
          <a:off x="2178990" y="0"/>
          <a:ext cx="8756864" cy="435798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b="1" i="1" kern="1200" dirty="0">
              <a:latin typeface="Basic Sans SF" pitchFamily="2" charset="0"/>
            </a:rPr>
            <a:t>$636,919 </a:t>
          </a:r>
          <a:r>
            <a:rPr lang="en-US" sz="3900" kern="1200" dirty="0">
              <a:latin typeface="Basic Sans SF" pitchFamily="2" charset="0"/>
            </a:rPr>
            <a:t>in salaries annually</a:t>
          </a:r>
        </a:p>
      </dsp:txBody>
      <dsp:txXfrm>
        <a:off x="2178990" y="0"/>
        <a:ext cx="8756864" cy="1307397"/>
      </dsp:txXfrm>
    </dsp:sp>
    <dsp:sp modelId="{1C101A1F-3216-473E-A840-3E15318901FA}">
      <dsp:nvSpPr>
        <dsp:cNvPr id="0" name=""/>
        <dsp:cNvSpPr/>
      </dsp:nvSpPr>
      <dsp:spPr>
        <a:xfrm>
          <a:off x="762648" y="1307397"/>
          <a:ext cx="2832684" cy="2832684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5">
                <a:hueOff val="-3379271"/>
                <a:satOff val="-8710"/>
                <a:lumOff val="-5883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5">
                <a:hueOff val="-3379271"/>
                <a:satOff val="-8710"/>
                <a:lumOff val="-5883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5">
                <a:hueOff val="-3379271"/>
                <a:satOff val="-8710"/>
                <a:lumOff val="-5883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C14C1B9-67E9-46AF-919C-C34F87F6FF49}">
      <dsp:nvSpPr>
        <dsp:cNvPr id="0" name=""/>
        <dsp:cNvSpPr/>
      </dsp:nvSpPr>
      <dsp:spPr>
        <a:xfrm>
          <a:off x="2178990" y="1307397"/>
          <a:ext cx="8756864" cy="283268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3379271"/>
              <a:satOff val="-8710"/>
              <a:lumOff val="-5883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kern="1200">
              <a:latin typeface="Basic Sans SF" pitchFamily="2" charset="0"/>
            </a:rPr>
            <a:t>Or</a:t>
          </a:r>
        </a:p>
      </dsp:txBody>
      <dsp:txXfrm>
        <a:off x="2178990" y="1307397"/>
        <a:ext cx="8756864" cy="1307392"/>
      </dsp:txXfrm>
    </dsp:sp>
    <dsp:sp modelId="{E7641605-E125-4A36-8EF7-95BA28823235}">
      <dsp:nvSpPr>
        <dsp:cNvPr id="0" name=""/>
        <dsp:cNvSpPr/>
      </dsp:nvSpPr>
      <dsp:spPr>
        <a:xfrm>
          <a:off x="1525294" y="2614789"/>
          <a:ext cx="1307392" cy="1307392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5">
                <a:hueOff val="-6758543"/>
                <a:satOff val="-17419"/>
                <a:lumOff val="-11765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5">
                <a:hueOff val="-6758543"/>
                <a:satOff val="-17419"/>
                <a:lumOff val="-11765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5">
                <a:hueOff val="-6758543"/>
                <a:satOff val="-17419"/>
                <a:lumOff val="-11765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A160A61-E4A7-435E-B48D-5C55BE2961E8}">
      <dsp:nvSpPr>
        <dsp:cNvPr id="0" name=""/>
        <dsp:cNvSpPr/>
      </dsp:nvSpPr>
      <dsp:spPr>
        <a:xfrm>
          <a:off x="2178990" y="2614789"/>
          <a:ext cx="8756864" cy="130739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b="1" i="1" kern="1200" dirty="0">
              <a:latin typeface="Basic Sans SF" pitchFamily="2" charset="0"/>
            </a:rPr>
            <a:t>$3,184,594 </a:t>
          </a:r>
          <a:r>
            <a:rPr lang="en-US" sz="3900" kern="1200" dirty="0">
              <a:latin typeface="Basic Sans SF" pitchFamily="2" charset="0"/>
            </a:rPr>
            <a:t>over a 5 year period collectively</a:t>
          </a:r>
        </a:p>
      </dsp:txBody>
      <dsp:txXfrm>
        <a:off x="2178990" y="2614789"/>
        <a:ext cx="8756864" cy="1307392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3D521E-5AFF-4187-B311-3DEF185E4487}">
      <dsp:nvSpPr>
        <dsp:cNvPr id="0" name=""/>
        <dsp:cNvSpPr/>
      </dsp:nvSpPr>
      <dsp:spPr>
        <a:xfrm>
          <a:off x="18479" y="501353"/>
          <a:ext cx="3434772" cy="2060863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3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>
              <a:latin typeface="Basic Sans SF" pitchFamily="2" charset="0"/>
            </a:rPr>
            <a:t>Design Build Contracts</a:t>
          </a:r>
        </a:p>
      </dsp:txBody>
      <dsp:txXfrm>
        <a:off x="18479" y="501353"/>
        <a:ext cx="3434772" cy="2060863"/>
      </dsp:txXfrm>
    </dsp:sp>
    <dsp:sp modelId="{D22F2370-1C9D-4B39-B64A-106F617342B8}">
      <dsp:nvSpPr>
        <dsp:cNvPr id="0" name=""/>
        <dsp:cNvSpPr/>
      </dsp:nvSpPr>
      <dsp:spPr>
        <a:xfrm>
          <a:off x="3778249" y="482888"/>
          <a:ext cx="3434772" cy="2060863"/>
        </a:xfrm>
        <a:prstGeom prst="rect">
          <a:avLst/>
        </a:prstGeom>
        <a:gradFill rotWithShape="0">
          <a:gsLst>
            <a:gs pos="0">
              <a:schemeClr val="accent3">
                <a:hueOff val="677650"/>
                <a:satOff val="25000"/>
                <a:lumOff val="-3676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3">
                <a:hueOff val="677650"/>
                <a:satOff val="25000"/>
                <a:lumOff val="-3676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3">
                <a:hueOff val="677650"/>
                <a:satOff val="25000"/>
                <a:lumOff val="-3676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 err="1">
              <a:latin typeface="Basic Sans SF" pitchFamily="2" charset="0"/>
            </a:rPr>
            <a:t>AiM</a:t>
          </a:r>
          <a:endParaRPr lang="en-US" sz="3600" kern="1200" dirty="0">
            <a:latin typeface="Basic Sans SF" pitchFamily="2" charset="0"/>
          </a:endParaRPr>
        </a:p>
      </dsp:txBody>
      <dsp:txXfrm>
        <a:off x="3778249" y="482888"/>
        <a:ext cx="3434772" cy="2060863"/>
      </dsp:txXfrm>
    </dsp:sp>
    <dsp:sp modelId="{EF70C9FA-F714-4C14-B6D2-067A942A422D}">
      <dsp:nvSpPr>
        <dsp:cNvPr id="0" name=""/>
        <dsp:cNvSpPr/>
      </dsp:nvSpPr>
      <dsp:spPr>
        <a:xfrm>
          <a:off x="7556498" y="482888"/>
          <a:ext cx="3434772" cy="2060863"/>
        </a:xfrm>
        <a:prstGeom prst="rect">
          <a:avLst/>
        </a:prstGeom>
        <a:gradFill rotWithShape="0">
          <a:gsLst>
            <a:gs pos="0">
              <a:schemeClr val="accent3">
                <a:hueOff val="1355300"/>
                <a:satOff val="50000"/>
                <a:lumOff val="-7353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3">
                <a:hueOff val="1355300"/>
                <a:satOff val="50000"/>
                <a:lumOff val="-7353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3">
                <a:hueOff val="1355300"/>
                <a:satOff val="50000"/>
                <a:lumOff val="-7353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>
              <a:latin typeface="Basic Sans SF" pitchFamily="2" charset="0"/>
            </a:rPr>
            <a:t>ERP</a:t>
          </a:r>
          <a:endParaRPr lang="en-US" sz="2900" kern="1200" dirty="0">
            <a:latin typeface="Basic Sans SF" pitchFamily="2" charset="0"/>
          </a:endParaRPr>
        </a:p>
      </dsp:txBody>
      <dsp:txXfrm>
        <a:off x="7556498" y="482888"/>
        <a:ext cx="3434772" cy="2060863"/>
      </dsp:txXfrm>
    </dsp:sp>
    <dsp:sp modelId="{D6B5953E-1F24-4F92-94D0-B25C42095F37}">
      <dsp:nvSpPr>
        <dsp:cNvPr id="0" name=""/>
        <dsp:cNvSpPr/>
      </dsp:nvSpPr>
      <dsp:spPr>
        <a:xfrm>
          <a:off x="1889124" y="2887229"/>
          <a:ext cx="3434772" cy="2060863"/>
        </a:xfrm>
        <a:prstGeom prst="rect">
          <a:avLst/>
        </a:prstGeom>
        <a:gradFill rotWithShape="0">
          <a:gsLst>
            <a:gs pos="0">
              <a:schemeClr val="accent3">
                <a:hueOff val="2032949"/>
                <a:satOff val="75000"/>
                <a:lumOff val="-11029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3">
                <a:hueOff val="2032949"/>
                <a:satOff val="75000"/>
                <a:lumOff val="-11029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3">
                <a:hueOff val="2032949"/>
                <a:satOff val="75000"/>
                <a:lumOff val="-11029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>
              <a:latin typeface="Basic Sans SF" pitchFamily="2" charset="0"/>
            </a:rPr>
            <a:t>HUB Reporting</a:t>
          </a:r>
        </a:p>
      </dsp:txBody>
      <dsp:txXfrm>
        <a:off x="1889124" y="2887229"/>
        <a:ext cx="3434772" cy="2060863"/>
      </dsp:txXfrm>
    </dsp:sp>
    <dsp:sp modelId="{DDC6EB20-908E-4BAC-8752-A60FA8E7F954}">
      <dsp:nvSpPr>
        <dsp:cNvPr id="0" name=""/>
        <dsp:cNvSpPr/>
      </dsp:nvSpPr>
      <dsp:spPr>
        <a:xfrm>
          <a:off x="5667374" y="2887229"/>
          <a:ext cx="3434772" cy="2060863"/>
        </a:xfrm>
        <a:prstGeom prst="rect">
          <a:avLst/>
        </a:prstGeom>
        <a:gradFill rotWithShape="0">
          <a:gsLst>
            <a:gs pos="0">
              <a:schemeClr val="accent3">
                <a:hueOff val="2710599"/>
                <a:satOff val="100000"/>
                <a:lumOff val="-14706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3">
                <a:hueOff val="2710599"/>
                <a:satOff val="100000"/>
                <a:lumOff val="-14706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3">
                <a:hueOff val="2710599"/>
                <a:satOff val="100000"/>
                <a:lumOff val="-14706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>
              <a:latin typeface="Basic Sans SF" pitchFamily="2" charset="0"/>
            </a:rPr>
            <a:t>Inspections Module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 baseline="0">
              <a:latin typeface="Basic Sans SF" pitchFamily="2" charset="0"/>
            </a:rPr>
            <a:t>Mechanical</a:t>
          </a:r>
          <a:endParaRPr lang="en-US" sz="2300" kern="1200">
            <a:latin typeface="Basic Sans SF" pitchFamily="2" charset="0"/>
          </a:endParaRP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 baseline="0">
              <a:latin typeface="Basic Sans SF" pitchFamily="2" charset="0"/>
            </a:rPr>
            <a:t>Plumbing</a:t>
          </a:r>
          <a:endParaRPr lang="en-US" sz="2300" kern="1200">
            <a:latin typeface="Basic Sans SF" pitchFamily="2" charset="0"/>
          </a:endParaRP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 baseline="0">
              <a:latin typeface="Basic Sans SF" pitchFamily="2" charset="0"/>
            </a:rPr>
            <a:t>Life Safety</a:t>
          </a:r>
          <a:endParaRPr lang="en-US" sz="2300" kern="1200">
            <a:latin typeface="Basic Sans SF" pitchFamily="2" charset="0"/>
          </a:endParaRP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 baseline="0">
              <a:latin typeface="Basic Sans SF" pitchFamily="2" charset="0"/>
            </a:rPr>
            <a:t>Electrical </a:t>
          </a:r>
          <a:endParaRPr lang="en-US" sz="2300" kern="1200">
            <a:latin typeface="Basic Sans SF" pitchFamily="2" charset="0"/>
          </a:endParaRPr>
        </a:p>
      </dsp:txBody>
      <dsp:txXfrm>
        <a:off x="5667374" y="2887229"/>
        <a:ext cx="3434772" cy="2060863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E91161-DC7E-4DAF-A370-9E55BB9F2D5C}">
      <dsp:nvSpPr>
        <dsp:cNvPr id="0" name=""/>
        <dsp:cNvSpPr/>
      </dsp:nvSpPr>
      <dsp:spPr>
        <a:xfrm>
          <a:off x="2159951" y="1856895"/>
          <a:ext cx="5071591" cy="16713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700" kern="1200"/>
            <a:t>Training Dates</a:t>
          </a:r>
        </a:p>
      </dsp:txBody>
      <dsp:txXfrm>
        <a:off x="2159951" y="1856895"/>
        <a:ext cx="5071591" cy="1671319"/>
      </dsp:txXfrm>
    </dsp:sp>
    <dsp:sp modelId="{522CB0F5-563D-4452-B257-A8574DBDE991}">
      <dsp:nvSpPr>
        <dsp:cNvPr id="0" name=""/>
        <dsp:cNvSpPr/>
      </dsp:nvSpPr>
      <dsp:spPr>
        <a:xfrm>
          <a:off x="2154188" y="1348583"/>
          <a:ext cx="403422" cy="403422"/>
        </a:xfrm>
        <a:prstGeom prst="ellipse">
          <a:avLst/>
        </a:prstGeom>
        <a:gradFill rotWithShape="0">
          <a:gsLst>
            <a:gs pos="0">
              <a:schemeClr val="accent5">
                <a:shade val="50000"/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5">
                <a:shade val="50000"/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5">
                <a:shade val="50000"/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>
          <a:outerShdw blurRad="50800" dist="50800" dir="5400000" sx="96000" sy="96000" rotWithShape="0">
            <a:srgbClr val="000000">
              <a:alpha val="48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1080000"/>
          </a:lightRig>
        </a:scene3d>
        <a:sp3d>
          <a:bevelT w="38100" h="127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8071AF8-8EBA-467A-A4E5-618702DE5E5A}">
      <dsp:nvSpPr>
        <dsp:cNvPr id="0" name=""/>
        <dsp:cNvSpPr/>
      </dsp:nvSpPr>
      <dsp:spPr>
        <a:xfrm>
          <a:off x="2436583" y="783792"/>
          <a:ext cx="403422" cy="403422"/>
        </a:xfrm>
        <a:prstGeom prst="ellipse">
          <a:avLst/>
        </a:prstGeom>
        <a:gradFill rotWithShape="0">
          <a:gsLst>
            <a:gs pos="0">
              <a:schemeClr val="accent5">
                <a:shade val="50000"/>
                <a:hueOff val="37140"/>
                <a:satOff val="995"/>
                <a:lumOff val="4384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5">
                <a:shade val="50000"/>
                <a:hueOff val="37140"/>
                <a:satOff val="995"/>
                <a:lumOff val="4384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5">
                <a:shade val="50000"/>
                <a:hueOff val="37140"/>
                <a:satOff val="995"/>
                <a:lumOff val="4384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>
          <a:outerShdw blurRad="50800" dist="50800" dir="5400000" sx="96000" sy="96000" rotWithShape="0">
            <a:srgbClr val="000000">
              <a:alpha val="48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1080000"/>
          </a:lightRig>
        </a:scene3d>
        <a:sp3d>
          <a:bevelT w="38100" h="127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974E8C7A-737E-46C0-96BE-3D68450226D3}">
      <dsp:nvSpPr>
        <dsp:cNvPr id="0" name=""/>
        <dsp:cNvSpPr/>
      </dsp:nvSpPr>
      <dsp:spPr>
        <a:xfrm>
          <a:off x="3114332" y="896750"/>
          <a:ext cx="633948" cy="633948"/>
        </a:xfrm>
        <a:prstGeom prst="ellipse">
          <a:avLst/>
        </a:prstGeom>
        <a:gradFill rotWithShape="0">
          <a:gsLst>
            <a:gs pos="0">
              <a:schemeClr val="accent5">
                <a:shade val="50000"/>
                <a:hueOff val="74280"/>
                <a:satOff val="1990"/>
                <a:lumOff val="8767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5">
                <a:shade val="50000"/>
                <a:hueOff val="74280"/>
                <a:satOff val="1990"/>
                <a:lumOff val="8767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5">
                <a:shade val="50000"/>
                <a:hueOff val="74280"/>
                <a:satOff val="1990"/>
                <a:lumOff val="8767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>
          <a:outerShdw blurRad="50800" dist="50800" dir="5400000" sx="96000" sy="96000" rotWithShape="0">
            <a:srgbClr val="000000">
              <a:alpha val="48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1080000"/>
          </a:lightRig>
        </a:scene3d>
        <a:sp3d>
          <a:bevelT w="38100" h="127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D1C8369-BF99-4A61-8295-39A550B8050C}">
      <dsp:nvSpPr>
        <dsp:cNvPr id="0" name=""/>
        <dsp:cNvSpPr/>
      </dsp:nvSpPr>
      <dsp:spPr>
        <a:xfrm>
          <a:off x="3679123" y="275480"/>
          <a:ext cx="403422" cy="403422"/>
        </a:xfrm>
        <a:prstGeom prst="ellipse">
          <a:avLst/>
        </a:prstGeom>
        <a:gradFill rotWithShape="0">
          <a:gsLst>
            <a:gs pos="0">
              <a:schemeClr val="accent5">
                <a:shade val="50000"/>
                <a:hueOff val="111419"/>
                <a:satOff val="2985"/>
                <a:lumOff val="13151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5">
                <a:shade val="50000"/>
                <a:hueOff val="111419"/>
                <a:satOff val="2985"/>
                <a:lumOff val="13151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5">
                <a:shade val="50000"/>
                <a:hueOff val="111419"/>
                <a:satOff val="2985"/>
                <a:lumOff val="13151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>
          <a:outerShdw blurRad="50800" dist="50800" dir="5400000" sx="96000" sy="96000" rotWithShape="0">
            <a:srgbClr val="000000">
              <a:alpha val="48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1080000"/>
          </a:lightRig>
        </a:scene3d>
        <a:sp3d>
          <a:bevelT w="38100" h="127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3EA1C1A6-E904-4367-9E23-A042DD268398}">
      <dsp:nvSpPr>
        <dsp:cNvPr id="0" name=""/>
        <dsp:cNvSpPr/>
      </dsp:nvSpPr>
      <dsp:spPr>
        <a:xfrm>
          <a:off x="4413351" y="49564"/>
          <a:ext cx="403422" cy="403422"/>
        </a:xfrm>
        <a:prstGeom prst="ellipse">
          <a:avLst/>
        </a:prstGeom>
        <a:gradFill rotWithShape="0">
          <a:gsLst>
            <a:gs pos="0">
              <a:schemeClr val="accent5">
                <a:shade val="50000"/>
                <a:hueOff val="148559"/>
                <a:satOff val="3980"/>
                <a:lumOff val="17535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5">
                <a:shade val="50000"/>
                <a:hueOff val="148559"/>
                <a:satOff val="3980"/>
                <a:lumOff val="17535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5">
                <a:shade val="50000"/>
                <a:hueOff val="148559"/>
                <a:satOff val="3980"/>
                <a:lumOff val="17535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>
          <a:outerShdw blurRad="50800" dist="50800" dir="5400000" sx="96000" sy="96000" rotWithShape="0">
            <a:srgbClr val="000000">
              <a:alpha val="48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1080000"/>
          </a:lightRig>
        </a:scene3d>
        <a:sp3d>
          <a:bevelT w="38100" h="127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E2E1B47-D6A3-4378-825C-50CB496072F4}">
      <dsp:nvSpPr>
        <dsp:cNvPr id="0" name=""/>
        <dsp:cNvSpPr/>
      </dsp:nvSpPr>
      <dsp:spPr>
        <a:xfrm>
          <a:off x="5317017" y="444918"/>
          <a:ext cx="403422" cy="403422"/>
        </a:xfrm>
        <a:prstGeom prst="ellipse">
          <a:avLst/>
        </a:prstGeom>
        <a:gradFill rotWithShape="0">
          <a:gsLst>
            <a:gs pos="0">
              <a:schemeClr val="accent5">
                <a:shade val="50000"/>
                <a:hueOff val="185699"/>
                <a:satOff val="4975"/>
                <a:lumOff val="21918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5">
                <a:shade val="50000"/>
                <a:hueOff val="185699"/>
                <a:satOff val="4975"/>
                <a:lumOff val="21918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5">
                <a:shade val="50000"/>
                <a:hueOff val="185699"/>
                <a:satOff val="4975"/>
                <a:lumOff val="21918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>
          <a:outerShdw blurRad="50800" dist="50800" dir="5400000" sx="96000" sy="96000" rotWithShape="0">
            <a:srgbClr val="000000">
              <a:alpha val="48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1080000"/>
          </a:lightRig>
        </a:scene3d>
        <a:sp3d>
          <a:bevelT w="38100" h="127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3420C36E-BEF8-4A46-9D47-36101027D0C1}">
      <dsp:nvSpPr>
        <dsp:cNvPr id="0" name=""/>
        <dsp:cNvSpPr/>
      </dsp:nvSpPr>
      <dsp:spPr>
        <a:xfrm>
          <a:off x="5881807" y="727313"/>
          <a:ext cx="633948" cy="633948"/>
        </a:xfrm>
        <a:prstGeom prst="ellipse">
          <a:avLst/>
        </a:prstGeom>
        <a:gradFill rotWithShape="0">
          <a:gsLst>
            <a:gs pos="0">
              <a:schemeClr val="accent5">
                <a:shade val="50000"/>
                <a:hueOff val="222839"/>
                <a:satOff val="5970"/>
                <a:lumOff val="26302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5">
                <a:shade val="50000"/>
                <a:hueOff val="222839"/>
                <a:satOff val="5970"/>
                <a:lumOff val="26302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5">
                <a:shade val="50000"/>
                <a:hueOff val="222839"/>
                <a:satOff val="5970"/>
                <a:lumOff val="26302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>
          <a:outerShdw blurRad="50800" dist="50800" dir="5400000" sx="96000" sy="96000" rotWithShape="0">
            <a:srgbClr val="000000">
              <a:alpha val="48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1080000"/>
          </a:lightRig>
        </a:scene3d>
        <a:sp3d>
          <a:bevelT w="38100" h="127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B369F3A-9EEE-42F3-8602-F76E226649BA}">
      <dsp:nvSpPr>
        <dsp:cNvPr id="0" name=""/>
        <dsp:cNvSpPr/>
      </dsp:nvSpPr>
      <dsp:spPr>
        <a:xfrm>
          <a:off x="6672515" y="1348583"/>
          <a:ext cx="403422" cy="403422"/>
        </a:xfrm>
        <a:prstGeom prst="ellipse">
          <a:avLst/>
        </a:prstGeom>
        <a:gradFill rotWithShape="0">
          <a:gsLst>
            <a:gs pos="0">
              <a:schemeClr val="accent5">
                <a:shade val="50000"/>
                <a:hueOff val="259979"/>
                <a:satOff val="6965"/>
                <a:lumOff val="30686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5">
                <a:shade val="50000"/>
                <a:hueOff val="259979"/>
                <a:satOff val="6965"/>
                <a:lumOff val="30686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5">
                <a:shade val="50000"/>
                <a:hueOff val="259979"/>
                <a:satOff val="6965"/>
                <a:lumOff val="30686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>
          <a:outerShdw blurRad="50800" dist="50800" dir="5400000" sx="96000" sy="96000" rotWithShape="0">
            <a:srgbClr val="000000">
              <a:alpha val="48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1080000"/>
          </a:lightRig>
        </a:scene3d>
        <a:sp3d>
          <a:bevelT w="38100" h="127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DAB5999-6D68-4C1E-BBC4-2CCA64ED9FDC}">
      <dsp:nvSpPr>
        <dsp:cNvPr id="0" name=""/>
        <dsp:cNvSpPr/>
      </dsp:nvSpPr>
      <dsp:spPr>
        <a:xfrm>
          <a:off x="7011389" y="1969853"/>
          <a:ext cx="403422" cy="403422"/>
        </a:xfrm>
        <a:prstGeom prst="ellipse">
          <a:avLst/>
        </a:prstGeom>
        <a:gradFill rotWithShape="0">
          <a:gsLst>
            <a:gs pos="0">
              <a:schemeClr val="accent5">
                <a:shade val="50000"/>
                <a:hueOff val="297118"/>
                <a:satOff val="7960"/>
                <a:lumOff val="35069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5">
                <a:shade val="50000"/>
                <a:hueOff val="297118"/>
                <a:satOff val="7960"/>
                <a:lumOff val="35069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5">
                <a:shade val="50000"/>
                <a:hueOff val="297118"/>
                <a:satOff val="7960"/>
                <a:lumOff val="35069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>
          <a:outerShdw blurRad="50800" dist="50800" dir="5400000" sx="96000" sy="96000" rotWithShape="0">
            <a:srgbClr val="000000">
              <a:alpha val="48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1080000"/>
          </a:lightRig>
        </a:scene3d>
        <a:sp3d>
          <a:bevelT w="38100" h="127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117D9C0-056E-4302-8BE8-28884398C56D}">
      <dsp:nvSpPr>
        <dsp:cNvPr id="0" name=""/>
        <dsp:cNvSpPr/>
      </dsp:nvSpPr>
      <dsp:spPr>
        <a:xfrm>
          <a:off x="4074477" y="783792"/>
          <a:ext cx="1037370" cy="1037370"/>
        </a:xfrm>
        <a:prstGeom prst="ellipse">
          <a:avLst/>
        </a:prstGeom>
        <a:gradFill rotWithShape="0">
          <a:gsLst>
            <a:gs pos="0">
              <a:schemeClr val="accent5">
                <a:shade val="50000"/>
                <a:hueOff val="334258"/>
                <a:satOff val="8955"/>
                <a:lumOff val="39453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5">
                <a:shade val="50000"/>
                <a:hueOff val="334258"/>
                <a:satOff val="8955"/>
                <a:lumOff val="39453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5">
                <a:shade val="50000"/>
                <a:hueOff val="334258"/>
                <a:satOff val="8955"/>
                <a:lumOff val="39453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>
          <a:outerShdw blurRad="50800" dist="50800" dir="5400000" sx="96000" sy="96000" rotWithShape="0">
            <a:srgbClr val="000000">
              <a:alpha val="48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1080000"/>
          </a:lightRig>
        </a:scene3d>
        <a:sp3d>
          <a:bevelT w="38100" h="127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00554233-ADC8-4518-A237-80B3351C9829}">
      <dsp:nvSpPr>
        <dsp:cNvPr id="0" name=""/>
        <dsp:cNvSpPr/>
      </dsp:nvSpPr>
      <dsp:spPr>
        <a:xfrm>
          <a:off x="1871792" y="2929997"/>
          <a:ext cx="403422" cy="403422"/>
        </a:xfrm>
        <a:prstGeom prst="ellipse">
          <a:avLst/>
        </a:prstGeom>
        <a:gradFill rotWithShape="0">
          <a:gsLst>
            <a:gs pos="0">
              <a:schemeClr val="accent5">
                <a:shade val="50000"/>
                <a:hueOff val="297118"/>
                <a:satOff val="7960"/>
                <a:lumOff val="35069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5">
                <a:shade val="50000"/>
                <a:hueOff val="297118"/>
                <a:satOff val="7960"/>
                <a:lumOff val="35069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5">
                <a:shade val="50000"/>
                <a:hueOff val="297118"/>
                <a:satOff val="7960"/>
                <a:lumOff val="35069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>
          <a:outerShdw blurRad="50800" dist="50800" dir="5400000" sx="96000" sy="96000" rotWithShape="0">
            <a:srgbClr val="000000">
              <a:alpha val="48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1080000"/>
          </a:lightRig>
        </a:scene3d>
        <a:sp3d>
          <a:bevelT w="38100" h="127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3B33DF80-3953-4313-8FF9-60F1A74C8E12}">
      <dsp:nvSpPr>
        <dsp:cNvPr id="0" name=""/>
        <dsp:cNvSpPr/>
      </dsp:nvSpPr>
      <dsp:spPr>
        <a:xfrm>
          <a:off x="2210667" y="3438309"/>
          <a:ext cx="633948" cy="633948"/>
        </a:xfrm>
        <a:prstGeom prst="ellipse">
          <a:avLst/>
        </a:prstGeom>
        <a:gradFill rotWithShape="0">
          <a:gsLst>
            <a:gs pos="0">
              <a:schemeClr val="accent5">
                <a:shade val="50000"/>
                <a:hueOff val="259979"/>
                <a:satOff val="6965"/>
                <a:lumOff val="30686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5">
                <a:shade val="50000"/>
                <a:hueOff val="259979"/>
                <a:satOff val="6965"/>
                <a:lumOff val="30686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5">
                <a:shade val="50000"/>
                <a:hueOff val="259979"/>
                <a:satOff val="6965"/>
                <a:lumOff val="30686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>
          <a:outerShdw blurRad="50800" dist="50800" dir="5400000" sx="96000" sy="96000" rotWithShape="0">
            <a:srgbClr val="000000">
              <a:alpha val="48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1080000"/>
          </a:lightRig>
        </a:scene3d>
        <a:sp3d>
          <a:bevelT w="38100" h="127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6FB6A4B-9971-4BE8-9A44-1486AB83F5CB}">
      <dsp:nvSpPr>
        <dsp:cNvPr id="0" name=""/>
        <dsp:cNvSpPr/>
      </dsp:nvSpPr>
      <dsp:spPr>
        <a:xfrm>
          <a:off x="3057853" y="3890142"/>
          <a:ext cx="922107" cy="922107"/>
        </a:xfrm>
        <a:prstGeom prst="ellipse">
          <a:avLst/>
        </a:prstGeom>
        <a:gradFill rotWithShape="0">
          <a:gsLst>
            <a:gs pos="0">
              <a:schemeClr val="accent5">
                <a:shade val="50000"/>
                <a:hueOff val="222839"/>
                <a:satOff val="5970"/>
                <a:lumOff val="26302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5">
                <a:shade val="50000"/>
                <a:hueOff val="222839"/>
                <a:satOff val="5970"/>
                <a:lumOff val="26302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5">
                <a:shade val="50000"/>
                <a:hueOff val="222839"/>
                <a:satOff val="5970"/>
                <a:lumOff val="26302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>
          <a:outerShdw blurRad="50800" dist="50800" dir="5400000" sx="96000" sy="96000" rotWithShape="0">
            <a:srgbClr val="000000">
              <a:alpha val="48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1080000"/>
          </a:lightRig>
        </a:scene3d>
        <a:sp3d>
          <a:bevelT w="38100" h="127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0252C986-EC48-4E68-99D4-8B7DD752A26C}">
      <dsp:nvSpPr>
        <dsp:cNvPr id="0" name=""/>
        <dsp:cNvSpPr/>
      </dsp:nvSpPr>
      <dsp:spPr>
        <a:xfrm>
          <a:off x="4243914" y="4624370"/>
          <a:ext cx="403422" cy="403422"/>
        </a:xfrm>
        <a:prstGeom prst="ellipse">
          <a:avLst/>
        </a:prstGeom>
        <a:gradFill rotWithShape="0">
          <a:gsLst>
            <a:gs pos="0">
              <a:schemeClr val="accent5">
                <a:shade val="50000"/>
                <a:hueOff val="185699"/>
                <a:satOff val="4975"/>
                <a:lumOff val="21918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5">
                <a:shade val="50000"/>
                <a:hueOff val="185699"/>
                <a:satOff val="4975"/>
                <a:lumOff val="21918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5">
                <a:shade val="50000"/>
                <a:hueOff val="185699"/>
                <a:satOff val="4975"/>
                <a:lumOff val="21918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>
          <a:outerShdw blurRad="50800" dist="50800" dir="5400000" sx="96000" sy="96000" rotWithShape="0">
            <a:srgbClr val="000000">
              <a:alpha val="48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1080000"/>
          </a:lightRig>
        </a:scene3d>
        <a:sp3d>
          <a:bevelT w="38100" h="127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C7ECF1F-BF2A-447A-B6EB-67B3149FD167}">
      <dsp:nvSpPr>
        <dsp:cNvPr id="0" name=""/>
        <dsp:cNvSpPr/>
      </dsp:nvSpPr>
      <dsp:spPr>
        <a:xfrm>
          <a:off x="4469830" y="3890142"/>
          <a:ext cx="633948" cy="633948"/>
        </a:xfrm>
        <a:prstGeom prst="ellipse">
          <a:avLst/>
        </a:prstGeom>
        <a:gradFill rotWithShape="0">
          <a:gsLst>
            <a:gs pos="0">
              <a:schemeClr val="accent5">
                <a:shade val="50000"/>
                <a:hueOff val="148559"/>
                <a:satOff val="3980"/>
                <a:lumOff val="17535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5">
                <a:shade val="50000"/>
                <a:hueOff val="148559"/>
                <a:satOff val="3980"/>
                <a:lumOff val="17535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5">
                <a:shade val="50000"/>
                <a:hueOff val="148559"/>
                <a:satOff val="3980"/>
                <a:lumOff val="17535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>
          <a:outerShdw blurRad="50800" dist="50800" dir="5400000" sx="96000" sy="96000" rotWithShape="0">
            <a:srgbClr val="000000">
              <a:alpha val="48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1080000"/>
          </a:lightRig>
        </a:scene3d>
        <a:sp3d>
          <a:bevelT w="38100" h="127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69F7146-E40F-44C1-ADBE-A240E570F29B}">
      <dsp:nvSpPr>
        <dsp:cNvPr id="0" name=""/>
        <dsp:cNvSpPr/>
      </dsp:nvSpPr>
      <dsp:spPr>
        <a:xfrm>
          <a:off x="5034621" y="4680849"/>
          <a:ext cx="403422" cy="403422"/>
        </a:xfrm>
        <a:prstGeom prst="ellipse">
          <a:avLst/>
        </a:prstGeom>
        <a:gradFill rotWithShape="0">
          <a:gsLst>
            <a:gs pos="0">
              <a:schemeClr val="accent5">
                <a:shade val="50000"/>
                <a:hueOff val="111419"/>
                <a:satOff val="2985"/>
                <a:lumOff val="13151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5">
                <a:shade val="50000"/>
                <a:hueOff val="111419"/>
                <a:satOff val="2985"/>
                <a:lumOff val="13151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5">
                <a:shade val="50000"/>
                <a:hueOff val="111419"/>
                <a:satOff val="2985"/>
                <a:lumOff val="13151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>
          <a:outerShdw blurRad="50800" dist="50800" dir="5400000" sx="96000" sy="96000" rotWithShape="0">
            <a:srgbClr val="000000">
              <a:alpha val="48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1080000"/>
          </a:lightRig>
        </a:scene3d>
        <a:sp3d>
          <a:bevelT w="38100" h="127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89BBBE1-BE59-42E4-BB78-4F80F2A7800A}">
      <dsp:nvSpPr>
        <dsp:cNvPr id="0" name=""/>
        <dsp:cNvSpPr/>
      </dsp:nvSpPr>
      <dsp:spPr>
        <a:xfrm>
          <a:off x="5542933" y="3777184"/>
          <a:ext cx="922107" cy="922107"/>
        </a:xfrm>
        <a:prstGeom prst="ellipse">
          <a:avLst/>
        </a:prstGeom>
        <a:gradFill rotWithShape="0">
          <a:gsLst>
            <a:gs pos="0">
              <a:schemeClr val="accent5">
                <a:shade val="50000"/>
                <a:hueOff val="74280"/>
                <a:satOff val="1990"/>
                <a:lumOff val="8767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5">
                <a:shade val="50000"/>
                <a:hueOff val="74280"/>
                <a:satOff val="1990"/>
                <a:lumOff val="8767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5">
                <a:shade val="50000"/>
                <a:hueOff val="74280"/>
                <a:satOff val="1990"/>
                <a:lumOff val="8767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>
          <a:outerShdw blurRad="50800" dist="50800" dir="5400000" sx="96000" sy="96000" rotWithShape="0">
            <a:srgbClr val="000000">
              <a:alpha val="48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1080000"/>
          </a:lightRig>
        </a:scene3d>
        <a:sp3d>
          <a:bevelT w="38100" h="127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2D3F485-2C08-455D-A1EF-573F6EAFCB18}">
      <dsp:nvSpPr>
        <dsp:cNvPr id="0" name=""/>
        <dsp:cNvSpPr/>
      </dsp:nvSpPr>
      <dsp:spPr>
        <a:xfrm>
          <a:off x="6785473" y="3551267"/>
          <a:ext cx="633948" cy="633948"/>
        </a:xfrm>
        <a:prstGeom prst="ellipse">
          <a:avLst/>
        </a:prstGeom>
        <a:gradFill rotWithShape="0">
          <a:gsLst>
            <a:gs pos="0">
              <a:schemeClr val="accent5">
                <a:shade val="50000"/>
                <a:hueOff val="37140"/>
                <a:satOff val="995"/>
                <a:lumOff val="4384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5">
                <a:shade val="50000"/>
                <a:hueOff val="37140"/>
                <a:satOff val="995"/>
                <a:lumOff val="4384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5">
                <a:shade val="50000"/>
                <a:hueOff val="37140"/>
                <a:satOff val="995"/>
                <a:lumOff val="4384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>
          <a:outerShdw blurRad="50800" dist="50800" dir="5400000" sx="96000" sy="96000" rotWithShape="0">
            <a:srgbClr val="000000">
              <a:alpha val="48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1080000"/>
          </a:lightRig>
        </a:scene3d>
        <a:sp3d>
          <a:bevelT w="38100" h="127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8EF409-27BE-43C2-A649-0225E04EB2B1}">
      <dsp:nvSpPr>
        <dsp:cNvPr id="0" name=""/>
        <dsp:cNvSpPr/>
      </dsp:nvSpPr>
      <dsp:spPr>
        <a:xfrm>
          <a:off x="0" y="7142"/>
          <a:ext cx="11249025" cy="1177632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4000"/>
                <a:alpha val="100000"/>
                <a:satMod val="105000"/>
                <a:lumMod val="11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4310" tIns="194310" rIns="194310" bIns="194310" numCol="1" spcCol="1270" anchor="ctr" anchorCtr="0">
          <a:noAutofit/>
        </a:bodyPr>
        <a:lstStyle/>
        <a:p>
          <a:pPr marL="0" lvl="0" indent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100" kern="1200" dirty="0">
              <a:latin typeface="Basic Sans SF" pitchFamily="2" charset="0"/>
            </a:rPr>
            <a:t>Introduction to Interscope+ </a:t>
          </a:r>
        </a:p>
      </dsp:txBody>
      <dsp:txXfrm>
        <a:off x="57487" y="64629"/>
        <a:ext cx="11134051" cy="1062658"/>
      </dsp:txXfrm>
    </dsp:sp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B04DCF-1B5C-4B27-BC8E-DE1E95228E23}">
      <dsp:nvSpPr>
        <dsp:cNvPr id="0" name=""/>
        <dsp:cNvSpPr/>
      </dsp:nvSpPr>
      <dsp:spPr>
        <a:xfrm>
          <a:off x="1818" y="1873"/>
          <a:ext cx="11245388" cy="163496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shade val="80000"/>
                <a:hueOff val="0"/>
                <a:satOff val="0"/>
                <a:lumOff val="0"/>
                <a:alphaOff val="0"/>
                <a:tint val="54000"/>
                <a:alpha val="100000"/>
                <a:satMod val="105000"/>
                <a:lumMod val="110000"/>
              </a:schemeClr>
            </a:gs>
            <a:gs pos="100000">
              <a:schemeClr val="accent5">
                <a:shade val="80000"/>
                <a:hueOff val="0"/>
                <a:satOff val="0"/>
                <a:lumOff val="0"/>
                <a:alphaOff val="0"/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>
              <a:latin typeface="Basic Sans SF" pitchFamily="2" charset="0"/>
            </a:rPr>
            <a:t>Audience:  </a:t>
          </a:r>
        </a:p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>
              <a:latin typeface="Basic Sans SF" pitchFamily="2" charset="0"/>
            </a:rPr>
            <a:t>Agencies, Community Colleges and Universities</a:t>
          </a:r>
        </a:p>
      </dsp:txBody>
      <dsp:txXfrm>
        <a:off x="49705" y="49760"/>
        <a:ext cx="11149614" cy="1539192"/>
      </dsp:txXfrm>
    </dsp:sp>
    <dsp:sp modelId="{C402A486-14B3-4BEF-87E1-97FE5536F409}">
      <dsp:nvSpPr>
        <dsp:cNvPr id="0" name=""/>
        <dsp:cNvSpPr/>
      </dsp:nvSpPr>
      <dsp:spPr>
        <a:xfrm>
          <a:off x="1818" y="1975805"/>
          <a:ext cx="2644729" cy="230380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tint val="99000"/>
                <a:hueOff val="0"/>
                <a:satOff val="0"/>
                <a:lumOff val="0"/>
                <a:alphaOff val="0"/>
                <a:tint val="54000"/>
                <a:alpha val="100000"/>
                <a:satMod val="105000"/>
                <a:lumMod val="110000"/>
              </a:schemeClr>
            </a:gs>
            <a:gs pos="100000">
              <a:schemeClr val="accent5">
                <a:tint val="99000"/>
                <a:hueOff val="0"/>
                <a:satOff val="0"/>
                <a:lumOff val="0"/>
                <a:alphaOff val="0"/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>
              <a:solidFill>
                <a:srgbClr val="7030A0"/>
              </a:solidFill>
              <a:latin typeface="Basic Sans SF" pitchFamily="2" charset="0"/>
              <a:hlinkClick xmlns:r="http://schemas.openxmlformats.org/officeDocument/2006/relationships" r:id="rId1"/>
            </a:rPr>
            <a:t>April </a:t>
          </a:r>
        </a:p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>
              <a:solidFill>
                <a:srgbClr val="7030A0"/>
              </a:solidFill>
              <a:latin typeface="Basic Sans SF" pitchFamily="2" charset="0"/>
              <a:hlinkClick xmlns:r="http://schemas.openxmlformats.org/officeDocument/2006/relationships" r:id="rId1"/>
            </a:rPr>
            <a:t>12 &amp; 13, 2018</a:t>
          </a:r>
          <a:endParaRPr lang="en-US" sz="3200" kern="1200" dirty="0">
            <a:solidFill>
              <a:srgbClr val="7030A0"/>
            </a:solidFill>
            <a:latin typeface="Basic Sans SF" pitchFamily="2" charset="0"/>
          </a:endParaRPr>
        </a:p>
      </dsp:txBody>
      <dsp:txXfrm>
        <a:off x="69294" y="2043281"/>
        <a:ext cx="2509777" cy="2168856"/>
      </dsp:txXfrm>
    </dsp:sp>
    <dsp:sp modelId="{94F9012E-37A4-469D-BA55-768D5BF3B6E6}">
      <dsp:nvSpPr>
        <dsp:cNvPr id="0" name=""/>
        <dsp:cNvSpPr/>
      </dsp:nvSpPr>
      <dsp:spPr>
        <a:xfrm>
          <a:off x="2868704" y="1975805"/>
          <a:ext cx="2644729" cy="230380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tint val="99000"/>
                <a:hueOff val="0"/>
                <a:satOff val="0"/>
                <a:lumOff val="0"/>
                <a:alphaOff val="0"/>
                <a:tint val="54000"/>
                <a:alpha val="100000"/>
                <a:satMod val="105000"/>
                <a:lumMod val="110000"/>
              </a:schemeClr>
            </a:gs>
            <a:gs pos="100000">
              <a:schemeClr val="accent5">
                <a:tint val="99000"/>
                <a:hueOff val="0"/>
                <a:satOff val="0"/>
                <a:lumOff val="0"/>
                <a:alphaOff val="0"/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200" kern="1200" dirty="0">
              <a:latin typeface="Basic Sans SF" pitchFamily="2" charset="0"/>
              <a:hlinkClick xmlns:r="http://schemas.openxmlformats.org/officeDocument/2006/relationships" r:id="rId2"/>
            </a:rPr>
            <a:t>July </a:t>
          </a:r>
        </a:p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200" kern="1200" dirty="0">
              <a:latin typeface="Basic Sans SF" pitchFamily="2" charset="0"/>
              <a:hlinkClick xmlns:r="http://schemas.openxmlformats.org/officeDocument/2006/relationships" r:id="rId2"/>
            </a:rPr>
            <a:t>19 &amp; 20, 2018</a:t>
          </a:r>
          <a:endParaRPr lang="en-US" sz="4200" kern="1200" dirty="0">
            <a:latin typeface="Basic Sans SF" pitchFamily="2" charset="0"/>
          </a:endParaRPr>
        </a:p>
      </dsp:txBody>
      <dsp:txXfrm>
        <a:off x="2936180" y="2043281"/>
        <a:ext cx="2509777" cy="2168856"/>
      </dsp:txXfrm>
    </dsp:sp>
    <dsp:sp modelId="{713635AB-E4AD-4627-8642-60EF7683517C}">
      <dsp:nvSpPr>
        <dsp:cNvPr id="0" name=""/>
        <dsp:cNvSpPr/>
      </dsp:nvSpPr>
      <dsp:spPr>
        <a:xfrm>
          <a:off x="5735591" y="1975805"/>
          <a:ext cx="2644729" cy="230380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tint val="99000"/>
                <a:hueOff val="0"/>
                <a:satOff val="0"/>
                <a:lumOff val="0"/>
                <a:alphaOff val="0"/>
                <a:tint val="54000"/>
                <a:alpha val="100000"/>
                <a:satMod val="105000"/>
                <a:lumMod val="110000"/>
              </a:schemeClr>
            </a:gs>
            <a:gs pos="100000">
              <a:schemeClr val="accent5">
                <a:tint val="99000"/>
                <a:hueOff val="0"/>
                <a:satOff val="0"/>
                <a:lumOff val="0"/>
                <a:alphaOff val="0"/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200" kern="1200" dirty="0">
              <a:latin typeface="Basic Sans SF" pitchFamily="2" charset="0"/>
              <a:hlinkClick xmlns:r="http://schemas.openxmlformats.org/officeDocument/2006/relationships" r:id="rId3"/>
            </a:rPr>
            <a:t>October 11 &amp; 12, 2018</a:t>
          </a:r>
          <a:endParaRPr lang="en-US" sz="4200" kern="1200" dirty="0">
            <a:latin typeface="Basic Sans SF" pitchFamily="2" charset="0"/>
          </a:endParaRPr>
        </a:p>
      </dsp:txBody>
      <dsp:txXfrm>
        <a:off x="5803067" y="2043281"/>
        <a:ext cx="2509777" cy="2168856"/>
      </dsp:txXfrm>
    </dsp:sp>
    <dsp:sp modelId="{307ADB91-A7FF-4D78-A120-45C57A72C7C8}">
      <dsp:nvSpPr>
        <dsp:cNvPr id="0" name=""/>
        <dsp:cNvSpPr/>
      </dsp:nvSpPr>
      <dsp:spPr>
        <a:xfrm>
          <a:off x="8602477" y="1975805"/>
          <a:ext cx="2644729" cy="230380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tint val="99000"/>
                <a:hueOff val="0"/>
                <a:satOff val="0"/>
                <a:lumOff val="0"/>
                <a:alphaOff val="0"/>
                <a:tint val="54000"/>
                <a:alpha val="100000"/>
                <a:satMod val="105000"/>
                <a:lumMod val="110000"/>
              </a:schemeClr>
            </a:gs>
            <a:gs pos="100000">
              <a:schemeClr val="accent5">
                <a:tint val="99000"/>
                <a:hueOff val="0"/>
                <a:satOff val="0"/>
                <a:lumOff val="0"/>
                <a:alphaOff val="0"/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latin typeface="Basic Sans SF" pitchFamily="2" charset="0"/>
              <a:hlinkClick xmlns:r="http://schemas.openxmlformats.org/officeDocument/2006/relationships" r:id="rId4"/>
            </a:rPr>
            <a:t>November 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latin typeface="Basic Sans SF" pitchFamily="2" charset="0"/>
              <a:hlinkClick xmlns:r="http://schemas.openxmlformats.org/officeDocument/2006/relationships" r:id="rId4"/>
            </a:rPr>
            <a:t>8 &amp; 9, 2018 </a:t>
          </a:r>
          <a:br>
            <a:rPr lang="en-US" sz="2800" kern="1200" dirty="0">
              <a:latin typeface="Basic Sans SF" pitchFamily="2" charset="0"/>
            </a:rPr>
          </a:br>
          <a:r>
            <a:rPr lang="en-US" sz="2800" kern="1200" dirty="0">
              <a:latin typeface="Basic Sans SF" pitchFamily="2" charset="0"/>
            </a:rPr>
            <a:t>(</a:t>
          </a:r>
          <a:r>
            <a:rPr lang="en-US" sz="2000" kern="1200" dirty="0">
              <a:latin typeface="Basic Sans SF" pitchFamily="2" charset="0"/>
            </a:rPr>
            <a:t>by request</a:t>
          </a:r>
          <a:r>
            <a:rPr lang="en-US" sz="2800" kern="1200" dirty="0">
              <a:latin typeface="Basic Sans SF" pitchFamily="2" charset="0"/>
            </a:rPr>
            <a:t>)</a:t>
          </a:r>
        </a:p>
      </dsp:txBody>
      <dsp:txXfrm>
        <a:off x="8669953" y="2043281"/>
        <a:ext cx="2509777" cy="2168856"/>
      </dsp:txXfrm>
    </dsp:sp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FC5989-C357-43AB-8A32-01F9D8108DD4}">
      <dsp:nvSpPr>
        <dsp:cNvPr id="0" name=""/>
        <dsp:cNvSpPr/>
      </dsp:nvSpPr>
      <dsp:spPr>
        <a:xfrm>
          <a:off x="0" y="0"/>
          <a:ext cx="11037454" cy="5680364"/>
        </a:xfrm>
        <a:prstGeom prst="roundRect">
          <a:avLst>
            <a:gd name="adj" fmla="val 8500"/>
          </a:avLst>
        </a:prstGeom>
        <a:solidFill>
          <a:schemeClr val="accent6">
            <a:shade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4408594" numCol="1" spcCol="1270" anchor="t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>
              <a:latin typeface="Basic Sans SF" pitchFamily="2" charset="0"/>
            </a:rPr>
            <a:t>Interscope + Change Orders, HUB data and Closeout</a:t>
          </a:r>
        </a:p>
      </dsp:txBody>
      <dsp:txXfrm>
        <a:off x="141416" y="141416"/>
        <a:ext cx="10754622" cy="5397532"/>
      </dsp:txXfrm>
    </dsp:sp>
    <dsp:sp modelId="{78DE202C-E474-46BA-B692-39266318CF5F}">
      <dsp:nvSpPr>
        <dsp:cNvPr id="0" name=""/>
        <dsp:cNvSpPr/>
      </dsp:nvSpPr>
      <dsp:spPr>
        <a:xfrm>
          <a:off x="275936" y="1420091"/>
          <a:ext cx="10485581" cy="3976254"/>
        </a:xfrm>
        <a:prstGeom prst="roundRect">
          <a:avLst>
            <a:gd name="adj" fmla="val 10500"/>
          </a:avLst>
        </a:prstGeom>
        <a:solidFill>
          <a:schemeClr val="accent6">
            <a:shade val="50000"/>
            <a:hueOff val="245616"/>
            <a:satOff val="-10737"/>
            <a:lumOff val="29307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2524922" numCol="1" spcCol="1270" anchor="t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>
              <a:latin typeface="Basic Sans SF" pitchFamily="2" charset="0"/>
            </a:rPr>
            <a:t>Audience:  Community College</a:t>
          </a:r>
        </a:p>
      </dsp:txBody>
      <dsp:txXfrm>
        <a:off x="398220" y="1542375"/>
        <a:ext cx="10241013" cy="3731686"/>
      </dsp:txXfrm>
    </dsp:sp>
    <dsp:sp modelId="{68B0E1D7-0BA9-4753-B8AA-913A3D1FCFA7}">
      <dsp:nvSpPr>
        <dsp:cNvPr id="0" name=""/>
        <dsp:cNvSpPr/>
      </dsp:nvSpPr>
      <dsp:spPr>
        <a:xfrm>
          <a:off x="551872" y="2840182"/>
          <a:ext cx="9933708" cy="2272145"/>
        </a:xfrm>
        <a:prstGeom prst="roundRect">
          <a:avLst>
            <a:gd name="adj" fmla="val 10500"/>
          </a:avLst>
        </a:prstGeom>
        <a:solidFill>
          <a:schemeClr val="accent6">
            <a:shade val="50000"/>
            <a:hueOff val="245616"/>
            <a:satOff val="-10737"/>
            <a:lumOff val="29307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282500" numCol="1" spcCol="1270" anchor="t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>
              <a:latin typeface="Basic Sans SF" pitchFamily="2" charset="0"/>
            </a:rPr>
            <a:t>Location:  Caswell Building</a:t>
          </a:r>
        </a:p>
      </dsp:txBody>
      <dsp:txXfrm>
        <a:off x="621748" y="2910058"/>
        <a:ext cx="9793956" cy="2132393"/>
      </dsp:txXfrm>
    </dsp:sp>
    <dsp:sp modelId="{119B01AC-D908-42BD-B165-15A49166E1A9}">
      <dsp:nvSpPr>
        <dsp:cNvPr id="0" name=""/>
        <dsp:cNvSpPr/>
      </dsp:nvSpPr>
      <dsp:spPr>
        <a:xfrm>
          <a:off x="720233" y="3875080"/>
          <a:ext cx="4677040" cy="1022465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>
              <a:latin typeface="Basic Sans SF" pitchFamily="2" charset="0"/>
              <a:hlinkClick xmlns:r="http://schemas.openxmlformats.org/officeDocument/2006/relationships" r:id="rId1"/>
            </a:rPr>
            <a:t>June 7 &amp; 8, 2018</a:t>
          </a:r>
          <a:endParaRPr lang="en-US" sz="3200" kern="1200" dirty="0">
            <a:latin typeface="Basic Sans SF" pitchFamily="2" charset="0"/>
          </a:endParaRPr>
        </a:p>
      </dsp:txBody>
      <dsp:txXfrm>
        <a:off x="751677" y="3906524"/>
        <a:ext cx="4614152" cy="959577"/>
      </dsp:txXfrm>
    </dsp:sp>
    <dsp:sp modelId="{9E50B737-21DC-4C30-A9D3-4147A54E2870}">
      <dsp:nvSpPr>
        <dsp:cNvPr id="0" name=""/>
        <dsp:cNvSpPr/>
      </dsp:nvSpPr>
      <dsp:spPr>
        <a:xfrm>
          <a:off x="5559309" y="3862647"/>
          <a:ext cx="4677040" cy="1022465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0" kern="1200" dirty="0">
              <a:latin typeface="Basic Sans SF" pitchFamily="2" charset="0"/>
              <a:hlinkClick xmlns:r="http://schemas.openxmlformats.org/officeDocument/2006/relationships" r:id="rId2"/>
            </a:rPr>
            <a:t>September 13 &amp; 14, 2018</a:t>
          </a:r>
          <a:endParaRPr lang="en-US" sz="3200" b="0" kern="1200" dirty="0">
            <a:latin typeface="Basic Sans SF" pitchFamily="2" charset="0"/>
          </a:endParaRPr>
        </a:p>
      </dsp:txBody>
      <dsp:txXfrm>
        <a:off x="5590753" y="3894091"/>
        <a:ext cx="4614152" cy="959577"/>
      </dsp:txXfrm>
    </dsp:sp>
  </dsp:spTree>
</dsp:drawing>
</file>

<file path=ppt/diagrams/drawing2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8B65F4-8E85-4BFB-8ECD-06CAC280082D}">
      <dsp:nvSpPr>
        <dsp:cNvPr id="0" name=""/>
        <dsp:cNvSpPr/>
      </dsp:nvSpPr>
      <dsp:spPr>
        <a:xfrm>
          <a:off x="0" y="0"/>
          <a:ext cx="10898908" cy="5745017"/>
        </a:xfrm>
        <a:prstGeom prst="roundRect">
          <a:avLst>
            <a:gd name="adj" fmla="val 85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5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>
          <a:outerShdw blurRad="50800" dist="50800" dir="5400000" sx="96000" sy="96000" rotWithShape="0">
            <a:srgbClr val="000000">
              <a:alpha val="48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1080000"/>
          </a:lightRig>
        </a:scene3d>
        <a:sp3d>
          <a:bevelT w="38100" h="127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4458772" numCol="1" spcCol="1270" anchor="t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>
              <a:latin typeface="Basic Sans SF" pitchFamily="2" charset="0"/>
            </a:rPr>
            <a:t>Interscope Change Orders, HUB data and Closeout</a:t>
          </a:r>
        </a:p>
      </dsp:txBody>
      <dsp:txXfrm>
        <a:off x="143026" y="143026"/>
        <a:ext cx="10612856" cy="5458965"/>
      </dsp:txXfrm>
    </dsp:sp>
    <dsp:sp modelId="{75527AD3-96BE-464A-9892-4CBB333CFF95}">
      <dsp:nvSpPr>
        <dsp:cNvPr id="0" name=""/>
        <dsp:cNvSpPr/>
      </dsp:nvSpPr>
      <dsp:spPr>
        <a:xfrm>
          <a:off x="272472" y="1436254"/>
          <a:ext cx="10353963" cy="4021511"/>
        </a:xfrm>
        <a:prstGeom prst="roundRect">
          <a:avLst>
            <a:gd name="adj" fmla="val 10500"/>
          </a:avLst>
        </a:prstGeom>
        <a:gradFill rotWithShape="0">
          <a:gsLst>
            <a:gs pos="0">
              <a:schemeClr val="accent5">
                <a:hueOff val="-3379271"/>
                <a:satOff val="-8710"/>
                <a:lumOff val="-5883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5">
                <a:hueOff val="-3379271"/>
                <a:satOff val="-8710"/>
                <a:lumOff val="-5883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5">
                <a:hueOff val="-3379271"/>
                <a:satOff val="-8710"/>
                <a:lumOff val="-5883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>
          <a:outerShdw blurRad="50800" dist="50800" dir="5400000" sx="96000" sy="96000" rotWithShape="0">
            <a:srgbClr val="000000">
              <a:alpha val="48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1080000"/>
          </a:lightRig>
        </a:scene3d>
        <a:sp3d>
          <a:bevelT w="38100" h="127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2553660" numCol="1" spcCol="1270" anchor="t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>
              <a:latin typeface="Basic Sans SF" pitchFamily="2" charset="0"/>
            </a:rPr>
            <a:t>Audience:  University</a:t>
          </a:r>
        </a:p>
      </dsp:txBody>
      <dsp:txXfrm>
        <a:off x="396147" y="1559929"/>
        <a:ext cx="10106613" cy="3774161"/>
      </dsp:txXfrm>
    </dsp:sp>
    <dsp:sp modelId="{AE60742A-E9D3-4B19-86C9-035E93242118}">
      <dsp:nvSpPr>
        <dsp:cNvPr id="0" name=""/>
        <dsp:cNvSpPr/>
      </dsp:nvSpPr>
      <dsp:spPr>
        <a:xfrm>
          <a:off x="544945" y="2872508"/>
          <a:ext cx="9809018" cy="2298006"/>
        </a:xfrm>
        <a:prstGeom prst="roundRect">
          <a:avLst>
            <a:gd name="adj" fmla="val 10500"/>
          </a:avLst>
        </a:prstGeom>
        <a:gradFill rotWithShape="0">
          <a:gsLst>
            <a:gs pos="0">
              <a:schemeClr val="accent5">
                <a:hueOff val="-6758543"/>
                <a:satOff val="-17419"/>
                <a:lumOff val="-11765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5">
                <a:hueOff val="-6758543"/>
                <a:satOff val="-17419"/>
                <a:lumOff val="-11765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5">
                <a:hueOff val="-6758543"/>
                <a:satOff val="-17419"/>
                <a:lumOff val="-11765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>
          <a:outerShdw blurRad="50800" dist="50800" dir="5400000" sx="96000" sy="96000" rotWithShape="0">
            <a:srgbClr val="000000">
              <a:alpha val="48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1080000"/>
          </a:lightRig>
        </a:scene3d>
        <a:sp3d>
          <a:bevelT w="38100" h="127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297097" numCol="1" spcCol="1270" anchor="t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>
              <a:latin typeface="Basic Sans SF" pitchFamily="2" charset="0"/>
            </a:rPr>
            <a:t>Locations: Various</a:t>
          </a:r>
        </a:p>
      </dsp:txBody>
      <dsp:txXfrm>
        <a:off x="615617" y="2943180"/>
        <a:ext cx="9667674" cy="2156662"/>
      </dsp:txXfrm>
    </dsp:sp>
    <dsp:sp modelId="{96A98BD8-8C04-40D5-BE48-F02DD7F04A8B}">
      <dsp:nvSpPr>
        <dsp:cNvPr id="0" name=""/>
        <dsp:cNvSpPr/>
      </dsp:nvSpPr>
      <dsp:spPr>
        <a:xfrm>
          <a:off x="790170" y="3906611"/>
          <a:ext cx="4618332" cy="1034103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>
              <a:latin typeface="Basic Sans SF" pitchFamily="2" charset="0"/>
              <a:hlinkClick xmlns:r="http://schemas.openxmlformats.org/officeDocument/2006/relationships" r:id="rId1"/>
            </a:rPr>
            <a:t>ECU</a:t>
          </a:r>
          <a:br>
            <a:rPr lang="en-US" sz="2900" kern="1200" dirty="0">
              <a:latin typeface="Basic Sans SF" pitchFamily="2" charset="0"/>
              <a:hlinkClick xmlns:r="http://schemas.openxmlformats.org/officeDocument/2006/relationships" r:id="rId1"/>
            </a:rPr>
          </a:br>
          <a:r>
            <a:rPr lang="en-US" sz="2900" kern="1200" dirty="0">
              <a:latin typeface="Basic Sans SF" pitchFamily="2" charset="0"/>
              <a:hlinkClick xmlns:r="http://schemas.openxmlformats.org/officeDocument/2006/relationships" r:id="rId1"/>
            </a:rPr>
            <a:t>April 25, 2018</a:t>
          </a:r>
          <a:endParaRPr lang="en-US" sz="2900" kern="1200" dirty="0">
            <a:latin typeface="Basic Sans SF" pitchFamily="2" charset="0"/>
          </a:endParaRPr>
        </a:p>
      </dsp:txBody>
      <dsp:txXfrm>
        <a:off x="821972" y="3938413"/>
        <a:ext cx="4554728" cy="970499"/>
      </dsp:txXfrm>
    </dsp:sp>
    <dsp:sp modelId="{352D16A7-F357-4319-8565-AA96460F8D67}">
      <dsp:nvSpPr>
        <dsp:cNvPr id="0" name=""/>
        <dsp:cNvSpPr/>
      </dsp:nvSpPr>
      <dsp:spPr>
        <a:xfrm>
          <a:off x="5489527" y="3906611"/>
          <a:ext cx="4618332" cy="1034103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>
              <a:latin typeface="Basic Sans SF" pitchFamily="2" charset="0"/>
              <a:hlinkClick xmlns:r="http://schemas.openxmlformats.org/officeDocument/2006/relationships" r:id="rId2"/>
            </a:rPr>
            <a:t>WSSU</a:t>
          </a:r>
          <a:br>
            <a:rPr lang="en-US" sz="2900" kern="1200" dirty="0">
              <a:latin typeface="Basic Sans SF" pitchFamily="2" charset="0"/>
              <a:hlinkClick xmlns:r="http://schemas.openxmlformats.org/officeDocument/2006/relationships" r:id="rId2"/>
            </a:rPr>
          </a:br>
          <a:r>
            <a:rPr lang="en-US" sz="2900" kern="1200" dirty="0">
              <a:latin typeface="Basic Sans SF" pitchFamily="2" charset="0"/>
              <a:hlinkClick xmlns:r="http://schemas.openxmlformats.org/officeDocument/2006/relationships" r:id="rId2"/>
            </a:rPr>
            <a:t>September 27, 2018</a:t>
          </a:r>
          <a:endParaRPr lang="en-US" sz="2900" kern="1200" dirty="0">
            <a:latin typeface="Basic Sans SF" pitchFamily="2" charset="0"/>
          </a:endParaRPr>
        </a:p>
      </dsp:txBody>
      <dsp:txXfrm>
        <a:off x="5521329" y="3938413"/>
        <a:ext cx="4554728" cy="970499"/>
      </dsp:txXfrm>
    </dsp:sp>
  </dsp:spTree>
</dsp:drawing>
</file>

<file path=ppt/diagrams/drawing2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A36B36-B384-4411-8309-F17260615912}">
      <dsp:nvSpPr>
        <dsp:cNvPr id="0" name=""/>
        <dsp:cNvSpPr/>
      </dsp:nvSpPr>
      <dsp:spPr>
        <a:xfrm>
          <a:off x="2757" y="0"/>
          <a:ext cx="2706069" cy="5975927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b="0" kern="1200" dirty="0">
            <a:latin typeface="Basic Sans SF" pitchFamily="2" charset="0"/>
          </a:endParaRPr>
        </a:p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b="0" kern="1200" dirty="0">
            <a:latin typeface="Basic Sans SF" pitchFamily="2" charset="0"/>
          </a:endParaRPr>
        </a:p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b="0" kern="1200" dirty="0">
            <a:latin typeface="Basic Sans SF" pitchFamily="2" charset="0"/>
          </a:endParaRPr>
        </a:p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b="0" kern="1200" dirty="0">
            <a:latin typeface="Basic Sans SF" pitchFamily="2" charset="0"/>
          </a:endParaRPr>
        </a:p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b="0" kern="1200" dirty="0">
            <a:latin typeface="Basic Sans SF" pitchFamily="2" charset="0"/>
          </a:endParaRPr>
        </a:p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b="0" kern="1200" dirty="0">
            <a:latin typeface="Basic Sans SF" pitchFamily="2" charset="0"/>
          </a:endParaRPr>
        </a:p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0" kern="1200" dirty="0">
              <a:latin typeface="Basic Sans SF" pitchFamily="2" charset="0"/>
            </a:rPr>
            <a:t>Capital Projects Coordinator (CPC)</a:t>
          </a:r>
        </a:p>
      </dsp:txBody>
      <dsp:txXfrm>
        <a:off x="2757" y="0"/>
        <a:ext cx="2706069" cy="1792778"/>
      </dsp:txXfrm>
    </dsp:sp>
    <dsp:sp modelId="{6A90D042-0098-4E6E-BBB1-290230EF1039}">
      <dsp:nvSpPr>
        <dsp:cNvPr id="0" name=""/>
        <dsp:cNvSpPr/>
      </dsp:nvSpPr>
      <dsp:spPr>
        <a:xfrm>
          <a:off x="2911782" y="0"/>
          <a:ext cx="2706069" cy="5975927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Basic Sans SF" pitchFamily="2" charset="0"/>
            </a:rPr>
            <a:t>Audience:  </a:t>
          </a:r>
          <a:r>
            <a:rPr lang="en-US" sz="2800" b="1" i="1" kern="1200" dirty="0">
              <a:latin typeface="Basic Sans SF" pitchFamily="2" charset="0"/>
            </a:rPr>
            <a:t>Agencies</a:t>
          </a:r>
          <a:endParaRPr lang="en-US" sz="2400" b="1" i="1" kern="1200" dirty="0">
            <a:latin typeface="Basic Sans SF" pitchFamily="2" charset="0"/>
          </a:endParaRPr>
        </a:p>
      </dsp:txBody>
      <dsp:txXfrm>
        <a:off x="2911782" y="0"/>
        <a:ext cx="2706069" cy="1792778"/>
      </dsp:txXfrm>
    </dsp:sp>
    <dsp:sp modelId="{3C2ECF14-6C20-4BD2-AA77-A0F759766302}">
      <dsp:nvSpPr>
        <dsp:cNvPr id="0" name=""/>
        <dsp:cNvSpPr/>
      </dsp:nvSpPr>
      <dsp:spPr>
        <a:xfrm>
          <a:off x="3182389" y="1794528"/>
          <a:ext cx="2164855" cy="180182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Basic Sans SF" pitchFamily="2" charset="0"/>
            </a:rPr>
            <a:t>Location</a:t>
          </a:r>
          <a:r>
            <a:rPr lang="en-US" sz="1700" kern="1200" dirty="0">
              <a:latin typeface="Basic Sans SF" pitchFamily="2" charset="0"/>
            </a:rPr>
            <a:t>:  New Education Building (SCO)</a:t>
          </a:r>
        </a:p>
      </dsp:txBody>
      <dsp:txXfrm>
        <a:off x="3235163" y="1847302"/>
        <a:ext cx="2059307" cy="1696275"/>
      </dsp:txXfrm>
    </dsp:sp>
    <dsp:sp modelId="{F06960D6-A9FA-4420-9847-CA9E8C1F2974}">
      <dsp:nvSpPr>
        <dsp:cNvPr id="0" name=""/>
        <dsp:cNvSpPr/>
      </dsp:nvSpPr>
      <dsp:spPr>
        <a:xfrm>
          <a:off x="3182389" y="3873556"/>
          <a:ext cx="2164855" cy="1801823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Basic Sans SF" pitchFamily="2" charset="0"/>
              <a:hlinkClick xmlns:r="http://schemas.openxmlformats.org/officeDocument/2006/relationships" r:id="rId1"/>
            </a:rPr>
            <a:t>May 24, 2018</a:t>
          </a:r>
          <a:endParaRPr lang="en-US" sz="2400" kern="1200" dirty="0">
            <a:latin typeface="Basic Sans SF" pitchFamily="2" charset="0"/>
          </a:endParaRPr>
        </a:p>
      </dsp:txBody>
      <dsp:txXfrm>
        <a:off x="3235163" y="3926330"/>
        <a:ext cx="2059307" cy="1696275"/>
      </dsp:txXfrm>
    </dsp:sp>
    <dsp:sp modelId="{EF242AF3-CE70-485E-8232-2556849810D3}">
      <dsp:nvSpPr>
        <dsp:cNvPr id="0" name=""/>
        <dsp:cNvSpPr/>
      </dsp:nvSpPr>
      <dsp:spPr>
        <a:xfrm>
          <a:off x="5820807" y="0"/>
          <a:ext cx="2706069" cy="5975927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Basic Sans SF" pitchFamily="2" charset="0"/>
            </a:rPr>
            <a:t>Audience:  </a:t>
          </a:r>
          <a:r>
            <a:rPr lang="en-US" sz="2800" b="1" i="1" kern="1200" dirty="0">
              <a:latin typeface="Basic Sans SF" pitchFamily="2" charset="0"/>
            </a:rPr>
            <a:t>Community Colleges</a:t>
          </a:r>
          <a:endParaRPr lang="en-US" sz="2400" b="1" i="1" kern="1200" dirty="0">
            <a:latin typeface="Basic Sans SF" pitchFamily="2" charset="0"/>
          </a:endParaRPr>
        </a:p>
      </dsp:txBody>
      <dsp:txXfrm>
        <a:off x="5820807" y="0"/>
        <a:ext cx="2706069" cy="1792778"/>
      </dsp:txXfrm>
    </dsp:sp>
    <dsp:sp modelId="{558C9810-4F4E-4740-A19D-157AADD553FF}">
      <dsp:nvSpPr>
        <dsp:cNvPr id="0" name=""/>
        <dsp:cNvSpPr/>
      </dsp:nvSpPr>
      <dsp:spPr>
        <a:xfrm>
          <a:off x="6091414" y="1794528"/>
          <a:ext cx="2164855" cy="1801823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0" tIns="47625" rIns="63500" bIns="4762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>
              <a:latin typeface="Basic Sans SF" pitchFamily="2" charset="0"/>
            </a:rPr>
            <a:t>Location:   Caswell Building (System Office)</a:t>
          </a:r>
        </a:p>
      </dsp:txBody>
      <dsp:txXfrm>
        <a:off x="6144188" y="1847302"/>
        <a:ext cx="2059307" cy="1696275"/>
      </dsp:txXfrm>
    </dsp:sp>
    <dsp:sp modelId="{AF5A7B9C-430B-463D-BE19-7C1E6F642307}">
      <dsp:nvSpPr>
        <dsp:cNvPr id="0" name=""/>
        <dsp:cNvSpPr/>
      </dsp:nvSpPr>
      <dsp:spPr>
        <a:xfrm>
          <a:off x="6091414" y="3873556"/>
          <a:ext cx="2164855" cy="1801823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1120" tIns="53340" rIns="7112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latin typeface="Basic Sans SF" pitchFamily="2" charset="0"/>
              <a:hlinkClick xmlns:r="http://schemas.openxmlformats.org/officeDocument/2006/relationships" r:id="rId2"/>
            </a:rPr>
            <a:t>July 24, 2018</a:t>
          </a:r>
          <a:endParaRPr lang="en-US" sz="2800" kern="1200" dirty="0">
            <a:latin typeface="Basic Sans SF" pitchFamily="2" charset="0"/>
          </a:endParaRPr>
        </a:p>
      </dsp:txBody>
      <dsp:txXfrm>
        <a:off x="6144188" y="3926330"/>
        <a:ext cx="2059307" cy="1696275"/>
      </dsp:txXfrm>
    </dsp:sp>
    <dsp:sp modelId="{E5FBE81A-629D-4EC6-B20B-0BCCF5BBA629}">
      <dsp:nvSpPr>
        <dsp:cNvPr id="0" name=""/>
        <dsp:cNvSpPr/>
      </dsp:nvSpPr>
      <dsp:spPr>
        <a:xfrm>
          <a:off x="8729831" y="0"/>
          <a:ext cx="2706069" cy="5975927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Basic Sans SF" pitchFamily="2" charset="0"/>
            </a:rPr>
            <a:t>Audience:  </a:t>
          </a:r>
          <a:r>
            <a:rPr lang="en-US" sz="2800" b="1" i="1" kern="1200" dirty="0">
              <a:latin typeface="Basic Sans SF" pitchFamily="2" charset="0"/>
            </a:rPr>
            <a:t>Universities</a:t>
          </a:r>
          <a:endParaRPr lang="en-US" sz="2400" b="1" i="1" kern="1200" dirty="0">
            <a:latin typeface="Basic Sans SF" pitchFamily="2" charset="0"/>
          </a:endParaRPr>
        </a:p>
      </dsp:txBody>
      <dsp:txXfrm>
        <a:off x="8729831" y="0"/>
        <a:ext cx="2706069" cy="1792778"/>
      </dsp:txXfrm>
    </dsp:sp>
    <dsp:sp modelId="{7305A56C-8704-41BC-9805-270E4B3B7CB8}">
      <dsp:nvSpPr>
        <dsp:cNvPr id="0" name=""/>
        <dsp:cNvSpPr/>
      </dsp:nvSpPr>
      <dsp:spPr>
        <a:xfrm>
          <a:off x="9000438" y="1794528"/>
          <a:ext cx="2164855" cy="1801823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0" tIns="47625" rIns="63500" bIns="4762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>
              <a:latin typeface="Basic Sans SF" pitchFamily="2" charset="0"/>
            </a:rPr>
            <a:t>Location: TBD</a:t>
          </a:r>
        </a:p>
      </dsp:txBody>
      <dsp:txXfrm>
        <a:off x="9053212" y="1847302"/>
        <a:ext cx="2059307" cy="1696275"/>
      </dsp:txXfrm>
    </dsp:sp>
    <dsp:sp modelId="{D35B7767-D652-467F-A4A5-146CDD0DE804}">
      <dsp:nvSpPr>
        <dsp:cNvPr id="0" name=""/>
        <dsp:cNvSpPr/>
      </dsp:nvSpPr>
      <dsp:spPr>
        <a:xfrm>
          <a:off x="9000438" y="3873556"/>
          <a:ext cx="2164855" cy="180182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1120" tIns="53340" rIns="7112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 dirty="0">
            <a:latin typeface="Basic Sans SF" pitchFamily="2" charset="0"/>
            <a:hlinkClick xmlns:r="http://schemas.openxmlformats.org/officeDocument/2006/relationships" r:id="rId3"/>
          </a:endParaRP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latin typeface="Basic Sans SF" pitchFamily="2" charset="0"/>
              <a:hlinkClick xmlns:r="http://schemas.openxmlformats.org/officeDocument/2006/relationships" r:id="rId3"/>
            </a:rPr>
            <a:t>October 23, 2018</a:t>
          </a:r>
          <a:br>
            <a:rPr lang="en-US" sz="2800" kern="1200" dirty="0">
              <a:latin typeface="Basic Sans SF" pitchFamily="2" charset="0"/>
            </a:rPr>
          </a:br>
          <a:endParaRPr lang="en-US" sz="2800" kern="1200" dirty="0">
            <a:latin typeface="Basic Sans SF" pitchFamily="2" charset="0"/>
          </a:endParaRPr>
        </a:p>
      </dsp:txBody>
      <dsp:txXfrm>
        <a:off x="9053212" y="3926330"/>
        <a:ext cx="2059307" cy="1696275"/>
      </dsp:txXfrm>
    </dsp:sp>
  </dsp:spTree>
</dsp:drawing>
</file>

<file path=ppt/diagrams/drawing2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BB0F13-51CE-4918-8206-70ED6E232B1E}">
      <dsp:nvSpPr>
        <dsp:cNvPr id="0" name=""/>
        <dsp:cNvSpPr/>
      </dsp:nvSpPr>
      <dsp:spPr>
        <a:xfrm>
          <a:off x="0" y="54381"/>
          <a:ext cx="11096048" cy="121680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4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dirty="0">
              <a:latin typeface="Basic Sans SF" pitchFamily="2" charset="0"/>
            </a:rPr>
            <a:t>Interscope for </a:t>
          </a:r>
          <a:r>
            <a:rPr lang="en-US" sz="4400" b="1" i="1" kern="1200" dirty="0">
              <a:latin typeface="Basic Sans SF" pitchFamily="2" charset="0"/>
            </a:rPr>
            <a:t>Contractors and Designers</a:t>
          </a:r>
          <a:endParaRPr lang="en-US" sz="3600" b="1" i="1" kern="1200" dirty="0">
            <a:latin typeface="Basic Sans SF" pitchFamily="2" charset="0"/>
          </a:endParaRPr>
        </a:p>
      </dsp:txBody>
      <dsp:txXfrm>
        <a:off x="59399" y="113780"/>
        <a:ext cx="10977250" cy="1098002"/>
      </dsp:txXfrm>
    </dsp:sp>
  </dsp:spTree>
</dsp:drawing>
</file>

<file path=ppt/diagrams/drawing2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91A8C5-E89F-4F2E-8AEB-7703B52046A3}">
      <dsp:nvSpPr>
        <dsp:cNvPr id="0" name=""/>
        <dsp:cNvSpPr/>
      </dsp:nvSpPr>
      <dsp:spPr>
        <a:xfrm rot="5400000">
          <a:off x="7063109" y="-2946154"/>
          <a:ext cx="964406" cy="7101470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8120" tIns="99060" rIns="198120" bIns="99060" numCol="1" spcCol="1270" anchor="ctr" anchorCtr="0">
          <a:noAutofit/>
        </a:bodyPr>
        <a:lstStyle/>
        <a:p>
          <a:pPr marL="285750" lvl="1" indent="-285750" algn="ctr" defTabSz="23114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5200" kern="1200" dirty="0">
              <a:latin typeface="Basic Sans SF" pitchFamily="2" charset="0"/>
              <a:hlinkClick xmlns:r="http://schemas.openxmlformats.org/officeDocument/2006/relationships" r:id="rId1"/>
            </a:rPr>
            <a:t>April 17, 2018</a:t>
          </a:r>
          <a:endParaRPr lang="en-US" sz="5200" kern="1200" dirty="0">
            <a:latin typeface="Basic Sans SF" pitchFamily="2" charset="0"/>
          </a:endParaRPr>
        </a:p>
      </dsp:txBody>
      <dsp:txXfrm rot="-5400000">
        <a:off x="3994577" y="169456"/>
        <a:ext cx="7054392" cy="870250"/>
      </dsp:txXfrm>
    </dsp:sp>
    <dsp:sp modelId="{94A0737D-EDAE-4AC8-B07A-1B23D0CE91F0}">
      <dsp:nvSpPr>
        <dsp:cNvPr id="0" name=""/>
        <dsp:cNvSpPr/>
      </dsp:nvSpPr>
      <dsp:spPr>
        <a:xfrm>
          <a:off x="0" y="53735"/>
          <a:ext cx="3994577" cy="1205507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>
              <a:latin typeface="Basic Sans SF" pitchFamily="2" charset="0"/>
            </a:rPr>
            <a:t>iCenter-Unite Room 1107</a:t>
          </a:r>
        </a:p>
      </dsp:txBody>
      <dsp:txXfrm>
        <a:off x="58848" y="112583"/>
        <a:ext cx="3876881" cy="1087811"/>
      </dsp:txXfrm>
    </dsp:sp>
    <dsp:sp modelId="{135CBD4B-F2B3-4BA8-86DD-959A33D2FB84}">
      <dsp:nvSpPr>
        <dsp:cNvPr id="0" name=""/>
        <dsp:cNvSpPr/>
      </dsp:nvSpPr>
      <dsp:spPr>
        <a:xfrm rot="5400000">
          <a:off x="7063109" y="-1680371"/>
          <a:ext cx="964406" cy="7101470"/>
        </a:xfrm>
        <a:prstGeom prst="round2SameRect">
          <a:avLst/>
        </a:prstGeom>
        <a:solidFill>
          <a:schemeClr val="accent3">
            <a:tint val="40000"/>
            <a:alpha val="90000"/>
            <a:hueOff val="1014570"/>
            <a:satOff val="50000"/>
            <a:lumOff val="89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8120" tIns="99060" rIns="198120" bIns="99060" numCol="1" spcCol="1270" anchor="ctr" anchorCtr="0">
          <a:noAutofit/>
        </a:bodyPr>
        <a:lstStyle/>
        <a:p>
          <a:pPr marL="285750" lvl="1" indent="-285750" algn="ctr" defTabSz="23114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5200" kern="1200" dirty="0">
              <a:latin typeface="Basic Sans SF" pitchFamily="2" charset="0"/>
              <a:hlinkClick xmlns:r="http://schemas.openxmlformats.org/officeDocument/2006/relationships" r:id="rId2"/>
            </a:rPr>
            <a:t>May 10, 2018</a:t>
          </a:r>
          <a:endParaRPr lang="en-US" sz="5200" kern="1200" dirty="0">
            <a:latin typeface="Basic Sans SF" pitchFamily="2" charset="0"/>
          </a:endParaRPr>
        </a:p>
      </dsp:txBody>
      <dsp:txXfrm rot="-5400000">
        <a:off x="3994577" y="1435239"/>
        <a:ext cx="7054392" cy="870250"/>
      </dsp:txXfrm>
    </dsp:sp>
    <dsp:sp modelId="{0B23B3EC-6D46-4DAD-A7C7-BB9E416E35A8}">
      <dsp:nvSpPr>
        <dsp:cNvPr id="0" name=""/>
        <dsp:cNvSpPr/>
      </dsp:nvSpPr>
      <dsp:spPr>
        <a:xfrm>
          <a:off x="0" y="1267609"/>
          <a:ext cx="3994577" cy="1205507"/>
        </a:xfrm>
        <a:prstGeom prst="roundRect">
          <a:avLst/>
        </a:prstGeom>
        <a:solidFill>
          <a:schemeClr val="accent3">
            <a:hueOff val="1355300"/>
            <a:satOff val="50000"/>
            <a:lumOff val="-7353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>
              <a:latin typeface="Basic Sans SF" pitchFamily="2" charset="0"/>
            </a:rPr>
            <a:t>Pitt Community College-Russell Bldg.</a:t>
          </a:r>
        </a:p>
      </dsp:txBody>
      <dsp:txXfrm>
        <a:off x="58848" y="1326457"/>
        <a:ext cx="3876881" cy="1087811"/>
      </dsp:txXfrm>
    </dsp:sp>
    <dsp:sp modelId="{1ADF2536-4EF0-448E-84E7-BB03B495051B}">
      <dsp:nvSpPr>
        <dsp:cNvPr id="0" name=""/>
        <dsp:cNvSpPr/>
      </dsp:nvSpPr>
      <dsp:spPr>
        <a:xfrm rot="5400000">
          <a:off x="7063109" y="-414588"/>
          <a:ext cx="964406" cy="7101470"/>
        </a:xfrm>
        <a:prstGeom prst="round2SameRect">
          <a:avLst/>
        </a:prstGeom>
        <a:solidFill>
          <a:schemeClr val="accent3">
            <a:tint val="40000"/>
            <a:alpha val="90000"/>
            <a:hueOff val="2029141"/>
            <a:satOff val="100000"/>
            <a:lumOff val="1779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8120" tIns="99060" rIns="198120" bIns="99060" numCol="1" spcCol="1270" anchor="ctr" anchorCtr="0">
          <a:noAutofit/>
        </a:bodyPr>
        <a:lstStyle/>
        <a:p>
          <a:pPr marL="285750" lvl="1" indent="-285750" algn="ctr" defTabSz="23114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5200" kern="1200" dirty="0">
              <a:latin typeface="Basic Sans SF" pitchFamily="2" charset="0"/>
              <a:hlinkClick xmlns:r="http://schemas.openxmlformats.org/officeDocument/2006/relationships" r:id="rId3"/>
            </a:rPr>
            <a:t>June 26, 2018</a:t>
          </a:r>
          <a:endParaRPr lang="en-US" sz="5200" kern="1200" dirty="0">
            <a:latin typeface="Basic Sans SF" pitchFamily="2" charset="0"/>
          </a:endParaRPr>
        </a:p>
      </dsp:txBody>
      <dsp:txXfrm rot="-5400000">
        <a:off x="3994577" y="2701022"/>
        <a:ext cx="7054392" cy="870250"/>
      </dsp:txXfrm>
    </dsp:sp>
    <dsp:sp modelId="{824BCAEE-97AC-443B-812F-A5C10C4829EA}">
      <dsp:nvSpPr>
        <dsp:cNvPr id="0" name=""/>
        <dsp:cNvSpPr/>
      </dsp:nvSpPr>
      <dsp:spPr>
        <a:xfrm>
          <a:off x="0" y="2533392"/>
          <a:ext cx="3994577" cy="1205507"/>
        </a:xfrm>
        <a:prstGeom prst="roundRect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>
              <a:latin typeface="Basic Sans SF" pitchFamily="2" charset="0"/>
            </a:rPr>
            <a:t>UNC-Charlotte</a:t>
          </a:r>
        </a:p>
      </dsp:txBody>
      <dsp:txXfrm>
        <a:off x="58848" y="2592240"/>
        <a:ext cx="3876881" cy="108781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9A8448-D066-4CBB-92AE-4DB18E46D215}">
      <dsp:nvSpPr>
        <dsp:cNvPr id="0" name=""/>
        <dsp:cNvSpPr/>
      </dsp:nvSpPr>
      <dsp:spPr>
        <a:xfrm>
          <a:off x="2640324" y="151421"/>
          <a:ext cx="5629199" cy="1906028"/>
        </a:xfrm>
        <a:prstGeom prst="ellipse">
          <a:avLst/>
        </a:prstGeom>
        <a:solidFill>
          <a:schemeClr val="accent2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19B4D3E-7DE2-4358-BC74-B26178320080}">
      <dsp:nvSpPr>
        <dsp:cNvPr id="0" name=""/>
        <dsp:cNvSpPr/>
      </dsp:nvSpPr>
      <dsp:spPr>
        <a:xfrm>
          <a:off x="5007398" y="4494642"/>
          <a:ext cx="926629" cy="593042"/>
        </a:xfrm>
        <a:prstGeom prst="downArrow">
          <a:avLst/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2">
                <a:tint val="40000"/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>
          <a:outerShdw blurRad="50800" dist="50800" dir="5400000" sx="96000" sy="96000" rotWithShape="0">
            <a:srgbClr val="000000">
              <a:alpha val="48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1080000"/>
          </a:lightRig>
        </a:scene3d>
        <a:sp3d>
          <a:bevelT w="38100" h="127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/>
      </dsp:style>
    </dsp:sp>
    <dsp:sp modelId="{F372F871-2FE8-41DF-802E-A8C911BF42F5}">
      <dsp:nvSpPr>
        <dsp:cNvPr id="0" name=""/>
        <dsp:cNvSpPr/>
      </dsp:nvSpPr>
      <dsp:spPr>
        <a:xfrm>
          <a:off x="3179225" y="4818473"/>
          <a:ext cx="4447821" cy="11119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>
              <a:latin typeface="Basic Sans SF" pitchFamily="2" charset="0"/>
            </a:rPr>
            <a:t>Interscope Plus</a:t>
          </a:r>
        </a:p>
      </dsp:txBody>
      <dsp:txXfrm>
        <a:off x="3179225" y="4818473"/>
        <a:ext cx="4447821" cy="1111955"/>
      </dsp:txXfrm>
    </dsp:sp>
    <dsp:sp modelId="{E07E32BD-8AF6-472E-829C-84D282CDA161}">
      <dsp:nvSpPr>
        <dsp:cNvPr id="0" name=""/>
        <dsp:cNvSpPr/>
      </dsp:nvSpPr>
      <dsp:spPr>
        <a:xfrm>
          <a:off x="4397152" y="1874081"/>
          <a:ext cx="2478782" cy="2045653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2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>
          <a:outerShdw blurRad="50800" dist="50800" dir="5400000" sx="96000" sy="96000" rotWithShape="0">
            <a:srgbClr val="000000">
              <a:alpha val="48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1080000"/>
          </a:lightRig>
        </a:scene3d>
        <a:sp3d>
          <a:bevelT w="38100" h="127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latin typeface="Basic Sans SF" pitchFamily="2" charset="0"/>
            </a:rPr>
            <a:t>HUBSCO</a:t>
          </a:r>
        </a:p>
      </dsp:txBody>
      <dsp:txXfrm>
        <a:off x="4760161" y="2173660"/>
        <a:ext cx="1752764" cy="1446495"/>
      </dsp:txXfrm>
    </dsp:sp>
    <dsp:sp modelId="{911FBEF8-2F36-47DA-B99A-613616E5223E}">
      <dsp:nvSpPr>
        <dsp:cNvPr id="0" name=""/>
        <dsp:cNvSpPr/>
      </dsp:nvSpPr>
      <dsp:spPr>
        <a:xfrm>
          <a:off x="5764648" y="0"/>
          <a:ext cx="2507370" cy="2508304"/>
        </a:xfrm>
        <a:prstGeom prst="ellipse">
          <a:avLst/>
        </a:prstGeom>
        <a:gradFill rotWithShape="0">
          <a:gsLst>
            <a:gs pos="0">
              <a:schemeClr val="accent2">
                <a:hueOff val="-1455363"/>
                <a:satOff val="-83928"/>
                <a:lumOff val="8628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2">
                <a:hueOff val="-1455363"/>
                <a:satOff val="-83928"/>
                <a:lumOff val="8628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2">
                <a:hueOff val="-1455363"/>
                <a:satOff val="-83928"/>
                <a:lumOff val="8628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>
          <a:outerShdw blurRad="50800" dist="50800" dir="5400000" sx="96000" sy="96000" rotWithShape="0">
            <a:srgbClr val="000000">
              <a:alpha val="48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1080000"/>
          </a:lightRig>
        </a:scene3d>
        <a:sp3d>
          <a:bevelT w="38100" h="127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>
              <a:latin typeface="Basic Sans SF" pitchFamily="2" charset="0"/>
            </a:rPr>
            <a:t>Capstat</a:t>
          </a:r>
          <a:endParaRPr lang="en-US" sz="4000" kern="1200" dirty="0">
            <a:latin typeface="Basic Sans SF" pitchFamily="2" charset="0"/>
          </a:endParaRPr>
        </a:p>
      </dsp:txBody>
      <dsp:txXfrm>
        <a:off x="6131844" y="367333"/>
        <a:ext cx="1772978" cy="1773638"/>
      </dsp:txXfrm>
    </dsp:sp>
    <dsp:sp modelId="{135916FB-035B-4725-8114-9EF9BDB3D4A2}">
      <dsp:nvSpPr>
        <dsp:cNvPr id="0" name=""/>
        <dsp:cNvSpPr/>
      </dsp:nvSpPr>
      <dsp:spPr>
        <a:xfrm>
          <a:off x="2123420" y="300631"/>
          <a:ext cx="6693919" cy="4284307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E176F0-2688-4A3F-BF99-FEF064FAEDD0}">
      <dsp:nvSpPr>
        <dsp:cNvPr id="0" name=""/>
        <dsp:cNvSpPr/>
      </dsp:nvSpPr>
      <dsp:spPr>
        <a:xfrm>
          <a:off x="0" y="0"/>
          <a:ext cx="10982036" cy="100386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lt1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kern="1200" dirty="0">
              <a:latin typeface="Basic Sans SF" pitchFamily="2" charset="0"/>
            </a:rPr>
            <a:t>Training Resources</a:t>
          </a:r>
        </a:p>
      </dsp:txBody>
      <dsp:txXfrm>
        <a:off x="49004" y="49004"/>
        <a:ext cx="10884028" cy="905852"/>
      </dsp:txXfrm>
    </dsp:sp>
  </dsp:spTree>
</dsp:drawing>
</file>

<file path=ppt/diagrams/drawing3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CAC3EA-3841-4EA8-9FD8-A3A5EB49B378}">
      <dsp:nvSpPr>
        <dsp:cNvPr id="0" name=""/>
        <dsp:cNvSpPr/>
      </dsp:nvSpPr>
      <dsp:spPr>
        <a:xfrm>
          <a:off x="5399" y="0"/>
          <a:ext cx="5193867" cy="422804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tint val="40000"/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3">
                <a:tint val="40000"/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3">
                <a:tint val="40000"/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6220" tIns="236220" rIns="236220" bIns="236220" numCol="1" spcCol="1270" anchor="ctr" anchorCtr="0">
          <a:noAutofit/>
        </a:bodyPr>
        <a:lstStyle/>
        <a:p>
          <a:pPr marL="0" lvl="0" indent="0" algn="ctr" defTabSz="2755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200" kern="1200">
              <a:latin typeface="Basic Sans SF" pitchFamily="2" charset="0"/>
              <a:hlinkClick xmlns:r="http://schemas.openxmlformats.org/officeDocument/2006/relationships" r:id="rId1"/>
            </a:rPr>
            <a:t>Website</a:t>
          </a:r>
          <a:endParaRPr lang="en-US" sz="6200" kern="1200">
            <a:latin typeface="Basic Sans SF" pitchFamily="2" charset="0"/>
          </a:endParaRPr>
        </a:p>
      </dsp:txBody>
      <dsp:txXfrm>
        <a:off x="5399" y="0"/>
        <a:ext cx="5193867" cy="1268414"/>
      </dsp:txXfrm>
    </dsp:sp>
    <dsp:sp modelId="{6F52A6FE-57AB-4739-8702-AA831D80BC93}">
      <dsp:nvSpPr>
        <dsp:cNvPr id="0" name=""/>
        <dsp:cNvSpPr/>
      </dsp:nvSpPr>
      <dsp:spPr>
        <a:xfrm>
          <a:off x="524786" y="1269653"/>
          <a:ext cx="4155093" cy="127481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3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0" tIns="76200" rIns="101600" bIns="762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baseline="0" dirty="0">
              <a:latin typeface="Basic Sans SF" pitchFamily="2" charset="0"/>
            </a:rPr>
            <a:t>Training Materials Library</a:t>
          </a:r>
          <a:endParaRPr lang="en-US" sz="4000" kern="1200" dirty="0">
            <a:latin typeface="Basic Sans SF" pitchFamily="2" charset="0"/>
          </a:endParaRPr>
        </a:p>
      </dsp:txBody>
      <dsp:txXfrm>
        <a:off x="562124" y="1306991"/>
        <a:ext cx="4080417" cy="1200138"/>
      </dsp:txXfrm>
    </dsp:sp>
    <dsp:sp modelId="{7814E203-D4B2-4B99-97D1-310BBED743FB}">
      <dsp:nvSpPr>
        <dsp:cNvPr id="0" name=""/>
        <dsp:cNvSpPr/>
      </dsp:nvSpPr>
      <dsp:spPr>
        <a:xfrm>
          <a:off x="524786" y="2740593"/>
          <a:ext cx="4155093" cy="127481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1355300"/>
                <a:satOff val="50000"/>
                <a:lumOff val="-7353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3">
                <a:hueOff val="1355300"/>
                <a:satOff val="50000"/>
                <a:lumOff val="-7353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3">
                <a:hueOff val="1355300"/>
                <a:satOff val="50000"/>
                <a:lumOff val="-7353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0" tIns="76200" rIns="101600" bIns="762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baseline="0">
              <a:latin typeface="Basic Sans SF" pitchFamily="2" charset="0"/>
            </a:rPr>
            <a:t>Training Dates</a:t>
          </a:r>
          <a:endParaRPr lang="en-US" sz="4000" kern="1200">
            <a:latin typeface="Basic Sans SF" pitchFamily="2" charset="0"/>
          </a:endParaRPr>
        </a:p>
      </dsp:txBody>
      <dsp:txXfrm>
        <a:off x="562124" y="2777931"/>
        <a:ext cx="4080417" cy="1200138"/>
      </dsp:txXfrm>
    </dsp:sp>
    <dsp:sp modelId="{1382181A-CDC3-4FB8-B03F-A81AD1E76F5B}">
      <dsp:nvSpPr>
        <dsp:cNvPr id="0" name=""/>
        <dsp:cNvSpPr/>
      </dsp:nvSpPr>
      <dsp:spPr>
        <a:xfrm>
          <a:off x="5588806" y="0"/>
          <a:ext cx="5193867" cy="422804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tint val="40000"/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3">
                <a:tint val="40000"/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3">
                <a:tint val="40000"/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6220" tIns="236220" rIns="236220" bIns="236220" numCol="1" spcCol="1270" anchor="ctr" anchorCtr="0">
          <a:noAutofit/>
        </a:bodyPr>
        <a:lstStyle/>
        <a:p>
          <a:pPr marL="0" lvl="0" indent="0" algn="ctr" defTabSz="2755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200" kern="1200" dirty="0">
              <a:latin typeface="Basic Sans SF" pitchFamily="2" charset="0"/>
              <a:hlinkClick xmlns:r="http://schemas.openxmlformats.org/officeDocument/2006/relationships" r:id="rId2"/>
            </a:rPr>
            <a:t>Interscope</a:t>
          </a:r>
          <a:endParaRPr lang="en-US" sz="6200" kern="1200" dirty="0">
            <a:latin typeface="Basic Sans SF" pitchFamily="2" charset="0"/>
          </a:endParaRPr>
        </a:p>
      </dsp:txBody>
      <dsp:txXfrm>
        <a:off x="5588806" y="0"/>
        <a:ext cx="5193867" cy="1268414"/>
      </dsp:txXfrm>
    </dsp:sp>
    <dsp:sp modelId="{D2C8A4EC-4FD6-4198-9323-A34CC0224DEB}">
      <dsp:nvSpPr>
        <dsp:cNvPr id="0" name=""/>
        <dsp:cNvSpPr/>
      </dsp:nvSpPr>
      <dsp:spPr>
        <a:xfrm>
          <a:off x="6108193" y="1268414"/>
          <a:ext cx="4155093" cy="274823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2710599"/>
                <a:satOff val="100000"/>
                <a:lumOff val="-14706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3">
                <a:hueOff val="2710599"/>
                <a:satOff val="100000"/>
                <a:lumOff val="-14706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3">
                <a:hueOff val="2710599"/>
                <a:satOff val="100000"/>
                <a:lumOff val="-14706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0" tIns="76200" rIns="101600" bIns="76200" numCol="1" spcCol="1270" anchor="t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baseline="0" dirty="0">
              <a:latin typeface="Basic Sans SF" pitchFamily="2" charset="0"/>
            </a:rPr>
            <a:t>Help Tab</a:t>
          </a:r>
          <a:endParaRPr lang="en-US" sz="4000" kern="1200" dirty="0">
            <a:latin typeface="Basic Sans SF" pitchFamily="2" charset="0"/>
          </a:endParaRPr>
        </a:p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100" kern="1200">
              <a:latin typeface="Basic Sans SF" pitchFamily="2" charset="0"/>
            </a:rPr>
            <a:t>User Manual</a:t>
          </a:r>
        </a:p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100" kern="1200">
              <a:latin typeface="Basic Sans SF" pitchFamily="2" charset="0"/>
            </a:rPr>
            <a:t>User Training  Tutorials</a:t>
          </a:r>
        </a:p>
      </dsp:txBody>
      <dsp:txXfrm>
        <a:off x="6188686" y="1348907"/>
        <a:ext cx="3994107" cy="2587245"/>
      </dsp:txXfrm>
    </dsp:sp>
  </dsp:spTree>
</dsp:drawing>
</file>

<file path=ppt/diagrams/drawing3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84C94F-3D4A-4FD4-B0AC-F273DA7E499D}">
      <dsp:nvSpPr>
        <dsp:cNvPr id="0" name=""/>
        <dsp:cNvSpPr/>
      </dsp:nvSpPr>
      <dsp:spPr>
        <a:xfrm>
          <a:off x="0" y="1146"/>
          <a:ext cx="11009745" cy="132327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lt1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>
          <a:outerShdw blurRad="50800" dist="50800" dir="5400000" sx="96000" sy="96000" rotWithShape="0">
            <a:srgbClr val="000000">
              <a:alpha val="48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1080000"/>
          </a:lightRig>
        </a:scene3d>
        <a:sp3d>
          <a:bevelT w="38100" h="127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0980" tIns="220980" rIns="220980" bIns="220980" numCol="1" spcCol="1270" anchor="ctr" anchorCtr="0">
          <a:noAutofit/>
        </a:bodyPr>
        <a:lstStyle/>
        <a:p>
          <a:pPr marL="0" lvl="0" indent="0" algn="ctr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800" kern="1200" dirty="0">
              <a:latin typeface="Basic Sans SF" pitchFamily="2" charset="0"/>
            </a:rPr>
            <a:t>Additional Resources</a:t>
          </a:r>
        </a:p>
      </dsp:txBody>
      <dsp:txXfrm>
        <a:off x="64597" y="65743"/>
        <a:ext cx="10880551" cy="1194076"/>
      </dsp:txXfrm>
    </dsp:sp>
  </dsp:spTree>
</dsp:drawing>
</file>

<file path=ppt/diagrams/drawing3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C30BF8-71AA-45A2-A7E7-7E2E1B2238D1}">
      <dsp:nvSpPr>
        <dsp:cNvPr id="0" name=""/>
        <dsp:cNvSpPr/>
      </dsp:nvSpPr>
      <dsp:spPr>
        <a:xfrm>
          <a:off x="0" y="0"/>
          <a:ext cx="11009745" cy="369454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lt1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marL="0" lvl="0" indent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400" kern="1200" dirty="0">
              <a:latin typeface="Basic Sans SF" pitchFamily="2" charset="0"/>
              <a:hlinkClick xmlns:r="http://schemas.openxmlformats.org/officeDocument/2006/relationships" r:id="rId1"/>
            </a:rPr>
            <a:t>Connect NC Bond Mapping Project</a:t>
          </a:r>
          <a:endParaRPr lang="en-US" sz="5400" kern="1200" dirty="0">
            <a:latin typeface="Basic Sans SF" pitchFamily="2" charset="0"/>
          </a:endParaRPr>
        </a:p>
        <a:p>
          <a:pPr marL="0" lvl="0" indent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400" kern="1200" dirty="0">
              <a:latin typeface="Basic Sans SF" pitchFamily="2" charset="0"/>
            </a:rPr>
            <a:t>Found on State Construction </a:t>
          </a:r>
          <a:r>
            <a:rPr lang="en-US" sz="5400" kern="1200">
              <a:latin typeface="Basic Sans SF" pitchFamily="2" charset="0"/>
            </a:rPr>
            <a:t>Website Landing Page</a:t>
          </a:r>
          <a:endParaRPr lang="en-US" sz="5400" kern="1200" dirty="0">
            <a:latin typeface="Basic Sans SF" pitchFamily="2" charset="0"/>
          </a:endParaRPr>
        </a:p>
      </dsp:txBody>
      <dsp:txXfrm>
        <a:off x="108210" y="108210"/>
        <a:ext cx="10793325" cy="347812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990076-70FC-4D03-B42E-B93D7534002D}">
      <dsp:nvSpPr>
        <dsp:cNvPr id="0" name=""/>
        <dsp:cNvSpPr/>
      </dsp:nvSpPr>
      <dsp:spPr>
        <a:xfrm>
          <a:off x="4290205" y="-137832"/>
          <a:ext cx="2678335" cy="1631353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0" kern="1200" dirty="0">
              <a:latin typeface="Basic Sans SF" pitchFamily="2" charset="0"/>
            </a:rPr>
            <a:t>Track the life cycle of Capital Projects </a:t>
          </a:r>
        </a:p>
      </dsp:txBody>
      <dsp:txXfrm>
        <a:off x="4369841" y="-58196"/>
        <a:ext cx="2519063" cy="1472081"/>
      </dsp:txXfrm>
    </dsp:sp>
    <dsp:sp modelId="{DF0B82C0-D874-486C-BC8A-5B1780C6BFC8}">
      <dsp:nvSpPr>
        <dsp:cNvPr id="0" name=""/>
        <dsp:cNvSpPr/>
      </dsp:nvSpPr>
      <dsp:spPr>
        <a:xfrm>
          <a:off x="3113538" y="677843"/>
          <a:ext cx="5031671" cy="5031671"/>
        </a:xfrm>
        <a:custGeom>
          <a:avLst/>
          <a:gdLst/>
          <a:ahLst/>
          <a:cxnLst/>
          <a:rect l="0" t="0" r="0" b="0"/>
          <a:pathLst>
            <a:path>
              <a:moveTo>
                <a:pt x="4023116" y="501503"/>
              </a:moveTo>
              <a:arcTo wR="2515835" hR="2515835" stAng="18408402" swAng="846012"/>
            </a:path>
          </a:pathLst>
        </a:custGeom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481DADD-6010-4F44-A19E-4859E09340EA}">
      <dsp:nvSpPr>
        <dsp:cNvPr id="0" name=""/>
        <dsp:cNvSpPr/>
      </dsp:nvSpPr>
      <dsp:spPr>
        <a:xfrm>
          <a:off x="6651095" y="1770610"/>
          <a:ext cx="2741960" cy="1291266"/>
        </a:xfrm>
        <a:prstGeom prst="roundRect">
          <a:avLst/>
        </a:prstGeom>
        <a:solidFill>
          <a:schemeClr val="accent5">
            <a:hueOff val="-1689636"/>
            <a:satOff val="-4355"/>
            <a:lumOff val="-2941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b="0" kern="1200" dirty="0">
            <a:latin typeface="Basic Sans SF" pitchFamily="2" charset="0"/>
          </a:endParaRP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0" kern="1200" dirty="0">
              <a:latin typeface="Basic Sans SF" pitchFamily="2" charset="0"/>
            </a:rPr>
            <a:t>From 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0" kern="1200" dirty="0">
              <a:latin typeface="Basic Sans SF" pitchFamily="2" charset="0"/>
            </a:rPr>
            <a:t>Authorization </a:t>
          </a:r>
          <a:br>
            <a:rPr lang="en-US" sz="2800" b="0" kern="1200" dirty="0">
              <a:latin typeface="Basic Sans SF" pitchFamily="2" charset="0"/>
            </a:rPr>
          </a:br>
          <a:endParaRPr lang="en-US" sz="2800" b="0" kern="1200" dirty="0">
            <a:latin typeface="Basic Sans SF" pitchFamily="2" charset="0"/>
          </a:endParaRPr>
        </a:p>
      </dsp:txBody>
      <dsp:txXfrm>
        <a:off x="6714129" y="1833644"/>
        <a:ext cx="2615892" cy="1165198"/>
      </dsp:txXfrm>
    </dsp:sp>
    <dsp:sp modelId="{AD3A98CD-17EC-491F-B910-5E146474DC30}">
      <dsp:nvSpPr>
        <dsp:cNvPr id="0" name=""/>
        <dsp:cNvSpPr/>
      </dsp:nvSpPr>
      <dsp:spPr>
        <a:xfrm>
          <a:off x="3135192" y="900597"/>
          <a:ext cx="5031671" cy="5031671"/>
        </a:xfrm>
        <a:custGeom>
          <a:avLst/>
          <a:gdLst/>
          <a:ahLst/>
          <a:cxnLst/>
          <a:rect l="0" t="0" r="0" b="0"/>
          <a:pathLst>
            <a:path>
              <a:moveTo>
                <a:pt x="5029091" y="2401938"/>
              </a:moveTo>
              <a:arcTo wR="2515835" hR="2515835" stAng="21444313" swAng="1007560"/>
            </a:path>
          </a:pathLst>
        </a:custGeom>
        <a:noFill/>
        <a:ln w="9525" cap="flat" cmpd="sng" algn="ctr">
          <a:solidFill>
            <a:schemeClr val="accent5">
              <a:hueOff val="-1689636"/>
              <a:satOff val="-4355"/>
              <a:lumOff val="-2941"/>
              <a:alphaOff val="0"/>
            </a:schemeClr>
          </a:solidFill>
          <a:prstDash val="solid"/>
          <a:tailEnd type="arrow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654A11-5CEC-4011-8C86-A2183A9AF624}">
      <dsp:nvSpPr>
        <dsp:cNvPr id="0" name=""/>
        <dsp:cNvSpPr/>
      </dsp:nvSpPr>
      <dsp:spPr>
        <a:xfrm>
          <a:off x="6116027" y="4264705"/>
          <a:ext cx="2907905" cy="1375932"/>
        </a:xfrm>
        <a:prstGeom prst="round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b="0" kern="1200" dirty="0">
            <a:latin typeface="Basic Sans SF" pitchFamily="2" charset="0"/>
          </a:endParaRP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0" kern="1200" dirty="0">
              <a:latin typeface="Basic Sans SF" pitchFamily="2" charset="0"/>
            </a:rPr>
            <a:t>Until closed out </a:t>
          </a:r>
          <a:br>
            <a:rPr lang="en-US" sz="2800" b="0" kern="1200" dirty="0">
              <a:latin typeface="Basic Sans SF" pitchFamily="2" charset="0"/>
            </a:rPr>
          </a:br>
          <a:endParaRPr lang="en-US" sz="2800" b="0" kern="1200" dirty="0">
            <a:latin typeface="Basic Sans SF" pitchFamily="2" charset="0"/>
          </a:endParaRPr>
        </a:p>
      </dsp:txBody>
      <dsp:txXfrm>
        <a:off x="6183194" y="4331872"/>
        <a:ext cx="2773571" cy="1241598"/>
      </dsp:txXfrm>
    </dsp:sp>
    <dsp:sp modelId="{F418B6D7-9859-41C8-846B-4534885B4B03}">
      <dsp:nvSpPr>
        <dsp:cNvPr id="0" name=""/>
        <dsp:cNvSpPr/>
      </dsp:nvSpPr>
      <dsp:spPr>
        <a:xfrm>
          <a:off x="3130812" y="781940"/>
          <a:ext cx="5031671" cy="5031671"/>
        </a:xfrm>
        <a:custGeom>
          <a:avLst/>
          <a:gdLst/>
          <a:ahLst/>
          <a:cxnLst/>
          <a:rect l="0" t="0" r="0" b="0"/>
          <a:pathLst>
            <a:path>
              <a:moveTo>
                <a:pt x="3143859" y="4952024"/>
              </a:moveTo>
              <a:arcTo wR="2515835" hR="2515835" stAng="4532668" swAng="1277464"/>
            </a:path>
          </a:pathLst>
        </a:custGeom>
        <a:noFill/>
        <a:ln w="9525" cap="flat" cmpd="sng" algn="ctr">
          <a:solidFill>
            <a:schemeClr val="accent5">
              <a:hueOff val="-3379271"/>
              <a:satOff val="-8710"/>
              <a:lumOff val="-5883"/>
              <a:alphaOff val="0"/>
            </a:schemeClr>
          </a:solidFill>
          <a:prstDash val="solid"/>
          <a:tailEnd type="arrow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EE39D8C-7FF3-4347-A2AE-1D8C8A4EBDA3}">
      <dsp:nvSpPr>
        <dsp:cNvPr id="0" name=""/>
        <dsp:cNvSpPr/>
      </dsp:nvSpPr>
      <dsp:spPr>
        <a:xfrm>
          <a:off x="2234877" y="4125431"/>
          <a:ext cx="2889352" cy="1616080"/>
        </a:xfrm>
        <a:prstGeom prst="roundRect">
          <a:avLst/>
        </a:prstGeom>
        <a:solidFill>
          <a:schemeClr val="accent5">
            <a:hueOff val="-5068907"/>
            <a:satOff val="-13064"/>
            <a:lumOff val="-8824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200" b="0" kern="1200" dirty="0">
            <a:latin typeface="Basic Sans SF" pitchFamily="2" charset="0"/>
          </a:endParaRPr>
        </a:p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0" kern="1200" dirty="0">
              <a:latin typeface="Basic Sans SF" pitchFamily="2" charset="0"/>
            </a:rPr>
            <a:t>Tracks funding sources </a:t>
          </a:r>
          <a:br>
            <a:rPr lang="en-US" sz="2800" b="0" kern="1200" dirty="0">
              <a:latin typeface="Basic Sans SF" pitchFamily="2" charset="0"/>
            </a:rPr>
          </a:br>
          <a:endParaRPr lang="en-US" sz="2800" b="0" kern="1200" dirty="0">
            <a:latin typeface="Basic Sans SF" pitchFamily="2" charset="0"/>
          </a:endParaRPr>
        </a:p>
      </dsp:txBody>
      <dsp:txXfrm>
        <a:off x="2313768" y="4204322"/>
        <a:ext cx="2731570" cy="1458298"/>
      </dsp:txXfrm>
    </dsp:sp>
    <dsp:sp modelId="{4A9B5891-9966-4DD3-A9B2-C42434CC63E4}">
      <dsp:nvSpPr>
        <dsp:cNvPr id="0" name=""/>
        <dsp:cNvSpPr/>
      </dsp:nvSpPr>
      <dsp:spPr>
        <a:xfrm>
          <a:off x="2807713" y="279679"/>
          <a:ext cx="5031671" cy="5031671"/>
        </a:xfrm>
        <a:custGeom>
          <a:avLst/>
          <a:gdLst/>
          <a:ahLst/>
          <a:cxnLst/>
          <a:rect l="0" t="0" r="0" b="0"/>
          <a:pathLst>
            <a:path>
              <a:moveTo>
                <a:pt x="279868" y="3669040"/>
              </a:moveTo>
              <a:arcTo wR="2515835" hR="2515835" stAng="9163048" swAng="842949"/>
            </a:path>
          </a:pathLst>
        </a:custGeom>
        <a:noFill/>
        <a:ln w="9525" cap="flat" cmpd="sng" algn="ctr">
          <a:solidFill>
            <a:schemeClr val="accent5">
              <a:hueOff val="-5068907"/>
              <a:satOff val="-13064"/>
              <a:lumOff val="-8824"/>
              <a:alphaOff val="0"/>
            </a:schemeClr>
          </a:solidFill>
          <a:prstDash val="solid"/>
          <a:tailEnd type="arrow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3AE7F2-ACFE-4090-8B06-57B4559D7BC4}">
      <dsp:nvSpPr>
        <dsp:cNvPr id="0" name=""/>
        <dsp:cNvSpPr/>
      </dsp:nvSpPr>
      <dsp:spPr>
        <a:xfrm>
          <a:off x="1731522" y="1512823"/>
          <a:ext cx="2474607" cy="1659062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0" kern="1200" dirty="0">
              <a:latin typeface="Basic Sans SF" pitchFamily="2" charset="0"/>
            </a:rPr>
            <a:t>Tracks HUB data</a:t>
          </a:r>
        </a:p>
      </dsp:txBody>
      <dsp:txXfrm>
        <a:off x="1812511" y="1593812"/>
        <a:ext cx="2312629" cy="1497084"/>
      </dsp:txXfrm>
    </dsp:sp>
    <dsp:sp modelId="{1F1177E2-DDC4-4BEB-826B-AEF340417401}">
      <dsp:nvSpPr>
        <dsp:cNvPr id="0" name=""/>
        <dsp:cNvSpPr/>
      </dsp:nvSpPr>
      <dsp:spPr>
        <a:xfrm>
          <a:off x="2436963" y="975056"/>
          <a:ext cx="5031671" cy="5031671"/>
        </a:xfrm>
        <a:custGeom>
          <a:avLst/>
          <a:gdLst/>
          <a:ahLst/>
          <a:cxnLst/>
          <a:rect l="0" t="0" r="0" b="0"/>
          <a:pathLst>
            <a:path>
              <a:moveTo>
                <a:pt x="1123026" y="420719"/>
              </a:moveTo>
              <a:arcTo wR="2515835" hR="2515835" stAng="14183071" swAng="827825"/>
            </a:path>
          </a:pathLst>
        </a:custGeom>
        <a:noFill/>
        <a:ln w="9525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tailEnd type="arrow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F61C96-A52D-427D-8962-88E0392F5AE8}">
      <dsp:nvSpPr>
        <dsp:cNvPr id="0" name=""/>
        <dsp:cNvSpPr/>
      </dsp:nvSpPr>
      <dsp:spPr>
        <a:xfrm>
          <a:off x="2923337" y="2163565"/>
          <a:ext cx="5909175" cy="19473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 dirty="0">
              <a:latin typeface="Basic Sans SF" pitchFamily="2" charset="0"/>
            </a:rPr>
            <a:t>Interscope Then</a:t>
          </a:r>
        </a:p>
      </dsp:txBody>
      <dsp:txXfrm>
        <a:off x="2923337" y="2163565"/>
        <a:ext cx="5909175" cy="1947341"/>
      </dsp:txXfrm>
    </dsp:sp>
    <dsp:sp modelId="{15187361-49F8-4F31-8D23-569249ED91FF}">
      <dsp:nvSpPr>
        <dsp:cNvPr id="0" name=""/>
        <dsp:cNvSpPr/>
      </dsp:nvSpPr>
      <dsp:spPr>
        <a:xfrm>
          <a:off x="2916622" y="1571304"/>
          <a:ext cx="470048" cy="470048"/>
        </a:xfrm>
        <a:prstGeom prst="ellipse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DE05701-4C2A-4F5F-8230-0AF7B6DCB788}">
      <dsp:nvSpPr>
        <dsp:cNvPr id="0" name=""/>
        <dsp:cNvSpPr/>
      </dsp:nvSpPr>
      <dsp:spPr>
        <a:xfrm>
          <a:off x="3245656" y="913237"/>
          <a:ext cx="470048" cy="470048"/>
        </a:xfrm>
        <a:prstGeom prst="ellipse">
          <a:avLst/>
        </a:prstGeom>
        <a:solidFill>
          <a:schemeClr val="accent1">
            <a:shade val="80000"/>
            <a:hueOff val="20546"/>
            <a:satOff val="-368"/>
            <a:lumOff val="1564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A2E5CD-EBCF-43FE-9DD8-ED2EE6077407}">
      <dsp:nvSpPr>
        <dsp:cNvPr id="0" name=""/>
        <dsp:cNvSpPr/>
      </dsp:nvSpPr>
      <dsp:spPr>
        <a:xfrm>
          <a:off x="4035337" y="1044851"/>
          <a:ext cx="738646" cy="738646"/>
        </a:xfrm>
        <a:prstGeom prst="ellipse">
          <a:avLst/>
        </a:prstGeom>
        <a:solidFill>
          <a:schemeClr val="accent1">
            <a:shade val="80000"/>
            <a:hueOff val="41092"/>
            <a:satOff val="-736"/>
            <a:lumOff val="3128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457882-7631-4ED3-84C4-47F823DF9849}">
      <dsp:nvSpPr>
        <dsp:cNvPr id="0" name=""/>
        <dsp:cNvSpPr/>
      </dsp:nvSpPr>
      <dsp:spPr>
        <a:xfrm>
          <a:off x="4693404" y="320977"/>
          <a:ext cx="470048" cy="470048"/>
        </a:xfrm>
        <a:prstGeom prst="ellipse">
          <a:avLst/>
        </a:prstGeom>
        <a:solidFill>
          <a:schemeClr val="accent1">
            <a:shade val="80000"/>
            <a:hueOff val="61638"/>
            <a:satOff val="-1104"/>
            <a:lumOff val="4691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38CA4E-32FC-4AD1-A5DB-11D6FBAD260F}">
      <dsp:nvSpPr>
        <dsp:cNvPr id="0" name=""/>
        <dsp:cNvSpPr/>
      </dsp:nvSpPr>
      <dsp:spPr>
        <a:xfrm>
          <a:off x="5548892" y="57750"/>
          <a:ext cx="470048" cy="470048"/>
        </a:xfrm>
        <a:prstGeom prst="ellipse">
          <a:avLst/>
        </a:prstGeom>
        <a:solidFill>
          <a:schemeClr val="accent1">
            <a:shade val="80000"/>
            <a:hueOff val="82184"/>
            <a:satOff val="-1472"/>
            <a:lumOff val="6255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B507E83-C725-45A3-812D-4260319CE6A5}">
      <dsp:nvSpPr>
        <dsp:cNvPr id="0" name=""/>
        <dsp:cNvSpPr/>
      </dsp:nvSpPr>
      <dsp:spPr>
        <a:xfrm>
          <a:off x="6601799" y="518397"/>
          <a:ext cx="470048" cy="470048"/>
        </a:xfrm>
        <a:prstGeom prst="ellipse">
          <a:avLst/>
        </a:prstGeom>
        <a:solidFill>
          <a:schemeClr val="accent1">
            <a:shade val="80000"/>
            <a:hueOff val="102730"/>
            <a:satOff val="-1840"/>
            <a:lumOff val="7819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2918E5-B7E2-4926-B7F4-0F058C36F354}">
      <dsp:nvSpPr>
        <dsp:cNvPr id="0" name=""/>
        <dsp:cNvSpPr/>
      </dsp:nvSpPr>
      <dsp:spPr>
        <a:xfrm>
          <a:off x="7259867" y="847430"/>
          <a:ext cx="738646" cy="738646"/>
        </a:xfrm>
        <a:prstGeom prst="ellipse">
          <a:avLst/>
        </a:prstGeom>
        <a:solidFill>
          <a:schemeClr val="accent1">
            <a:shade val="80000"/>
            <a:hueOff val="123276"/>
            <a:satOff val="-2208"/>
            <a:lumOff val="9383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8B0CE0-5CE5-4396-84DF-6FF557A9AA1A}">
      <dsp:nvSpPr>
        <dsp:cNvPr id="0" name=""/>
        <dsp:cNvSpPr/>
      </dsp:nvSpPr>
      <dsp:spPr>
        <a:xfrm>
          <a:off x="8181161" y="1571304"/>
          <a:ext cx="470048" cy="470048"/>
        </a:xfrm>
        <a:prstGeom prst="ellipse">
          <a:avLst/>
        </a:prstGeom>
        <a:solidFill>
          <a:schemeClr val="accent1">
            <a:shade val="80000"/>
            <a:hueOff val="143822"/>
            <a:satOff val="-2576"/>
            <a:lumOff val="10947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7C2E105-D353-4212-BEF0-BAF6FB953EE1}">
      <dsp:nvSpPr>
        <dsp:cNvPr id="0" name=""/>
        <dsp:cNvSpPr/>
      </dsp:nvSpPr>
      <dsp:spPr>
        <a:xfrm>
          <a:off x="8576001" y="2295178"/>
          <a:ext cx="470048" cy="470048"/>
        </a:xfrm>
        <a:prstGeom prst="ellipse">
          <a:avLst/>
        </a:prstGeom>
        <a:solidFill>
          <a:schemeClr val="accent1">
            <a:shade val="80000"/>
            <a:hueOff val="164368"/>
            <a:satOff val="-2944"/>
            <a:lumOff val="12511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B27F43-1B5F-460E-B3F9-C0324BAE750A}">
      <dsp:nvSpPr>
        <dsp:cNvPr id="0" name=""/>
        <dsp:cNvSpPr/>
      </dsp:nvSpPr>
      <dsp:spPr>
        <a:xfrm>
          <a:off x="5154051" y="913237"/>
          <a:ext cx="1208695" cy="1208695"/>
        </a:xfrm>
        <a:prstGeom prst="ellipse">
          <a:avLst/>
        </a:prstGeom>
        <a:solidFill>
          <a:schemeClr val="accent1">
            <a:shade val="80000"/>
            <a:hueOff val="184914"/>
            <a:satOff val="-3312"/>
            <a:lumOff val="14074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A618F6-BE41-41C8-8593-81DF1E410138}">
      <dsp:nvSpPr>
        <dsp:cNvPr id="0" name=""/>
        <dsp:cNvSpPr/>
      </dsp:nvSpPr>
      <dsp:spPr>
        <a:xfrm>
          <a:off x="2587589" y="3413893"/>
          <a:ext cx="470048" cy="470048"/>
        </a:xfrm>
        <a:prstGeom prst="ellipse">
          <a:avLst/>
        </a:prstGeom>
        <a:solidFill>
          <a:schemeClr val="accent1">
            <a:shade val="80000"/>
            <a:hueOff val="205461"/>
            <a:satOff val="-3680"/>
            <a:lumOff val="15638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1861FFA-D183-4F54-9001-6DAC24C2A548}">
      <dsp:nvSpPr>
        <dsp:cNvPr id="0" name=""/>
        <dsp:cNvSpPr/>
      </dsp:nvSpPr>
      <dsp:spPr>
        <a:xfrm>
          <a:off x="2982429" y="4006153"/>
          <a:ext cx="738646" cy="738646"/>
        </a:xfrm>
        <a:prstGeom prst="ellipse">
          <a:avLst/>
        </a:prstGeom>
        <a:solidFill>
          <a:schemeClr val="accent1">
            <a:shade val="80000"/>
            <a:hueOff val="226007"/>
            <a:satOff val="-4048"/>
            <a:lumOff val="17202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0BE1BC-66E6-4ACC-8AEC-5901B67B996D}">
      <dsp:nvSpPr>
        <dsp:cNvPr id="0" name=""/>
        <dsp:cNvSpPr/>
      </dsp:nvSpPr>
      <dsp:spPr>
        <a:xfrm>
          <a:off x="3969530" y="4532607"/>
          <a:ext cx="1074395" cy="1074395"/>
        </a:xfrm>
        <a:prstGeom prst="ellipse">
          <a:avLst/>
        </a:prstGeom>
        <a:solidFill>
          <a:schemeClr val="accent1">
            <a:shade val="80000"/>
            <a:hueOff val="246553"/>
            <a:satOff val="-4416"/>
            <a:lumOff val="18766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2B576D5-8626-43EB-A0B4-7BAA288013E8}">
      <dsp:nvSpPr>
        <dsp:cNvPr id="0" name=""/>
        <dsp:cNvSpPr/>
      </dsp:nvSpPr>
      <dsp:spPr>
        <a:xfrm>
          <a:off x="5351471" y="5388095"/>
          <a:ext cx="470048" cy="470048"/>
        </a:xfrm>
        <a:prstGeom prst="ellipse">
          <a:avLst/>
        </a:prstGeom>
        <a:solidFill>
          <a:schemeClr val="accent1">
            <a:shade val="80000"/>
            <a:hueOff val="267099"/>
            <a:satOff val="-4784"/>
            <a:lumOff val="2033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82C6A3-2578-494D-91C0-7A8CBD6BD084}">
      <dsp:nvSpPr>
        <dsp:cNvPr id="0" name=""/>
        <dsp:cNvSpPr/>
      </dsp:nvSpPr>
      <dsp:spPr>
        <a:xfrm>
          <a:off x="5614698" y="4532607"/>
          <a:ext cx="738646" cy="738646"/>
        </a:xfrm>
        <a:prstGeom prst="ellipse">
          <a:avLst/>
        </a:prstGeom>
        <a:solidFill>
          <a:schemeClr val="accent1">
            <a:shade val="80000"/>
            <a:hueOff val="287645"/>
            <a:satOff val="-5152"/>
            <a:lumOff val="21894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7B9D42-DC5F-4D72-9BA1-15B1DF9D4A28}">
      <dsp:nvSpPr>
        <dsp:cNvPr id="0" name=""/>
        <dsp:cNvSpPr/>
      </dsp:nvSpPr>
      <dsp:spPr>
        <a:xfrm>
          <a:off x="6272766" y="5453901"/>
          <a:ext cx="470048" cy="470048"/>
        </a:xfrm>
        <a:prstGeom prst="ellipse">
          <a:avLst/>
        </a:prstGeom>
        <a:solidFill>
          <a:schemeClr val="accent1">
            <a:shade val="80000"/>
            <a:hueOff val="308191"/>
            <a:satOff val="-5520"/>
            <a:lumOff val="23457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9B7616-54B9-4213-9A5B-40B6ADEDF004}">
      <dsp:nvSpPr>
        <dsp:cNvPr id="0" name=""/>
        <dsp:cNvSpPr/>
      </dsp:nvSpPr>
      <dsp:spPr>
        <a:xfrm>
          <a:off x="6865026" y="4400994"/>
          <a:ext cx="1074395" cy="1074395"/>
        </a:xfrm>
        <a:prstGeom prst="ellipse">
          <a:avLst/>
        </a:prstGeom>
        <a:solidFill>
          <a:schemeClr val="accent1">
            <a:shade val="80000"/>
            <a:hueOff val="328737"/>
            <a:satOff val="-5888"/>
            <a:lumOff val="25021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D7CBC5C-F2E9-49C9-969F-D8B2F739ACA5}">
      <dsp:nvSpPr>
        <dsp:cNvPr id="0" name=""/>
        <dsp:cNvSpPr/>
      </dsp:nvSpPr>
      <dsp:spPr>
        <a:xfrm>
          <a:off x="8312774" y="4137767"/>
          <a:ext cx="738646" cy="738646"/>
        </a:xfrm>
        <a:prstGeom prst="ellipse">
          <a:avLst/>
        </a:prstGeom>
        <a:solidFill>
          <a:schemeClr val="accent1">
            <a:shade val="80000"/>
            <a:hueOff val="349283"/>
            <a:satOff val="-6256"/>
            <a:lumOff val="26585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CE0A84-4F5C-44B1-92E9-5C923316ACFA}">
      <dsp:nvSpPr>
        <dsp:cNvPr id="0" name=""/>
        <dsp:cNvSpPr/>
      </dsp:nvSpPr>
      <dsp:spPr>
        <a:xfrm>
          <a:off x="7562457" y="1554846"/>
          <a:ext cx="340805" cy="340920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lt1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 w="952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1059509-0436-4B32-A622-F7E01FDC881F}">
      <dsp:nvSpPr>
        <dsp:cNvPr id="0" name=""/>
        <dsp:cNvSpPr/>
      </dsp:nvSpPr>
      <dsp:spPr>
        <a:xfrm>
          <a:off x="6983306" y="1554846"/>
          <a:ext cx="340805" cy="340920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lt1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 w="952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BD2ED96-D05E-4ADB-A673-311CD8E28E02}">
      <dsp:nvSpPr>
        <dsp:cNvPr id="0" name=""/>
        <dsp:cNvSpPr/>
      </dsp:nvSpPr>
      <dsp:spPr>
        <a:xfrm>
          <a:off x="6404154" y="1554846"/>
          <a:ext cx="340805" cy="340920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lt1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 w="952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7C5BC22-9CD1-4060-9DEA-B96067B75EDA}">
      <dsp:nvSpPr>
        <dsp:cNvPr id="0" name=""/>
        <dsp:cNvSpPr/>
      </dsp:nvSpPr>
      <dsp:spPr>
        <a:xfrm>
          <a:off x="5825002" y="1554846"/>
          <a:ext cx="340805" cy="340920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lt1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 w="952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AFCA069-2CD7-460C-AF57-4BB1F4B52DD5}">
      <dsp:nvSpPr>
        <dsp:cNvPr id="0" name=""/>
        <dsp:cNvSpPr/>
      </dsp:nvSpPr>
      <dsp:spPr>
        <a:xfrm>
          <a:off x="5245851" y="1554846"/>
          <a:ext cx="340805" cy="340920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lt1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 w="952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8F0C064-2F3D-43D4-9CB2-C1B782CDAA91}">
      <dsp:nvSpPr>
        <dsp:cNvPr id="0" name=""/>
        <dsp:cNvSpPr/>
      </dsp:nvSpPr>
      <dsp:spPr>
        <a:xfrm>
          <a:off x="4325167" y="1384385"/>
          <a:ext cx="682338" cy="681841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lt1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 w="952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6494229-8642-407F-9715-D07496B84E7D}">
      <dsp:nvSpPr>
        <dsp:cNvPr id="0" name=""/>
        <dsp:cNvSpPr/>
      </dsp:nvSpPr>
      <dsp:spPr>
        <a:xfrm>
          <a:off x="7006559" y="850576"/>
          <a:ext cx="340805" cy="340920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lt1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 w="952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807A9D0-15C2-4FD1-94B7-6C7DA64C0C88}">
      <dsp:nvSpPr>
        <dsp:cNvPr id="0" name=""/>
        <dsp:cNvSpPr/>
      </dsp:nvSpPr>
      <dsp:spPr>
        <a:xfrm>
          <a:off x="7006559" y="2264292"/>
          <a:ext cx="340805" cy="340920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lt1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 w="952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F441F82-5662-4AB3-8DD6-06E7BB043FA1}">
      <dsp:nvSpPr>
        <dsp:cNvPr id="0" name=""/>
        <dsp:cNvSpPr/>
      </dsp:nvSpPr>
      <dsp:spPr>
        <a:xfrm>
          <a:off x="7311031" y="1156990"/>
          <a:ext cx="340805" cy="340920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lt1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 w="952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51B5497-62FB-41C1-9372-49C99C9DC117}">
      <dsp:nvSpPr>
        <dsp:cNvPr id="0" name=""/>
        <dsp:cNvSpPr/>
      </dsp:nvSpPr>
      <dsp:spPr>
        <a:xfrm>
          <a:off x="7331378" y="1959603"/>
          <a:ext cx="340805" cy="340920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lt1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 w="952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54C7FFB-1F99-48B1-9862-25ECA9E842EF}">
      <dsp:nvSpPr>
        <dsp:cNvPr id="0" name=""/>
        <dsp:cNvSpPr/>
      </dsp:nvSpPr>
      <dsp:spPr>
        <a:xfrm>
          <a:off x="664880" y="0"/>
          <a:ext cx="3450930" cy="3450613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lt1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 w="952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Prior to 2010 Change Orders and forms were a manual process</a:t>
          </a:r>
        </a:p>
      </dsp:txBody>
      <dsp:txXfrm>
        <a:off x="1170257" y="505331"/>
        <a:ext cx="2440176" cy="2439951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F0C2B3-5532-4D1C-B300-C85D1986DD4E}">
      <dsp:nvSpPr>
        <dsp:cNvPr id="0" name=""/>
        <dsp:cNvSpPr/>
      </dsp:nvSpPr>
      <dsp:spPr>
        <a:xfrm>
          <a:off x="0" y="0"/>
          <a:ext cx="11104511" cy="550945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 dirty="0">
              <a:latin typeface="Basic Sans SF" pitchFamily="2" charset="0"/>
            </a:rPr>
            <a:t>Data was manually </a:t>
          </a:r>
          <a:br>
            <a:rPr lang="en-US" sz="6500" kern="1200" dirty="0">
              <a:latin typeface="Basic Sans SF" pitchFamily="2" charset="0"/>
            </a:rPr>
          </a:br>
          <a:r>
            <a:rPr lang="en-US" sz="6500" kern="1200" dirty="0">
              <a:latin typeface="Basic Sans SF" pitchFamily="2" charset="0"/>
            </a:rPr>
            <a:t>entered</a:t>
          </a:r>
          <a:br>
            <a:rPr lang="en-US" sz="6500" kern="1200" dirty="0">
              <a:latin typeface="Basic Sans SF" pitchFamily="2" charset="0"/>
            </a:rPr>
          </a:br>
          <a:r>
            <a:rPr lang="en-US" sz="6500" kern="1200" dirty="0">
              <a:latin typeface="Basic Sans SF" pitchFamily="2" charset="0"/>
            </a:rPr>
            <a:t>into a “Mainframe”</a:t>
          </a:r>
        </a:p>
      </dsp:txBody>
      <dsp:txXfrm>
        <a:off x="2771847" y="0"/>
        <a:ext cx="8332663" cy="5509451"/>
      </dsp:txXfrm>
    </dsp:sp>
    <dsp:sp modelId="{EDA665B9-A662-4B0D-B9CB-7CB3D85C7763}">
      <dsp:nvSpPr>
        <dsp:cNvPr id="0" name=""/>
        <dsp:cNvSpPr/>
      </dsp:nvSpPr>
      <dsp:spPr>
        <a:xfrm>
          <a:off x="263915" y="557688"/>
          <a:ext cx="2831916" cy="440756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550F68-9CCB-4BD4-A59E-9C7330E5621B}">
      <dsp:nvSpPr>
        <dsp:cNvPr id="0" name=""/>
        <dsp:cNvSpPr/>
      </dsp:nvSpPr>
      <dsp:spPr>
        <a:xfrm>
          <a:off x="2378771" y="2142998"/>
          <a:ext cx="5853004" cy="1928830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8260" tIns="48260" rIns="48260" bIns="4826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800" kern="1200" dirty="0">
            <a:latin typeface="Basic Sans SF" pitchFamily="2" charset="0"/>
          </a:endParaRPr>
        </a:p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600" kern="1200" dirty="0">
              <a:latin typeface="Basic Sans SF" pitchFamily="2" charset="0"/>
            </a:rPr>
            <a:t>Interscope Now</a:t>
          </a:r>
          <a:br>
            <a:rPr lang="en-US" sz="3800" kern="1200" dirty="0">
              <a:latin typeface="Basic Sans SF" pitchFamily="2" charset="0"/>
            </a:rPr>
          </a:br>
          <a:endParaRPr lang="en-US" sz="3800" kern="1200" dirty="0">
            <a:latin typeface="Basic Sans SF" pitchFamily="2" charset="0"/>
          </a:endParaRPr>
        </a:p>
      </dsp:txBody>
      <dsp:txXfrm>
        <a:off x="2378771" y="2142998"/>
        <a:ext cx="5853004" cy="1928830"/>
      </dsp:txXfrm>
    </dsp:sp>
    <dsp:sp modelId="{B3C8D04C-0336-4E5C-A6FB-EF9D741749C8}">
      <dsp:nvSpPr>
        <dsp:cNvPr id="0" name=""/>
        <dsp:cNvSpPr/>
      </dsp:nvSpPr>
      <dsp:spPr>
        <a:xfrm>
          <a:off x="2372120" y="1556368"/>
          <a:ext cx="465579" cy="465579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7DB8AB7-A295-4E71-A71E-A5A8459CAD4C}">
      <dsp:nvSpPr>
        <dsp:cNvPr id="0" name=""/>
        <dsp:cNvSpPr/>
      </dsp:nvSpPr>
      <dsp:spPr>
        <a:xfrm>
          <a:off x="2698026" y="904556"/>
          <a:ext cx="465579" cy="465579"/>
        </a:xfrm>
        <a:prstGeom prst="ellipse">
          <a:avLst/>
        </a:prstGeom>
        <a:solidFill>
          <a:schemeClr val="accent4">
            <a:hueOff val="576523"/>
            <a:satOff val="-2399"/>
            <a:lumOff val="565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9E01161-09A0-4ABE-8AF7-3878CA8EEAAA}">
      <dsp:nvSpPr>
        <dsp:cNvPr id="0" name=""/>
        <dsp:cNvSpPr/>
      </dsp:nvSpPr>
      <dsp:spPr>
        <a:xfrm>
          <a:off x="3480200" y="1034918"/>
          <a:ext cx="731625" cy="731625"/>
        </a:xfrm>
        <a:prstGeom prst="ellipse">
          <a:avLst/>
        </a:prstGeom>
        <a:solidFill>
          <a:schemeClr val="accent4">
            <a:hueOff val="1153046"/>
            <a:satOff val="-4797"/>
            <a:lumOff val="113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4BDE5ED-CB56-4C63-BE53-4943A6C0BF2E}">
      <dsp:nvSpPr>
        <dsp:cNvPr id="0" name=""/>
        <dsp:cNvSpPr/>
      </dsp:nvSpPr>
      <dsp:spPr>
        <a:xfrm>
          <a:off x="4132012" y="317925"/>
          <a:ext cx="465579" cy="465579"/>
        </a:xfrm>
        <a:prstGeom prst="ellipse">
          <a:avLst/>
        </a:prstGeom>
        <a:solidFill>
          <a:schemeClr val="accent4">
            <a:hueOff val="1729569"/>
            <a:satOff val="-7196"/>
            <a:lumOff val="1696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8FCD54E-A6A2-4873-8F6F-61D1B51B088B}">
      <dsp:nvSpPr>
        <dsp:cNvPr id="0" name=""/>
        <dsp:cNvSpPr/>
      </dsp:nvSpPr>
      <dsp:spPr>
        <a:xfrm>
          <a:off x="4979368" y="57201"/>
          <a:ext cx="465579" cy="465579"/>
        </a:xfrm>
        <a:prstGeom prst="ellipse">
          <a:avLst/>
        </a:prstGeom>
        <a:solidFill>
          <a:schemeClr val="accent4">
            <a:hueOff val="2306092"/>
            <a:satOff val="-9595"/>
            <a:lumOff val="2261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189618D-35C6-477D-8331-B2A13905D595}">
      <dsp:nvSpPr>
        <dsp:cNvPr id="0" name=""/>
        <dsp:cNvSpPr/>
      </dsp:nvSpPr>
      <dsp:spPr>
        <a:xfrm>
          <a:off x="6022266" y="513469"/>
          <a:ext cx="465579" cy="465579"/>
        </a:xfrm>
        <a:prstGeom prst="ellipse">
          <a:avLst/>
        </a:prstGeom>
        <a:solidFill>
          <a:schemeClr val="accent4">
            <a:hueOff val="2882615"/>
            <a:satOff val="-11993"/>
            <a:lumOff val="2826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684188A-5841-4F66-8808-77B452D1BF42}">
      <dsp:nvSpPr>
        <dsp:cNvPr id="0" name=""/>
        <dsp:cNvSpPr/>
      </dsp:nvSpPr>
      <dsp:spPr>
        <a:xfrm>
          <a:off x="6674078" y="839375"/>
          <a:ext cx="731625" cy="731625"/>
        </a:xfrm>
        <a:prstGeom prst="ellipse">
          <a:avLst/>
        </a:prstGeom>
        <a:solidFill>
          <a:schemeClr val="accent4">
            <a:hueOff val="3459138"/>
            <a:satOff val="-14392"/>
            <a:lumOff val="3391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4801324-84E8-4FD3-8CDD-0B89041DB80A}">
      <dsp:nvSpPr>
        <dsp:cNvPr id="0" name=""/>
        <dsp:cNvSpPr/>
      </dsp:nvSpPr>
      <dsp:spPr>
        <a:xfrm>
          <a:off x="7586615" y="1556368"/>
          <a:ext cx="465579" cy="465579"/>
        </a:xfrm>
        <a:prstGeom prst="ellipse">
          <a:avLst/>
        </a:prstGeom>
        <a:solidFill>
          <a:schemeClr val="accent4">
            <a:hueOff val="4035661"/>
            <a:satOff val="-16791"/>
            <a:lumOff val="3956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D9BEDD6-6B04-468F-8081-1229D84D96D0}">
      <dsp:nvSpPr>
        <dsp:cNvPr id="0" name=""/>
        <dsp:cNvSpPr/>
      </dsp:nvSpPr>
      <dsp:spPr>
        <a:xfrm>
          <a:off x="7977702" y="2273361"/>
          <a:ext cx="465579" cy="465579"/>
        </a:xfrm>
        <a:prstGeom prst="ellipse">
          <a:avLst/>
        </a:prstGeom>
        <a:solidFill>
          <a:schemeClr val="accent4">
            <a:hueOff val="4612184"/>
            <a:satOff val="-19189"/>
            <a:lumOff val="4521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9EB470B-C90F-4430-BB52-9BB13EADB5A5}">
      <dsp:nvSpPr>
        <dsp:cNvPr id="0" name=""/>
        <dsp:cNvSpPr/>
      </dsp:nvSpPr>
      <dsp:spPr>
        <a:xfrm>
          <a:off x="4588280" y="904556"/>
          <a:ext cx="1197205" cy="1197205"/>
        </a:xfrm>
        <a:prstGeom prst="ellipse">
          <a:avLst/>
        </a:prstGeom>
        <a:solidFill>
          <a:schemeClr val="accent4">
            <a:hueOff val="5188707"/>
            <a:satOff val="-21588"/>
            <a:lumOff val="5087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D752F39-FE62-4D00-9D0D-9BE6DA99B45A}">
      <dsp:nvSpPr>
        <dsp:cNvPr id="0" name=""/>
        <dsp:cNvSpPr/>
      </dsp:nvSpPr>
      <dsp:spPr>
        <a:xfrm>
          <a:off x="2131057" y="3390869"/>
          <a:ext cx="465579" cy="465579"/>
        </a:xfrm>
        <a:prstGeom prst="ellipse">
          <a:avLst/>
        </a:prstGeom>
        <a:solidFill>
          <a:schemeClr val="accent4">
            <a:hueOff val="5765230"/>
            <a:satOff val="-23986"/>
            <a:lumOff val="5652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F32E3BA-91D8-4985-9BCD-D87FCE3E38DF}">
      <dsp:nvSpPr>
        <dsp:cNvPr id="0" name=""/>
        <dsp:cNvSpPr/>
      </dsp:nvSpPr>
      <dsp:spPr>
        <a:xfrm>
          <a:off x="2437301" y="3968072"/>
          <a:ext cx="731625" cy="731625"/>
        </a:xfrm>
        <a:prstGeom prst="ellipse">
          <a:avLst/>
        </a:prstGeom>
        <a:solidFill>
          <a:schemeClr val="accent4">
            <a:hueOff val="6341753"/>
            <a:satOff val="-26385"/>
            <a:lumOff val="6217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DAB298E-5B81-4AAF-8E54-55640C84F605}">
      <dsp:nvSpPr>
        <dsp:cNvPr id="0" name=""/>
        <dsp:cNvSpPr/>
      </dsp:nvSpPr>
      <dsp:spPr>
        <a:xfrm>
          <a:off x="3415019" y="4489521"/>
          <a:ext cx="1064182" cy="1064182"/>
        </a:xfrm>
        <a:prstGeom prst="ellipse">
          <a:avLst/>
        </a:prstGeom>
        <a:solidFill>
          <a:schemeClr val="accent4">
            <a:hueOff val="6918276"/>
            <a:satOff val="-28784"/>
            <a:lumOff val="6782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2C4746F-E6C2-47C7-A245-6301A34FA670}">
      <dsp:nvSpPr>
        <dsp:cNvPr id="0" name=""/>
        <dsp:cNvSpPr/>
      </dsp:nvSpPr>
      <dsp:spPr>
        <a:xfrm>
          <a:off x="4783824" y="5336876"/>
          <a:ext cx="465579" cy="465579"/>
        </a:xfrm>
        <a:prstGeom prst="ellipse">
          <a:avLst/>
        </a:prstGeom>
        <a:solidFill>
          <a:schemeClr val="accent4">
            <a:hueOff val="7494799"/>
            <a:satOff val="-31182"/>
            <a:lumOff val="7347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23E9DAC-6AF6-484E-A2A0-C8615F21FAF8}">
      <dsp:nvSpPr>
        <dsp:cNvPr id="0" name=""/>
        <dsp:cNvSpPr/>
      </dsp:nvSpPr>
      <dsp:spPr>
        <a:xfrm>
          <a:off x="5044549" y="4489521"/>
          <a:ext cx="731625" cy="731625"/>
        </a:xfrm>
        <a:prstGeom prst="ellipse">
          <a:avLst/>
        </a:prstGeom>
        <a:solidFill>
          <a:schemeClr val="accent4">
            <a:hueOff val="8071322"/>
            <a:satOff val="-33581"/>
            <a:lumOff val="7912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38F25E2-92F4-4A55-949E-2DFD35880194}">
      <dsp:nvSpPr>
        <dsp:cNvPr id="0" name=""/>
        <dsp:cNvSpPr/>
      </dsp:nvSpPr>
      <dsp:spPr>
        <a:xfrm>
          <a:off x="5696361" y="5402057"/>
          <a:ext cx="465579" cy="465579"/>
        </a:xfrm>
        <a:prstGeom prst="ellipse">
          <a:avLst/>
        </a:prstGeom>
        <a:solidFill>
          <a:schemeClr val="accent4">
            <a:hueOff val="8647844"/>
            <a:satOff val="-35980"/>
            <a:lumOff val="8478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3A9CAAF-B17A-46B0-B97A-5A518CF43897}">
      <dsp:nvSpPr>
        <dsp:cNvPr id="0" name=""/>
        <dsp:cNvSpPr/>
      </dsp:nvSpPr>
      <dsp:spPr>
        <a:xfrm>
          <a:off x="6282991" y="4359159"/>
          <a:ext cx="1064182" cy="1064182"/>
        </a:xfrm>
        <a:prstGeom prst="ellipse">
          <a:avLst/>
        </a:prstGeom>
        <a:solidFill>
          <a:schemeClr val="accent4">
            <a:hueOff val="9224367"/>
            <a:satOff val="-38378"/>
            <a:lumOff val="9043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DBCA467-9EBE-4745-A2CD-014B16983657}">
      <dsp:nvSpPr>
        <dsp:cNvPr id="0" name=""/>
        <dsp:cNvSpPr/>
      </dsp:nvSpPr>
      <dsp:spPr>
        <a:xfrm>
          <a:off x="7716977" y="4098434"/>
          <a:ext cx="731625" cy="731625"/>
        </a:xfrm>
        <a:prstGeom prst="ellipse">
          <a:avLst/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421541-18B4-4504-8A4D-D872699272D5}">
      <dsp:nvSpPr>
        <dsp:cNvPr id="0" name=""/>
        <dsp:cNvSpPr/>
      </dsp:nvSpPr>
      <dsp:spPr>
        <a:xfrm>
          <a:off x="203208" y="72240"/>
          <a:ext cx="4847368" cy="4961575"/>
        </a:xfrm>
        <a:prstGeom prst="downArrow">
          <a:avLst/>
        </a:prstGeom>
        <a:solidFill>
          <a:schemeClr val="accent6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DEFB99-CA92-44E6-9186-7D38DF96DF0C}">
      <dsp:nvSpPr>
        <dsp:cNvPr id="0" name=""/>
        <dsp:cNvSpPr/>
      </dsp:nvSpPr>
      <dsp:spPr>
        <a:xfrm>
          <a:off x="5530394" y="0"/>
          <a:ext cx="5530394" cy="53782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76936" tIns="376936" rIns="376936" bIns="376936" numCol="1" spcCol="1270" anchor="ctr" anchorCtr="0">
          <a:noAutofit/>
        </a:bodyPr>
        <a:lstStyle/>
        <a:p>
          <a:pPr marL="0" lvl="0" indent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300" b="1" i="1" kern="1200" dirty="0">
              <a:latin typeface="Basic Sans SF" pitchFamily="2" charset="0"/>
            </a:rPr>
            <a:t>$</a:t>
          </a:r>
          <a:r>
            <a:rPr lang="en-US" sz="5400" b="1" i="1" kern="1200" dirty="0">
              <a:latin typeface="Basic Sans SF" pitchFamily="2" charset="0"/>
            </a:rPr>
            <a:t>5,254,667</a:t>
          </a:r>
        </a:p>
        <a:p>
          <a:pPr marL="0" lvl="0" indent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400" b="0" i="0" kern="1200" dirty="0">
              <a:latin typeface="Basic Sans SF" pitchFamily="2" charset="0"/>
            </a:rPr>
            <a:t>in</a:t>
          </a:r>
          <a:r>
            <a:rPr lang="en-US" sz="5300" kern="1200" dirty="0">
              <a:latin typeface="Basic Sans SF" pitchFamily="2" charset="0"/>
            </a:rPr>
            <a:t> </a:t>
          </a:r>
          <a:r>
            <a:rPr lang="en-US" sz="5300" b="1" kern="1200" dirty="0">
              <a:latin typeface="Basic Sans SF" pitchFamily="2" charset="0"/>
            </a:rPr>
            <a:t>SAVINGS</a:t>
          </a:r>
          <a:r>
            <a:rPr lang="en-US" sz="5300" kern="1200" dirty="0">
              <a:latin typeface="Basic Sans SF" pitchFamily="2" charset="0"/>
            </a:rPr>
            <a:t> to date for the State of North Carolina</a:t>
          </a:r>
        </a:p>
      </dsp:txBody>
      <dsp:txXfrm>
        <a:off x="5530394" y="0"/>
        <a:ext cx="5530394" cy="537823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RandomtoResultProcess">
  <dgm:title val=""/>
  <dgm:desc val=""/>
  <dgm:catLst>
    <dgm:cat type="process" pri="1275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Name0">
    <dgm:varLst>
      <dgm:dir/>
      <dgm:animOne val="branch"/>
      <dgm:animLvl val="lvl"/>
    </dgm:varLst>
    <dgm:choose name="Name1">
      <dgm:if name="Name2" func="var" arg="dir" op="equ" val="norm">
        <dgm:alg type="lin">
          <dgm:param type="fallback" val="2D"/>
          <dgm:param type="nodeVertAlign" val="t"/>
        </dgm:alg>
      </dgm:if>
      <dgm:else name="Name3">
        <dgm:alg type="lin">
          <dgm:param type="fallback" val="2D"/>
          <dgm:param type="nodeVertAlign" val="t"/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userH" refType="h" fact="2"/>
      <dgm:constr type="w" for="ch" forName="chaos" refType="userH" fact="0.681"/>
      <dgm:constr type="h" for="ch" forName="chaos" refType="userH"/>
      <dgm:constr type="w" for="ch" forName="middle" refType="userH" fact="0.6"/>
      <dgm:constr type="h" for="ch" forName="middle" refType="userH"/>
      <dgm:constr type="w" for="ch" forName="last" refType="userH" fact="0.6"/>
      <dgm:constr type="h" for="ch" forName="last" refType="userH"/>
      <dgm:constr type="w" for="ch" forName="chevronComposite1" refType="userH" fact="0.22"/>
      <dgm:constr type="h" for="ch" forName="chevronComposite1" refType="userH" fact="0.52"/>
      <dgm:constr type="w" for="ch" forName="chevronComposite2" refType="userH" fact="0.22"/>
      <dgm:constr type="h" for="ch" forName="chevronComposite2" refType="userH" fact="0.52"/>
      <dgm:constr type="w" for="ch" forName="overlap" refType="userH" fact="-0.04"/>
      <dgm:constr type="h" for="ch" forName="overlap" refType="userH" fact="0.06"/>
      <dgm:constr type="primFontSz" for="des" forName="parTx1" op="equ" val="65"/>
      <dgm:constr type="primFontSz" for="des" forName="parTxMid" refType="primFontSz" refFor="des" refForName="parTx1" op="equ"/>
      <dgm:constr type="primFontSz" for="des" forName="circleTx" refType="primFontSz" refFor="des" refForName="parTx1" op="equ"/>
      <dgm:constr type="primFontSz" for="des" forName="desTx1" op="equ" val="65"/>
      <dgm:constr type="primFontSz" for="des" forName="desTxMid" refType="primFontSz" refFor="des" refForName="desTx1" op="equ"/>
      <dgm:constr type="primFontSz" for="des" forName="desTxN" refType="primFontSz" refFor="des" refForName="desTx1" op="equ"/>
    </dgm:constrLst>
    <dgm:forEach name="Name4" axis="ch" ptType="node">
      <dgm:choose name="Name5">
        <dgm:if name="Name6" axis="self" ptType="node" func="pos" op="equ" val="1">
          <dgm:layoutNode name="chaos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parTx1" refType="w" fact="0.5"/>
              <dgm:constr type="t" for="ch" forName="parTx1" refType="w" fact="0.32"/>
              <dgm:constr type="w" for="ch" forName="parTx1" refType="w" fact="0.88"/>
              <dgm:constr type="h" for="ch" forName="parTx1" refType="w" fact="0.29"/>
              <dgm:constr type="ctrX" for="ch" forName="desTx1" refType="w" fact="0.5"/>
              <dgm:constr type="b" for="ch" forName="desTx1" refType="h"/>
              <dgm:constr type="w" for="ch" forName="desTx1" refType="w" fact="0.88"/>
              <dgm:constr type="h" for="ch" forName="desTx1" refType="h" fact="0.37"/>
              <dgm:constr type="l" for="ch" forName="c1" refType="w" fact="0.05"/>
              <dgm:constr type="t" for="ch" forName="c1" refType="w" fact="0.23"/>
              <dgm:constr type="w" for="ch" forName="c1" refType="w" fact="0.07"/>
              <dgm:constr type="h" for="ch" forName="c1" refType="w" refFor="ch" refForName="c1"/>
              <dgm:constr type="l" for="ch" forName="c2" refType="w" fact="0.1"/>
              <dgm:constr type="t" for="ch" forName="c2" refType="w" fact="0.13"/>
              <dgm:constr type="w" for="ch" forName="c2" refType="w" fact="0.07"/>
              <dgm:constr type="h" for="ch" forName="c2" refType="w" refFor="ch" refForName="c2"/>
              <dgm:constr type="l" for="ch" forName="c3" refType="w" fact="0.22"/>
              <dgm:constr type="t" for="ch" forName="c3" refType="w" fact="0.15"/>
              <dgm:constr type="w" for="ch" forName="c3" refType="w" fact="0.11"/>
              <dgm:constr type="h" for="ch" forName="c3" refType="w" refFor="ch" refForName="c3"/>
              <dgm:constr type="l" for="ch" forName="c4" refType="w" fact="0.32"/>
              <dgm:constr type="t" for="ch" forName="c4" refType="w" fact="0.04"/>
              <dgm:constr type="w" for="ch" forName="c4" refType="w" fact="0.07"/>
              <dgm:constr type="h" for="ch" forName="c4" refType="w" refFor="ch" refForName="c4"/>
              <dgm:constr type="l" for="ch" forName="c5" refType="w" fact="0.45"/>
              <dgm:constr type="t" for="ch" forName="c5" refType="w" fact="0"/>
              <dgm:constr type="w" for="ch" forName="c5" refType="w" fact="0.07"/>
              <dgm:constr type="h" for="ch" forName="c5" refType="w" refFor="ch" refForName="c5"/>
              <dgm:constr type="l" for="ch" forName="c6" refType="w" fact="0.61"/>
              <dgm:constr type="t" for="ch" forName="c6" refType="w" fact="0.07"/>
              <dgm:constr type="w" for="ch" forName="c6" refType="w" fact="0.07"/>
              <dgm:constr type="h" for="ch" forName="c6" refType="w" refFor="ch" refForName="c6"/>
              <dgm:constr type="l" for="ch" forName="c7" refType="w" fact="0.71"/>
              <dgm:constr type="t" for="ch" forName="c7" refType="w" fact="0.12"/>
              <dgm:constr type="w" for="ch" forName="c7" refType="w" fact="0.11"/>
              <dgm:constr type="h" for="ch" forName="c7" refType="w" refFor="ch" refForName="c7"/>
              <dgm:constr type="l" for="ch" forName="c8" refType="w" fact="0.85"/>
              <dgm:constr type="t" for="ch" forName="c8" refType="w" fact="0.23"/>
              <dgm:constr type="w" for="ch" forName="c8" refType="w" fact="0.07"/>
              <dgm:constr type="h" for="ch" forName="c8" refType="w" refFor="ch" refForName="c8"/>
              <dgm:constr type="l" for="ch" forName="c9" refType="w" fact="0.91"/>
              <dgm:constr type="t" for="ch" forName="c9" refType="w" fact="0.34"/>
              <dgm:constr type="w" for="ch" forName="c9" refType="w" fact="0.07"/>
              <dgm:constr type="h" for="ch" forName="c9" refType="w" refFor="ch" refForName="c9"/>
              <dgm:constr type="l" for="ch" forName="c10" refType="w" fact="0.39"/>
              <dgm:constr type="t" for="ch" forName="c10" refType="w" fact="0.13"/>
              <dgm:constr type="w" for="ch" forName="c10" refType="w" fact="0.18"/>
              <dgm:constr type="h" for="ch" forName="c10" refType="w" refFor="ch" refForName="c10"/>
              <dgm:constr type="l" for="ch" forName="c11" refType="w" fact="0"/>
              <dgm:constr type="t" for="ch" forName="c11" refType="w" fact="0.51"/>
              <dgm:constr type="w" for="ch" forName="c11" refType="w" fact="0.07"/>
              <dgm:constr type="h" for="ch" forName="c11" refType="w" refFor="ch" refForName="c11"/>
              <dgm:constr type="l" for="ch" forName="c12" refType="w" fact="0.06"/>
              <dgm:constr type="t" for="ch" forName="c12" refType="w" fact="0.6"/>
              <dgm:constr type="w" for="ch" forName="c12" refType="w" fact="0.11"/>
              <dgm:constr type="h" for="ch" forName="c12" refType="w" refFor="ch" refForName="c12"/>
              <dgm:constr type="l" for="ch" forName="c13" refType="w" fact="0.21"/>
              <dgm:constr type="t" for="ch" forName="c13" refType="w" fact="0.68"/>
              <dgm:constr type="w" for="ch" forName="c13" refType="w" fact="0.16"/>
              <dgm:constr type="h" for="ch" forName="c13" refType="w" refFor="ch" refForName="c13"/>
              <dgm:constr type="l" for="ch" forName="c14" refType="w" fact="0.42"/>
              <dgm:constr type="t" for="ch" forName="c14" refType="w" fact="0.81"/>
              <dgm:constr type="w" for="ch" forName="c14" refType="w" fact="0.07"/>
              <dgm:constr type="h" for="ch" forName="c14" refType="w" refFor="ch" refForName="c14"/>
              <dgm:constr type="l" for="ch" forName="c15" refType="w" fact="0.46"/>
              <dgm:constr type="t" for="ch" forName="c15" refType="w" fact="0.68"/>
              <dgm:constr type="w" for="ch" forName="c15" refType="w" fact="0.11"/>
              <dgm:constr type="h" for="ch" forName="c15" refType="w" refFor="ch" refForName="c15"/>
              <dgm:constr type="l" for="ch" forName="c16" refType="w" fact="0.56"/>
              <dgm:constr type="t" for="ch" forName="c16" refType="w" fact="0.82"/>
              <dgm:constr type="w" for="ch" forName="c16" refType="w" fact="0.07"/>
              <dgm:constr type="h" for="ch" forName="c16" refType="w" refFor="ch" refForName="c16"/>
              <dgm:constr type="l" for="ch" forName="c17" refType="w" fact="0.65"/>
              <dgm:constr type="t" for="ch" forName="c17" refType="w" fact="0.66"/>
              <dgm:constr type="w" for="ch" forName="c17" refType="w" fact="0.16"/>
              <dgm:constr type="h" for="ch" forName="c17" refType="w" refFor="ch" refForName="c17"/>
              <dgm:constr type="l" for="ch" forName="c18" refType="w" fact="0.87"/>
              <dgm:constr type="t" for="ch" forName="c18" refType="w" fact="0.62"/>
              <dgm:constr type="w" for="ch" forName="c18" refType="w" fact="0.11"/>
              <dgm:constr type="h" for="ch" forName="c18" refType="w" refFor="ch" refForName="c18"/>
            </dgm:constrLst>
            <dgm:layoutNode name="parTx1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7">
              <dgm:if name="Name8" axis="ch" ptType="node" func="cnt" op="gte" val="1">
                <dgm:layoutNode name="desTx1" styleLbl="revTx">
                  <dgm:varLst>
                    <dgm:bulletEnabled val="1"/>
                  </dgm:varLst>
                  <dgm:choose name="Name9">
                    <dgm:if name="Name10" axis="ch" ptType="node" func="cnt" op="equ" val="1">
                      <dgm:alg type="tx">
                        <dgm:param type="shpTxLTRAlignCh" val="l"/>
                      </dgm:alg>
                    </dgm:if>
                    <dgm:else name="Name11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2"/>
            </dgm:choose>
            <dgm:layoutNode name="c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9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0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layoutNode>
        </dgm:if>
        <dgm:if name="Name13" axis="self" ptType="node" func="revPos" op="equ" val="1">
          <dgm:layoutNode name="last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circleTx" refType="w" fact="0.5"/>
              <dgm:constr type="t" for="ch" forName="circleTx" refType="w" fact="0.117"/>
              <dgm:constr type="w" for="ch" forName="circleTx" refType="h" refFor="ch" refForName="circleTx"/>
              <dgm:constr type="h" for="ch" forName="circleTx" refType="w" fact="0.85"/>
              <dgm:constr type="l" for="ch" forName="desTxN"/>
              <dgm:constr type="b" for="ch" forName="desTxN" refType="h"/>
              <dgm:constr type="w" for="ch" forName="desTxN" refType="w"/>
              <dgm:constr type="h" for="ch" forName="desTxN" refType="h" fact="0.37"/>
              <dgm:constr type="ctrX" for="ch" forName="spN" refType="w" fact="0.5"/>
              <dgm:constr type="t" for="ch" forName="spN"/>
              <dgm:constr type="w" for="ch" forName="spN" refType="w" fact="0.93"/>
              <dgm:constr type="h" for="ch" forName="spN" refType="h" fact="0.01"/>
            </dgm:constrLst>
            <dgm:layoutNode name="circleTx" styleLbl="node1">
              <dgm:alg type="tx"/>
              <dgm:shape xmlns:r="http://schemas.openxmlformats.org/officeDocument/2006/relationships" type="ellipse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  <dgm:choose name="Name14">
              <dgm:if name="Name15" axis="ch" ptType="node" func="cnt" op="gte" val="1">
                <dgm:layoutNode name="desTxN" styleLbl="revTx">
                  <dgm:varLst>
                    <dgm:bulletEnabled val="1"/>
                  </dgm:varLst>
                  <dgm:choose name="Name16">
                    <dgm:if name="Name17" axis="ch" ptType="node" func="cnt" op="equ" val="1">
                      <dgm:alg type="tx">
                        <dgm:param type="shpTxLTRAlignCh" val="l"/>
                      </dgm:alg>
                    </dgm:if>
                    <dgm:else name="Name18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  <dgm:layoutNode name="spN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if>
        <dgm:else name="Name20">
          <dgm:layoutNode name="middl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l" for="ch" forName="parTxMid"/>
              <dgm:constr type="t" for="ch" forName="parTxMid" refType="w" fact="0.167"/>
              <dgm:constr type="w" for="ch" forName="parTxMid" refType="w"/>
              <dgm:constr type="h" for="ch" forName="parTxMid" refType="w" fact="0.7"/>
              <dgm:constr type="l" for="ch" forName="desTxMid"/>
              <dgm:constr type="b" for="ch" forName="desTxMid" refType="h"/>
              <dgm:constr type="w" for="ch" forName="desTxMid" refType="w"/>
              <dgm:constr type="h" for="ch" forName="desTxMid" refType="h" fact="0.37"/>
              <dgm:constr type="ctrX" for="ch" forName="spMid" refType="w" fact="0.5"/>
              <dgm:constr type="t" for="ch" forName="spMid"/>
              <dgm:constr type="w" for="ch" forName="spMid" refType="w" fact="0.01"/>
              <dgm:constr type="h" for="ch" forName="spMid" refType="h" fact="0.01"/>
            </dgm:constrLst>
            <dgm:layoutNode name="parTxMid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21">
              <dgm:if name="Name22" axis="ch" ptType="node" func="cnt" op="gte" val="1">
                <dgm:layoutNode name="desTxMid" styleLbl="revTx">
                  <dgm:varLst>
                    <dgm:bulletEnabled val="1"/>
                  </dgm:varLst>
                  <dgm:choose name="Name23">
                    <dgm:if name="Name24" axis="ch" ptType="node" func="cnt" op="equ" val="1">
                      <dgm:alg type="tx">
                        <dgm:param type="shpTxLTRAlignCh" val="l"/>
                      </dgm:alg>
                    </dgm:if>
                    <dgm:else name="Name25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26"/>
            </dgm:choose>
            <dgm:layoutNode name="spMid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else>
      </dgm:choose>
      <dgm:forEach name="Name27" axis="followSib" ptType="sibTrans" cnt="1">
        <dgm:layoutNode name="chevronComposite1" styleLbl="alignImgPlace1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chevron1"/>
            <dgm:constr type="t" for="ch" forName="chevron1" refType="h" fact="0.1923"/>
            <dgm:constr type="w" for="ch" forName="chevron1" refType="w"/>
            <dgm:constr type="b" for="ch" forName="chevron1" refType="h"/>
            <dgm:constr type="l" for="ch" forName="spChevron1"/>
            <dgm:constr type="t" for="ch" forName="spChevron1"/>
            <dgm:constr type="w" for="ch" forName="spChevron1" refType="w" fact="0.01"/>
            <dgm:constr type="h" for="ch" forName="spChevron1" refType="h" fact="0.01"/>
          </dgm:constrLst>
          <dgm:layoutNode name="chevron1">
            <dgm:alg type="sp"/>
            <dgm:choose name="Name28">
              <dgm:if name="Name29" func="var" arg="dir" op="equ" val="norm">
                <dgm:shape xmlns:r="http://schemas.openxmlformats.org/officeDocument/2006/relationships" type="chevron" r:blip="">
                  <dgm:adjLst>
                    <dgm:adj idx="1" val="0.6231"/>
                  </dgm:adjLst>
                </dgm:shape>
              </dgm:if>
              <dgm:else name="Name30">
                <dgm:shape xmlns:r="http://schemas.openxmlformats.org/officeDocument/2006/relationships" rot="180" type="chevron" r:blip="">
                  <dgm:adjLst>
                    <dgm:adj idx="1" val="0.6231"/>
                  </dgm:adjLst>
                </dgm:shape>
              </dgm:else>
            </dgm:choose>
            <dgm:presOf/>
          </dgm:layoutNode>
          <dgm:layoutNode name="spChevron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  <dgm:choose name="Name31">
          <dgm:if name="Name32" axis="root ch" ptType="all node" func="cnt" op="equ" val="2">
            <dgm:layoutNode name="overl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chevronComposite2" styleLbl="alignImgPlace1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l" for="ch" forName="chevron2"/>
                <dgm:constr type="t" for="ch" forName="chevron2" refType="h" fact="0.1923"/>
                <dgm:constr type="w" for="ch" forName="chevron2" refType="w"/>
                <dgm:constr type="b" for="ch" forName="chevron2" refType="h"/>
                <dgm:constr type="l" for="ch" forName="spChevron2"/>
                <dgm:constr type="t" for="ch" forName="spChevron2"/>
                <dgm:constr type="w" for="ch" forName="spChevron2" refType="w" fact="0.01"/>
                <dgm:constr type="h" for="ch" forName="spChevron2" refType="h" fact="0.01"/>
              </dgm:constrLst>
              <dgm:layoutNode name="chevron2">
                <dgm:alg type="sp"/>
                <dgm:choose name="Name33">
                  <dgm:if name="Name34" func="var" arg="dir" op="equ" val="norm">
                    <dgm:shape xmlns:r="http://schemas.openxmlformats.org/officeDocument/2006/relationships" type="chevron" r:blip="">
                      <dgm:adjLst>
                        <dgm:adj idx="1" val="0.6231"/>
                      </dgm:adjLst>
                    </dgm:shape>
                  </dgm:if>
                  <dgm:else name="Name35">
                    <dgm:shape xmlns:r="http://schemas.openxmlformats.org/officeDocument/2006/relationships" rot="180" type="chevron" r:blip="">
                      <dgm:adjLst>
                        <dgm:adj idx="1" val="0.6231"/>
                      </dgm:adjLst>
                    </dgm:shape>
                  </dgm:else>
                </dgm:choose>
                <dgm:presOf/>
              </dgm:layoutNode>
              <dgm:layoutNode name="spChevron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layoutNode>
          </dgm:if>
          <dgm:else name="Name36"/>
        </dgm:choos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9/3/layout/RandomtoResultProcess">
  <dgm:title val=""/>
  <dgm:desc val=""/>
  <dgm:catLst>
    <dgm:cat type="process" pri="1275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Name0">
    <dgm:varLst>
      <dgm:dir/>
      <dgm:animOne val="branch"/>
      <dgm:animLvl val="lvl"/>
    </dgm:varLst>
    <dgm:choose name="Name1">
      <dgm:if name="Name2" func="var" arg="dir" op="equ" val="norm">
        <dgm:alg type="lin">
          <dgm:param type="fallback" val="2D"/>
          <dgm:param type="nodeVertAlign" val="t"/>
        </dgm:alg>
      </dgm:if>
      <dgm:else name="Name3">
        <dgm:alg type="lin">
          <dgm:param type="fallback" val="2D"/>
          <dgm:param type="nodeVertAlign" val="t"/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userH" refType="h" fact="2"/>
      <dgm:constr type="w" for="ch" forName="chaos" refType="userH" fact="0.681"/>
      <dgm:constr type="h" for="ch" forName="chaos" refType="userH"/>
      <dgm:constr type="w" for="ch" forName="middle" refType="userH" fact="0.6"/>
      <dgm:constr type="h" for="ch" forName="middle" refType="userH"/>
      <dgm:constr type="w" for="ch" forName="last" refType="userH" fact="0.6"/>
      <dgm:constr type="h" for="ch" forName="last" refType="userH"/>
      <dgm:constr type="w" for="ch" forName="chevronComposite1" refType="userH" fact="0.22"/>
      <dgm:constr type="h" for="ch" forName="chevronComposite1" refType="userH" fact="0.52"/>
      <dgm:constr type="w" for="ch" forName="chevronComposite2" refType="userH" fact="0.22"/>
      <dgm:constr type="h" for="ch" forName="chevronComposite2" refType="userH" fact="0.52"/>
      <dgm:constr type="w" for="ch" forName="overlap" refType="userH" fact="-0.04"/>
      <dgm:constr type="h" for="ch" forName="overlap" refType="userH" fact="0.06"/>
      <dgm:constr type="primFontSz" for="des" forName="parTx1" op="equ" val="65"/>
      <dgm:constr type="primFontSz" for="des" forName="parTxMid" refType="primFontSz" refFor="des" refForName="parTx1" op="equ"/>
      <dgm:constr type="primFontSz" for="des" forName="circleTx" refType="primFontSz" refFor="des" refForName="parTx1" op="equ"/>
      <dgm:constr type="primFontSz" for="des" forName="desTx1" op="equ" val="65"/>
      <dgm:constr type="primFontSz" for="des" forName="desTxMid" refType="primFontSz" refFor="des" refForName="desTx1" op="equ"/>
      <dgm:constr type="primFontSz" for="des" forName="desTxN" refType="primFontSz" refFor="des" refForName="desTx1" op="equ"/>
    </dgm:constrLst>
    <dgm:forEach name="Name4" axis="ch" ptType="node">
      <dgm:choose name="Name5">
        <dgm:if name="Name6" axis="self" ptType="node" func="pos" op="equ" val="1">
          <dgm:layoutNode name="chaos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parTx1" refType="w" fact="0.5"/>
              <dgm:constr type="t" for="ch" forName="parTx1" refType="w" fact="0.32"/>
              <dgm:constr type="w" for="ch" forName="parTx1" refType="w" fact="0.88"/>
              <dgm:constr type="h" for="ch" forName="parTx1" refType="w" fact="0.29"/>
              <dgm:constr type="ctrX" for="ch" forName="desTx1" refType="w" fact="0.5"/>
              <dgm:constr type="b" for="ch" forName="desTx1" refType="h"/>
              <dgm:constr type="w" for="ch" forName="desTx1" refType="w" fact="0.88"/>
              <dgm:constr type="h" for="ch" forName="desTx1" refType="h" fact="0.37"/>
              <dgm:constr type="l" for="ch" forName="c1" refType="w" fact="0.05"/>
              <dgm:constr type="t" for="ch" forName="c1" refType="w" fact="0.23"/>
              <dgm:constr type="w" for="ch" forName="c1" refType="w" fact="0.07"/>
              <dgm:constr type="h" for="ch" forName="c1" refType="w" refFor="ch" refForName="c1"/>
              <dgm:constr type="l" for="ch" forName="c2" refType="w" fact="0.1"/>
              <dgm:constr type="t" for="ch" forName="c2" refType="w" fact="0.13"/>
              <dgm:constr type="w" for="ch" forName="c2" refType="w" fact="0.07"/>
              <dgm:constr type="h" for="ch" forName="c2" refType="w" refFor="ch" refForName="c2"/>
              <dgm:constr type="l" for="ch" forName="c3" refType="w" fact="0.22"/>
              <dgm:constr type="t" for="ch" forName="c3" refType="w" fact="0.15"/>
              <dgm:constr type="w" for="ch" forName="c3" refType="w" fact="0.11"/>
              <dgm:constr type="h" for="ch" forName="c3" refType="w" refFor="ch" refForName="c3"/>
              <dgm:constr type="l" for="ch" forName="c4" refType="w" fact="0.32"/>
              <dgm:constr type="t" for="ch" forName="c4" refType="w" fact="0.04"/>
              <dgm:constr type="w" for="ch" forName="c4" refType="w" fact="0.07"/>
              <dgm:constr type="h" for="ch" forName="c4" refType="w" refFor="ch" refForName="c4"/>
              <dgm:constr type="l" for="ch" forName="c5" refType="w" fact="0.45"/>
              <dgm:constr type="t" for="ch" forName="c5" refType="w" fact="0"/>
              <dgm:constr type="w" for="ch" forName="c5" refType="w" fact="0.07"/>
              <dgm:constr type="h" for="ch" forName="c5" refType="w" refFor="ch" refForName="c5"/>
              <dgm:constr type="l" for="ch" forName="c6" refType="w" fact="0.61"/>
              <dgm:constr type="t" for="ch" forName="c6" refType="w" fact="0.07"/>
              <dgm:constr type="w" for="ch" forName="c6" refType="w" fact="0.07"/>
              <dgm:constr type="h" for="ch" forName="c6" refType="w" refFor="ch" refForName="c6"/>
              <dgm:constr type="l" for="ch" forName="c7" refType="w" fact="0.71"/>
              <dgm:constr type="t" for="ch" forName="c7" refType="w" fact="0.12"/>
              <dgm:constr type="w" for="ch" forName="c7" refType="w" fact="0.11"/>
              <dgm:constr type="h" for="ch" forName="c7" refType="w" refFor="ch" refForName="c7"/>
              <dgm:constr type="l" for="ch" forName="c8" refType="w" fact="0.85"/>
              <dgm:constr type="t" for="ch" forName="c8" refType="w" fact="0.23"/>
              <dgm:constr type="w" for="ch" forName="c8" refType="w" fact="0.07"/>
              <dgm:constr type="h" for="ch" forName="c8" refType="w" refFor="ch" refForName="c8"/>
              <dgm:constr type="l" for="ch" forName="c9" refType="w" fact="0.91"/>
              <dgm:constr type="t" for="ch" forName="c9" refType="w" fact="0.34"/>
              <dgm:constr type="w" for="ch" forName="c9" refType="w" fact="0.07"/>
              <dgm:constr type="h" for="ch" forName="c9" refType="w" refFor="ch" refForName="c9"/>
              <dgm:constr type="l" for="ch" forName="c10" refType="w" fact="0.39"/>
              <dgm:constr type="t" for="ch" forName="c10" refType="w" fact="0.13"/>
              <dgm:constr type="w" for="ch" forName="c10" refType="w" fact="0.18"/>
              <dgm:constr type="h" for="ch" forName="c10" refType="w" refFor="ch" refForName="c10"/>
              <dgm:constr type="l" for="ch" forName="c11" refType="w" fact="0"/>
              <dgm:constr type="t" for="ch" forName="c11" refType="w" fact="0.51"/>
              <dgm:constr type="w" for="ch" forName="c11" refType="w" fact="0.07"/>
              <dgm:constr type="h" for="ch" forName="c11" refType="w" refFor="ch" refForName="c11"/>
              <dgm:constr type="l" for="ch" forName="c12" refType="w" fact="0.06"/>
              <dgm:constr type="t" for="ch" forName="c12" refType="w" fact="0.6"/>
              <dgm:constr type="w" for="ch" forName="c12" refType="w" fact="0.11"/>
              <dgm:constr type="h" for="ch" forName="c12" refType="w" refFor="ch" refForName="c12"/>
              <dgm:constr type="l" for="ch" forName="c13" refType="w" fact="0.21"/>
              <dgm:constr type="t" for="ch" forName="c13" refType="w" fact="0.68"/>
              <dgm:constr type="w" for="ch" forName="c13" refType="w" fact="0.16"/>
              <dgm:constr type="h" for="ch" forName="c13" refType="w" refFor="ch" refForName="c13"/>
              <dgm:constr type="l" for="ch" forName="c14" refType="w" fact="0.42"/>
              <dgm:constr type="t" for="ch" forName="c14" refType="w" fact="0.81"/>
              <dgm:constr type="w" for="ch" forName="c14" refType="w" fact="0.07"/>
              <dgm:constr type="h" for="ch" forName="c14" refType="w" refFor="ch" refForName="c14"/>
              <dgm:constr type="l" for="ch" forName="c15" refType="w" fact="0.46"/>
              <dgm:constr type="t" for="ch" forName="c15" refType="w" fact="0.68"/>
              <dgm:constr type="w" for="ch" forName="c15" refType="w" fact="0.11"/>
              <dgm:constr type="h" for="ch" forName="c15" refType="w" refFor="ch" refForName="c15"/>
              <dgm:constr type="l" for="ch" forName="c16" refType="w" fact="0.56"/>
              <dgm:constr type="t" for="ch" forName="c16" refType="w" fact="0.82"/>
              <dgm:constr type="w" for="ch" forName="c16" refType="w" fact="0.07"/>
              <dgm:constr type="h" for="ch" forName="c16" refType="w" refFor="ch" refForName="c16"/>
              <dgm:constr type="l" for="ch" forName="c17" refType="w" fact="0.65"/>
              <dgm:constr type="t" for="ch" forName="c17" refType="w" fact="0.66"/>
              <dgm:constr type="w" for="ch" forName="c17" refType="w" fact="0.16"/>
              <dgm:constr type="h" for="ch" forName="c17" refType="w" refFor="ch" refForName="c17"/>
              <dgm:constr type="l" for="ch" forName="c18" refType="w" fact="0.87"/>
              <dgm:constr type="t" for="ch" forName="c18" refType="w" fact="0.62"/>
              <dgm:constr type="w" for="ch" forName="c18" refType="w" fact="0.11"/>
              <dgm:constr type="h" for="ch" forName="c18" refType="w" refFor="ch" refForName="c18"/>
            </dgm:constrLst>
            <dgm:layoutNode name="parTx1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7">
              <dgm:if name="Name8" axis="ch" ptType="node" func="cnt" op="gte" val="1">
                <dgm:layoutNode name="desTx1" styleLbl="revTx">
                  <dgm:varLst>
                    <dgm:bulletEnabled val="1"/>
                  </dgm:varLst>
                  <dgm:choose name="Name9">
                    <dgm:if name="Name10" axis="ch" ptType="node" func="cnt" op="equ" val="1">
                      <dgm:alg type="tx">
                        <dgm:param type="shpTxLTRAlignCh" val="l"/>
                      </dgm:alg>
                    </dgm:if>
                    <dgm:else name="Name11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2"/>
            </dgm:choose>
            <dgm:layoutNode name="c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9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0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layoutNode>
        </dgm:if>
        <dgm:if name="Name13" axis="self" ptType="node" func="revPos" op="equ" val="1">
          <dgm:layoutNode name="last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circleTx" refType="w" fact="0.5"/>
              <dgm:constr type="t" for="ch" forName="circleTx" refType="w" fact="0.117"/>
              <dgm:constr type="w" for="ch" forName="circleTx" refType="h" refFor="ch" refForName="circleTx"/>
              <dgm:constr type="h" for="ch" forName="circleTx" refType="w" fact="0.85"/>
              <dgm:constr type="l" for="ch" forName="desTxN"/>
              <dgm:constr type="b" for="ch" forName="desTxN" refType="h"/>
              <dgm:constr type="w" for="ch" forName="desTxN" refType="w"/>
              <dgm:constr type="h" for="ch" forName="desTxN" refType="h" fact="0.37"/>
              <dgm:constr type="ctrX" for="ch" forName="spN" refType="w" fact="0.5"/>
              <dgm:constr type="t" for="ch" forName="spN"/>
              <dgm:constr type="w" for="ch" forName="spN" refType="w" fact="0.93"/>
              <dgm:constr type="h" for="ch" forName="spN" refType="h" fact="0.01"/>
            </dgm:constrLst>
            <dgm:layoutNode name="circleTx" styleLbl="node1">
              <dgm:alg type="tx"/>
              <dgm:shape xmlns:r="http://schemas.openxmlformats.org/officeDocument/2006/relationships" type="ellipse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  <dgm:choose name="Name14">
              <dgm:if name="Name15" axis="ch" ptType="node" func="cnt" op="gte" val="1">
                <dgm:layoutNode name="desTxN" styleLbl="revTx">
                  <dgm:varLst>
                    <dgm:bulletEnabled val="1"/>
                  </dgm:varLst>
                  <dgm:choose name="Name16">
                    <dgm:if name="Name17" axis="ch" ptType="node" func="cnt" op="equ" val="1">
                      <dgm:alg type="tx">
                        <dgm:param type="shpTxLTRAlignCh" val="l"/>
                      </dgm:alg>
                    </dgm:if>
                    <dgm:else name="Name18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  <dgm:layoutNode name="spN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if>
        <dgm:else name="Name20">
          <dgm:layoutNode name="middl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l" for="ch" forName="parTxMid"/>
              <dgm:constr type="t" for="ch" forName="parTxMid" refType="w" fact="0.167"/>
              <dgm:constr type="w" for="ch" forName="parTxMid" refType="w"/>
              <dgm:constr type="h" for="ch" forName="parTxMid" refType="w" fact="0.7"/>
              <dgm:constr type="l" for="ch" forName="desTxMid"/>
              <dgm:constr type="b" for="ch" forName="desTxMid" refType="h"/>
              <dgm:constr type="w" for="ch" forName="desTxMid" refType="w"/>
              <dgm:constr type="h" for="ch" forName="desTxMid" refType="h" fact="0.37"/>
              <dgm:constr type="ctrX" for="ch" forName="spMid" refType="w" fact="0.5"/>
              <dgm:constr type="t" for="ch" forName="spMid"/>
              <dgm:constr type="w" for="ch" forName="spMid" refType="w" fact="0.01"/>
              <dgm:constr type="h" for="ch" forName="spMid" refType="h" fact="0.01"/>
            </dgm:constrLst>
            <dgm:layoutNode name="parTxMid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21">
              <dgm:if name="Name22" axis="ch" ptType="node" func="cnt" op="gte" val="1">
                <dgm:layoutNode name="desTxMid" styleLbl="revTx">
                  <dgm:varLst>
                    <dgm:bulletEnabled val="1"/>
                  </dgm:varLst>
                  <dgm:choose name="Name23">
                    <dgm:if name="Name24" axis="ch" ptType="node" func="cnt" op="equ" val="1">
                      <dgm:alg type="tx">
                        <dgm:param type="shpTxLTRAlignCh" val="l"/>
                      </dgm:alg>
                    </dgm:if>
                    <dgm:else name="Name25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26"/>
            </dgm:choose>
            <dgm:layoutNode name="spMid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else>
      </dgm:choose>
      <dgm:forEach name="Name27" axis="followSib" ptType="sibTrans" cnt="1">
        <dgm:layoutNode name="chevronComposite1" styleLbl="alignImgPlace1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chevron1"/>
            <dgm:constr type="t" for="ch" forName="chevron1" refType="h" fact="0.1923"/>
            <dgm:constr type="w" for="ch" forName="chevron1" refType="w"/>
            <dgm:constr type="b" for="ch" forName="chevron1" refType="h"/>
            <dgm:constr type="l" for="ch" forName="spChevron1"/>
            <dgm:constr type="t" for="ch" forName="spChevron1"/>
            <dgm:constr type="w" for="ch" forName="spChevron1" refType="w" fact="0.01"/>
            <dgm:constr type="h" for="ch" forName="spChevron1" refType="h" fact="0.01"/>
          </dgm:constrLst>
          <dgm:layoutNode name="chevron1">
            <dgm:alg type="sp"/>
            <dgm:choose name="Name28">
              <dgm:if name="Name29" func="var" arg="dir" op="equ" val="norm">
                <dgm:shape xmlns:r="http://schemas.openxmlformats.org/officeDocument/2006/relationships" type="chevron" r:blip="">
                  <dgm:adjLst>
                    <dgm:adj idx="1" val="0.6231"/>
                  </dgm:adjLst>
                </dgm:shape>
              </dgm:if>
              <dgm:else name="Name30">
                <dgm:shape xmlns:r="http://schemas.openxmlformats.org/officeDocument/2006/relationships" rot="180" type="chevron" r:blip="">
                  <dgm:adjLst>
                    <dgm:adj idx="1" val="0.6231"/>
                  </dgm:adjLst>
                </dgm:shape>
              </dgm:else>
            </dgm:choose>
            <dgm:presOf/>
          </dgm:layoutNode>
          <dgm:layoutNode name="spChevron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  <dgm:choose name="Name31">
          <dgm:if name="Name32" axis="root ch" ptType="all node" func="cnt" op="equ" val="2">
            <dgm:layoutNode name="overl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chevronComposite2" styleLbl="alignImgPlace1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l" for="ch" forName="chevron2"/>
                <dgm:constr type="t" for="ch" forName="chevron2" refType="h" fact="0.1923"/>
                <dgm:constr type="w" for="ch" forName="chevron2" refType="w"/>
                <dgm:constr type="b" for="ch" forName="chevron2" refType="h"/>
                <dgm:constr type="l" for="ch" forName="spChevron2"/>
                <dgm:constr type="t" for="ch" forName="spChevron2"/>
                <dgm:constr type="w" for="ch" forName="spChevron2" refType="w" fact="0.01"/>
                <dgm:constr type="h" for="ch" forName="spChevron2" refType="h" fact="0.01"/>
              </dgm:constrLst>
              <dgm:layoutNode name="chevron2">
                <dgm:alg type="sp"/>
                <dgm:choose name="Name33">
                  <dgm:if name="Name34" func="var" arg="dir" op="equ" val="norm">
                    <dgm:shape xmlns:r="http://schemas.openxmlformats.org/officeDocument/2006/relationships" type="chevron" r:blip="">
                      <dgm:adjLst>
                        <dgm:adj idx="1" val="0.6231"/>
                      </dgm:adjLst>
                    </dgm:shape>
                  </dgm:if>
                  <dgm:else name="Name35">
                    <dgm:shape xmlns:r="http://schemas.openxmlformats.org/officeDocument/2006/relationships" rot="180" type="chevron" r:blip="">
                      <dgm:adjLst>
                        <dgm:adj idx="1" val="0.6231"/>
                      </dgm:adjLst>
                    </dgm:shape>
                  </dgm:else>
                </dgm:choose>
                <dgm:presOf/>
              </dgm:layoutNode>
              <dgm:layoutNode name="spChevron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layoutNode>
          </dgm:if>
          <dgm:else name="Name36"/>
        </dgm:choos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chitecture">
  <dgm:title val="Architecture Layout"/>
  <dgm:desc val="Use to show hierarchical relationships that build from the bottom up. This layout works well for showing architectural components or objects that build on other objects."/>
  <dgm:catLst>
    <dgm:cat type="hierarchy" pri="4500"/>
    <dgm:cat type="list" pri="24500"/>
    <dgm:cat type="relationship" pri="10500"/>
    <dgm:cat type="officeonline" pri="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b"/>
        </dgm:alg>
      </dgm:if>
      <dgm:else name="Name3">
        <dgm:alg type="lin">
          <dgm:param type="linDir" val="fromR"/>
          <dgm:param type="nodeVertAlign" val="b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B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b"/>
              </dgm:alg>
            </dgm:if>
            <dgm:else name="Name10">
              <dgm:alg type="lin">
                <dgm:param type="linDir" val="fromR"/>
                <dgm:param type="nodeVertAlign" val="b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B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b"/>
                    </dgm:alg>
                  </dgm:if>
                  <dgm:else name="Name17">
                    <dgm:alg type="lin">
                      <dgm:param type="linDir" val="fromR"/>
                      <dgm:param type="nodeVertAlign" val="b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B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b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b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B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b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b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9/3/layout/RandomtoResultProcess">
  <dgm:title val=""/>
  <dgm:desc val=""/>
  <dgm:catLst>
    <dgm:cat type="process" pri="1275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Name0">
    <dgm:varLst>
      <dgm:dir/>
      <dgm:animOne val="branch"/>
      <dgm:animLvl val="lvl"/>
    </dgm:varLst>
    <dgm:choose name="Name1">
      <dgm:if name="Name2" func="var" arg="dir" op="equ" val="norm">
        <dgm:alg type="lin">
          <dgm:param type="fallback" val="2D"/>
          <dgm:param type="nodeVertAlign" val="t"/>
        </dgm:alg>
      </dgm:if>
      <dgm:else name="Name3">
        <dgm:alg type="lin">
          <dgm:param type="fallback" val="2D"/>
          <dgm:param type="nodeVertAlign" val="t"/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userH" refType="h" fact="2"/>
      <dgm:constr type="w" for="ch" forName="chaos" refType="userH" fact="0.681"/>
      <dgm:constr type="h" for="ch" forName="chaos" refType="userH"/>
      <dgm:constr type="w" for="ch" forName="middle" refType="userH" fact="0.6"/>
      <dgm:constr type="h" for="ch" forName="middle" refType="userH"/>
      <dgm:constr type="w" for="ch" forName="last" refType="userH" fact="0.6"/>
      <dgm:constr type="h" for="ch" forName="last" refType="userH"/>
      <dgm:constr type="w" for="ch" forName="chevronComposite1" refType="userH" fact="0.22"/>
      <dgm:constr type="h" for="ch" forName="chevronComposite1" refType="userH" fact="0.52"/>
      <dgm:constr type="w" for="ch" forName="chevronComposite2" refType="userH" fact="0.22"/>
      <dgm:constr type="h" for="ch" forName="chevronComposite2" refType="userH" fact="0.52"/>
      <dgm:constr type="w" for="ch" forName="overlap" refType="userH" fact="-0.04"/>
      <dgm:constr type="h" for="ch" forName="overlap" refType="userH" fact="0.06"/>
      <dgm:constr type="primFontSz" for="des" forName="parTx1" op="equ" val="65"/>
      <dgm:constr type="primFontSz" for="des" forName="parTxMid" refType="primFontSz" refFor="des" refForName="parTx1" op="equ"/>
      <dgm:constr type="primFontSz" for="des" forName="circleTx" refType="primFontSz" refFor="des" refForName="parTx1" op="equ"/>
      <dgm:constr type="primFontSz" for="des" forName="desTx1" op="equ" val="65"/>
      <dgm:constr type="primFontSz" for="des" forName="desTxMid" refType="primFontSz" refFor="des" refForName="desTx1" op="equ"/>
      <dgm:constr type="primFontSz" for="des" forName="desTxN" refType="primFontSz" refFor="des" refForName="desTx1" op="equ"/>
    </dgm:constrLst>
    <dgm:forEach name="Name4" axis="ch" ptType="node">
      <dgm:choose name="Name5">
        <dgm:if name="Name6" axis="self" ptType="node" func="pos" op="equ" val="1">
          <dgm:layoutNode name="chaos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parTx1" refType="w" fact="0.5"/>
              <dgm:constr type="t" for="ch" forName="parTx1" refType="w" fact="0.32"/>
              <dgm:constr type="w" for="ch" forName="parTx1" refType="w" fact="0.88"/>
              <dgm:constr type="h" for="ch" forName="parTx1" refType="w" fact="0.29"/>
              <dgm:constr type="ctrX" for="ch" forName="desTx1" refType="w" fact="0.5"/>
              <dgm:constr type="b" for="ch" forName="desTx1" refType="h"/>
              <dgm:constr type="w" for="ch" forName="desTx1" refType="w" fact="0.88"/>
              <dgm:constr type="h" for="ch" forName="desTx1" refType="h" fact="0.37"/>
              <dgm:constr type="l" for="ch" forName="c1" refType="w" fact="0.05"/>
              <dgm:constr type="t" for="ch" forName="c1" refType="w" fact="0.23"/>
              <dgm:constr type="w" for="ch" forName="c1" refType="w" fact="0.07"/>
              <dgm:constr type="h" for="ch" forName="c1" refType="w" refFor="ch" refForName="c1"/>
              <dgm:constr type="l" for="ch" forName="c2" refType="w" fact="0.1"/>
              <dgm:constr type="t" for="ch" forName="c2" refType="w" fact="0.13"/>
              <dgm:constr type="w" for="ch" forName="c2" refType="w" fact="0.07"/>
              <dgm:constr type="h" for="ch" forName="c2" refType="w" refFor="ch" refForName="c2"/>
              <dgm:constr type="l" for="ch" forName="c3" refType="w" fact="0.22"/>
              <dgm:constr type="t" for="ch" forName="c3" refType="w" fact="0.15"/>
              <dgm:constr type="w" for="ch" forName="c3" refType="w" fact="0.11"/>
              <dgm:constr type="h" for="ch" forName="c3" refType="w" refFor="ch" refForName="c3"/>
              <dgm:constr type="l" for="ch" forName="c4" refType="w" fact="0.32"/>
              <dgm:constr type="t" for="ch" forName="c4" refType="w" fact="0.04"/>
              <dgm:constr type="w" for="ch" forName="c4" refType="w" fact="0.07"/>
              <dgm:constr type="h" for="ch" forName="c4" refType="w" refFor="ch" refForName="c4"/>
              <dgm:constr type="l" for="ch" forName="c5" refType="w" fact="0.45"/>
              <dgm:constr type="t" for="ch" forName="c5" refType="w" fact="0"/>
              <dgm:constr type="w" for="ch" forName="c5" refType="w" fact="0.07"/>
              <dgm:constr type="h" for="ch" forName="c5" refType="w" refFor="ch" refForName="c5"/>
              <dgm:constr type="l" for="ch" forName="c6" refType="w" fact="0.61"/>
              <dgm:constr type="t" for="ch" forName="c6" refType="w" fact="0.07"/>
              <dgm:constr type="w" for="ch" forName="c6" refType="w" fact="0.07"/>
              <dgm:constr type="h" for="ch" forName="c6" refType="w" refFor="ch" refForName="c6"/>
              <dgm:constr type="l" for="ch" forName="c7" refType="w" fact="0.71"/>
              <dgm:constr type="t" for="ch" forName="c7" refType="w" fact="0.12"/>
              <dgm:constr type="w" for="ch" forName="c7" refType="w" fact="0.11"/>
              <dgm:constr type="h" for="ch" forName="c7" refType="w" refFor="ch" refForName="c7"/>
              <dgm:constr type="l" for="ch" forName="c8" refType="w" fact="0.85"/>
              <dgm:constr type="t" for="ch" forName="c8" refType="w" fact="0.23"/>
              <dgm:constr type="w" for="ch" forName="c8" refType="w" fact="0.07"/>
              <dgm:constr type="h" for="ch" forName="c8" refType="w" refFor="ch" refForName="c8"/>
              <dgm:constr type="l" for="ch" forName="c9" refType="w" fact="0.91"/>
              <dgm:constr type="t" for="ch" forName="c9" refType="w" fact="0.34"/>
              <dgm:constr type="w" for="ch" forName="c9" refType="w" fact="0.07"/>
              <dgm:constr type="h" for="ch" forName="c9" refType="w" refFor="ch" refForName="c9"/>
              <dgm:constr type="l" for="ch" forName="c10" refType="w" fact="0.39"/>
              <dgm:constr type="t" for="ch" forName="c10" refType="w" fact="0.13"/>
              <dgm:constr type="w" for="ch" forName="c10" refType="w" fact="0.18"/>
              <dgm:constr type="h" for="ch" forName="c10" refType="w" refFor="ch" refForName="c10"/>
              <dgm:constr type="l" for="ch" forName="c11" refType="w" fact="0"/>
              <dgm:constr type="t" for="ch" forName="c11" refType="w" fact="0.51"/>
              <dgm:constr type="w" for="ch" forName="c11" refType="w" fact="0.07"/>
              <dgm:constr type="h" for="ch" forName="c11" refType="w" refFor="ch" refForName="c11"/>
              <dgm:constr type="l" for="ch" forName="c12" refType="w" fact="0.06"/>
              <dgm:constr type="t" for="ch" forName="c12" refType="w" fact="0.6"/>
              <dgm:constr type="w" for="ch" forName="c12" refType="w" fact="0.11"/>
              <dgm:constr type="h" for="ch" forName="c12" refType="w" refFor="ch" refForName="c12"/>
              <dgm:constr type="l" for="ch" forName="c13" refType="w" fact="0.21"/>
              <dgm:constr type="t" for="ch" forName="c13" refType="w" fact="0.68"/>
              <dgm:constr type="w" for="ch" forName="c13" refType="w" fact="0.16"/>
              <dgm:constr type="h" for="ch" forName="c13" refType="w" refFor="ch" refForName="c13"/>
              <dgm:constr type="l" for="ch" forName="c14" refType="w" fact="0.42"/>
              <dgm:constr type="t" for="ch" forName="c14" refType="w" fact="0.81"/>
              <dgm:constr type="w" for="ch" forName="c14" refType="w" fact="0.07"/>
              <dgm:constr type="h" for="ch" forName="c14" refType="w" refFor="ch" refForName="c14"/>
              <dgm:constr type="l" for="ch" forName="c15" refType="w" fact="0.46"/>
              <dgm:constr type="t" for="ch" forName="c15" refType="w" fact="0.68"/>
              <dgm:constr type="w" for="ch" forName="c15" refType="w" fact="0.11"/>
              <dgm:constr type="h" for="ch" forName="c15" refType="w" refFor="ch" refForName="c15"/>
              <dgm:constr type="l" for="ch" forName="c16" refType="w" fact="0.56"/>
              <dgm:constr type="t" for="ch" forName="c16" refType="w" fact="0.82"/>
              <dgm:constr type="w" for="ch" forName="c16" refType="w" fact="0.07"/>
              <dgm:constr type="h" for="ch" forName="c16" refType="w" refFor="ch" refForName="c16"/>
              <dgm:constr type="l" for="ch" forName="c17" refType="w" fact="0.65"/>
              <dgm:constr type="t" for="ch" forName="c17" refType="w" fact="0.66"/>
              <dgm:constr type="w" for="ch" forName="c17" refType="w" fact="0.16"/>
              <dgm:constr type="h" for="ch" forName="c17" refType="w" refFor="ch" refForName="c17"/>
              <dgm:constr type="l" for="ch" forName="c18" refType="w" fact="0.87"/>
              <dgm:constr type="t" for="ch" forName="c18" refType="w" fact="0.62"/>
              <dgm:constr type="w" for="ch" forName="c18" refType="w" fact="0.11"/>
              <dgm:constr type="h" for="ch" forName="c18" refType="w" refFor="ch" refForName="c18"/>
            </dgm:constrLst>
            <dgm:layoutNode name="parTx1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7">
              <dgm:if name="Name8" axis="ch" ptType="node" func="cnt" op="gte" val="1">
                <dgm:layoutNode name="desTx1" styleLbl="revTx">
                  <dgm:varLst>
                    <dgm:bulletEnabled val="1"/>
                  </dgm:varLst>
                  <dgm:choose name="Name9">
                    <dgm:if name="Name10" axis="ch" ptType="node" func="cnt" op="equ" val="1">
                      <dgm:alg type="tx">
                        <dgm:param type="shpTxLTRAlignCh" val="l"/>
                      </dgm:alg>
                    </dgm:if>
                    <dgm:else name="Name11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2"/>
            </dgm:choose>
            <dgm:layoutNode name="c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9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0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layoutNode>
        </dgm:if>
        <dgm:if name="Name13" axis="self" ptType="node" func="revPos" op="equ" val="1">
          <dgm:layoutNode name="last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circleTx" refType="w" fact="0.5"/>
              <dgm:constr type="t" for="ch" forName="circleTx" refType="w" fact="0.117"/>
              <dgm:constr type="w" for="ch" forName="circleTx" refType="h" refFor="ch" refForName="circleTx"/>
              <dgm:constr type="h" for="ch" forName="circleTx" refType="w" fact="0.85"/>
              <dgm:constr type="l" for="ch" forName="desTxN"/>
              <dgm:constr type="b" for="ch" forName="desTxN" refType="h"/>
              <dgm:constr type="w" for="ch" forName="desTxN" refType="w"/>
              <dgm:constr type="h" for="ch" forName="desTxN" refType="h" fact="0.37"/>
              <dgm:constr type="ctrX" for="ch" forName="spN" refType="w" fact="0.5"/>
              <dgm:constr type="t" for="ch" forName="spN"/>
              <dgm:constr type="w" for="ch" forName="spN" refType="w" fact="0.93"/>
              <dgm:constr type="h" for="ch" forName="spN" refType="h" fact="0.01"/>
            </dgm:constrLst>
            <dgm:layoutNode name="circleTx" styleLbl="node1">
              <dgm:alg type="tx"/>
              <dgm:shape xmlns:r="http://schemas.openxmlformats.org/officeDocument/2006/relationships" type="ellipse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  <dgm:choose name="Name14">
              <dgm:if name="Name15" axis="ch" ptType="node" func="cnt" op="gte" val="1">
                <dgm:layoutNode name="desTxN" styleLbl="revTx">
                  <dgm:varLst>
                    <dgm:bulletEnabled val="1"/>
                  </dgm:varLst>
                  <dgm:choose name="Name16">
                    <dgm:if name="Name17" axis="ch" ptType="node" func="cnt" op="equ" val="1">
                      <dgm:alg type="tx">
                        <dgm:param type="shpTxLTRAlignCh" val="l"/>
                      </dgm:alg>
                    </dgm:if>
                    <dgm:else name="Name18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  <dgm:layoutNode name="spN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if>
        <dgm:else name="Name20">
          <dgm:layoutNode name="middl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l" for="ch" forName="parTxMid"/>
              <dgm:constr type="t" for="ch" forName="parTxMid" refType="w" fact="0.167"/>
              <dgm:constr type="w" for="ch" forName="parTxMid" refType="w"/>
              <dgm:constr type="h" for="ch" forName="parTxMid" refType="w" fact="0.7"/>
              <dgm:constr type="l" for="ch" forName="desTxMid"/>
              <dgm:constr type="b" for="ch" forName="desTxMid" refType="h"/>
              <dgm:constr type="w" for="ch" forName="desTxMid" refType="w"/>
              <dgm:constr type="h" for="ch" forName="desTxMid" refType="h" fact="0.37"/>
              <dgm:constr type="ctrX" for="ch" forName="spMid" refType="w" fact="0.5"/>
              <dgm:constr type="t" for="ch" forName="spMid"/>
              <dgm:constr type="w" for="ch" forName="spMid" refType="w" fact="0.01"/>
              <dgm:constr type="h" for="ch" forName="spMid" refType="h" fact="0.01"/>
            </dgm:constrLst>
            <dgm:layoutNode name="parTxMid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21">
              <dgm:if name="Name22" axis="ch" ptType="node" func="cnt" op="gte" val="1">
                <dgm:layoutNode name="desTxMid" styleLbl="revTx">
                  <dgm:varLst>
                    <dgm:bulletEnabled val="1"/>
                  </dgm:varLst>
                  <dgm:choose name="Name23">
                    <dgm:if name="Name24" axis="ch" ptType="node" func="cnt" op="equ" val="1">
                      <dgm:alg type="tx">
                        <dgm:param type="shpTxLTRAlignCh" val="l"/>
                      </dgm:alg>
                    </dgm:if>
                    <dgm:else name="Name25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26"/>
            </dgm:choose>
            <dgm:layoutNode name="spMid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else>
      </dgm:choose>
      <dgm:forEach name="Name27" axis="followSib" ptType="sibTrans" cnt="1">
        <dgm:layoutNode name="chevronComposite1" styleLbl="alignImgPlace1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chevron1"/>
            <dgm:constr type="t" for="ch" forName="chevron1" refType="h" fact="0.1923"/>
            <dgm:constr type="w" for="ch" forName="chevron1" refType="w"/>
            <dgm:constr type="b" for="ch" forName="chevron1" refType="h"/>
            <dgm:constr type="l" for="ch" forName="spChevron1"/>
            <dgm:constr type="t" for="ch" forName="spChevron1"/>
            <dgm:constr type="w" for="ch" forName="spChevron1" refType="w" fact="0.01"/>
            <dgm:constr type="h" for="ch" forName="spChevron1" refType="h" fact="0.01"/>
          </dgm:constrLst>
          <dgm:layoutNode name="chevron1">
            <dgm:alg type="sp"/>
            <dgm:choose name="Name28">
              <dgm:if name="Name29" func="var" arg="dir" op="equ" val="norm">
                <dgm:shape xmlns:r="http://schemas.openxmlformats.org/officeDocument/2006/relationships" type="chevron" r:blip="">
                  <dgm:adjLst>
                    <dgm:adj idx="1" val="0.6231"/>
                  </dgm:adjLst>
                </dgm:shape>
              </dgm:if>
              <dgm:else name="Name30">
                <dgm:shape xmlns:r="http://schemas.openxmlformats.org/officeDocument/2006/relationships" rot="180" type="chevron" r:blip="">
                  <dgm:adjLst>
                    <dgm:adj idx="1" val="0.6231"/>
                  </dgm:adjLst>
                </dgm:shape>
              </dgm:else>
            </dgm:choose>
            <dgm:presOf/>
          </dgm:layoutNode>
          <dgm:layoutNode name="spChevron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  <dgm:choose name="Name31">
          <dgm:if name="Name32" axis="root ch" ptType="all node" func="cnt" op="equ" val="2">
            <dgm:layoutNode name="overl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chevronComposite2" styleLbl="alignImgPlace1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l" for="ch" forName="chevron2"/>
                <dgm:constr type="t" for="ch" forName="chevron2" refType="h" fact="0.1923"/>
                <dgm:constr type="w" for="ch" forName="chevron2" refType="w"/>
                <dgm:constr type="b" for="ch" forName="chevron2" refType="h"/>
                <dgm:constr type="l" for="ch" forName="spChevron2"/>
                <dgm:constr type="t" for="ch" forName="spChevron2"/>
                <dgm:constr type="w" for="ch" forName="spChevron2" refType="w" fact="0.01"/>
                <dgm:constr type="h" for="ch" forName="spChevron2" refType="h" fact="0.01"/>
              </dgm:constrLst>
              <dgm:layoutNode name="chevron2">
                <dgm:alg type="sp"/>
                <dgm:choose name="Name33">
                  <dgm:if name="Name34" func="var" arg="dir" op="equ" val="norm">
                    <dgm:shape xmlns:r="http://schemas.openxmlformats.org/officeDocument/2006/relationships" type="chevron" r:blip="">
                      <dgm:adjLst>
                        <dgm:adj idx="1" val="0.6231"/>
                      </dgm:adjLst>
                    </dgm:shape>
                  </dgm:if>
                  <dgm:else name="Name35">
                    <dgm:shape xmlns:r="http://schemas.openxmlformats.org/officeDocument/2006/relationships" rot="180" type="chevron" r:blip="">
                      <dgm:adjLst>
                        <dgm:adj idx="1" val="0.6231"/>
                      </dgm:adjLst>
                    </dgm:shape>
                  </dgm:else>
                </dgm:choose>
                <dgm:presOf/>
              </dgm:layoutNode>
              <dgm:layoutNode name="spChevron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layoutNode>
          </dgm:if>
          <dgm:else name="Name36"/>
        </dgm:choose>
      </dgm:forEach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target2">
  <dgm:title val=""/>
  <dgm:desc val=""/>
  <dgm:catLst>
    <dgm:cat type="relationship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chMax val="3"/>
      <dgm:chPref val="1"/>
      <dgm:dir/>
      <dgm:animLvl val="lvl"/>
      <dgm:resizeHandles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 ch" ptType="node node" st="1 1" cnt="1 0" func="cnt" op="gt" val="0">
            <dgm:choose name="Name5">
              <dgm:if name="Name6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2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395"/>
                  <dgm:constr type="t" for="ch" forName="centerBox" refType="h" fact="0.5"/>
                  <dgm:constr type="w" for="ch" forName="centerBox" refType="w" fact="0.55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7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2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225"/>
                  <dgm:constr type="t" for="ch" forName="centerBox" refType="h" fact="0.5"/>
                  <dgm:constr type="w" for="ch" forName="centerBox" refType="w" fact="0.72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if>
          <dgm:else name="Name8">
            <dgm:choose name="Name9">
              <dgm:if name="Name10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26"/>
                  <dgm:constr type="t" for="ch" forName="centerBox" refType="h" fact="0.5"/>
                  <dgm:constr type="w" for="ch" forName="centerBox" refType="w" fact="0.6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11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else>
        </dgm:choose>
      </dgm:if>
      <dgm:else name="Name12">
        <dgm:choose name="Name13">
          <dgm:if name="Name14" axis="ch ch" ptType="node node" st="1 1" cnt="1 0" func="cnt" op="gt" val="0">
            <dgm:choose name="Name15">
              <dgm:if name="Name16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5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17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72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if>
          <dgm:else name="Name18">
            <dgm:choose name="Name19">
              <dgm:if name="Name20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6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21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else>
        </dgm:choose>
      </dgm:else>
    </dgm:choose>
    <dgm:ruleLst/>
    <dgm:choose name="Name22">
      <dgm:if name="Name23" axis="root ch" ptType="all node" st="1 1" cnt="0 0" func="cnt" op="gte" val="1">
        <dgm:layoutNode name="outerBox" styleLbl="node1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24">
            <dgm:if name="Name25" axis="root ch" ptType="all node" st="1 1" cnt="0 0" func="cnt" op="gt" val="1">
              <dgm:choose name="Name26">
                <dgm:if name="Name27" func="var" arg="dir" op="equ" val="norm">
                  <dgm:constrLst>
                    <dgm:constr type="l" for="ch" forName="outerBoxParent"/>
                    <dgm:constr type="t" for="ch" forName="outerBoxParent"/>
                    <dgm:constr type="w" for="ch" forName="outerBoxParent" refType="w"/>
                    <dgm:constr type="h" for="ch" forName="outerBoxParent" refType="h"/>
                    <dgm:constr type="bMarg" for="ch" forName="outerBoxParent" refType="h" fact="2.2"/>
                    <dgm:constr type="l" for="ch" forName="outerBoxChildren" refType="w" fact="0.025"/>
                    <dgm:constr type="t" for="ch" forName="outerBoxChildren" refType="h" fact="0.25"/>
                    <dgm:constr type="w" for="ch" forName="outerBoxChildren" refType="w" fact="0.15"/>
                    <dgm:constr type="h" for="ch" forName="outerBoxChildren" refType="h" fact="0.7"/>
                  </dgm:constrLst>
                </dgm:if>
                <dgm:else name="Name28">
                  <dgm:constrLst>
                    <dgm:constr type="l" for="ch" forName="outerBoxParent"/>
                    <dgm:constr type="t" for="ch" forName="outerBoxParent"/>
                    <dgm:constr type="w" for="ch" forName="outerBoxParent" refType="w"/>
                    <dgm:constr type="h" for="ch" forName="outerBoxParent" refType="h"/>
                    <dgm:constr type="bMarg" for="ch" forName="outerBoxParent" refType="h" fact="2.2"/>
                    <dgm:constr type="l" for="ch" forName="outerBoxChildren" refType="w" fact="0.825"/>
                    <dgm:constr type="t" for="ch" forName="outerBoxChildren" refType="h" fact="0.25"/>
                    <dgm:constr type="w" for="ch" forName="outerBoxChildren" refType="w" fact="0.15"/>
                    <dgm:constr type="h" for="ch" forName="outerBoxChildren" refType="h" fact="0.7"/>
                  </dgm:constrLst>
                </dgm:else>
              </dgm:choose>
            </dgm:if>
            <dgm:else name="Name29">
              <dgm:constrLst>
                <dgm:constr type="l" for="ch" forName="outerBoxParent"/>
                <dgm:constr type="t" for="ch" forName="outerBoxParent"/>
                <dgm:constr type="w" for="ch" forName="outerBoxParent" refType="w"/>
                <dgm:constr type="h" for="ch" forName="outerBoxParent" refType="h"/>
                <dgm:constr type="bMarg" for="ch" forName="outerBoxParent" refType="h" fact="1.75"/>
                <dgm:constr type="l" for="ch" forName="outerBoxChildren" refType="w" fact="0.025"/>
                <dgm:constr type="t" for="ch" forName="outerBoxChildren" refType="h" fact="0.45"/>
                <dgm:constr type="w" for="ch" forName="outerBoxChildren" refType="w" fact="0.95"/>
                <dgm:constr type="h" for="ch" forName="outerBoxChildren" refType="h" fact="0.45"/>
              </dgm:constrLst>
            </dgm:else>
          </dgm:choose>
          <dgm:ruleLst/>
          <dgm:layoutNode name="outer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085"/>
              </dgm:adjLst>
            </dgm:shape>
            <dgm:presOf axis="ch" ptType="node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layoutNode name="outerBoxChildren">
            <dgm:choose name="Name30">
              <dgm:if name="Name31" axis="root ch" ptType="all node" st="1 1" cnt="0 0" func="cnt" op="gt" val="1">
                <dgm:alg type="lin">
                  <dgm:param type="linDir" val="fromT"/>
                  <dgm:param type="vertAlign" val="t"/>
                </dgm:alg>
              </dgm:if>
              <dgm:else name="Name32">
                <dgm:choose name="Name33">
                  <dgm:if name="Name34" func="var" arg="dir" op="equ" val="norm">
                    <dgm:alg type="lin">
                      <dgm:param type="horzAlign" val="l"/>
                    </dgm:alg>
                  </dgm:if>
                  <dgm:else name="Name35">
                    <dgm:alg type="lin">
                      <dgm:param type="linDir" val="fromR"/>
                      <dgm:param type="horz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>
              <dgm:constr type="w" for="ch" forName="oChild" refType="w"/>
              <dgm:constr type="h" for="ch" forName="oChild" refType="h"/>
            </dgm:constrLst>
            <dgm:ruleLst/>
            <dgm:forEach name="Name36" axis="ch ch" ptType="node node" st="1 1" cnt="1 0">
              <dgm:layoutNode name="oChild" styleLbl="fgAcc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forEach name="Name37" axis="followSib" ptType="sibTrans" cnt="1">
                <dgm:layoutNode name="outerSibTrans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userA"/>
                    <dgm:constr type="w" refType="userA" fact="0.015"/>
                    <dgm:constr type="h" refType="userA" fact="0.015"/>
                  </dgm:constrLst>
                  <dgm:ruleLst/>
                </dgm:layoutNode>
              </dgm:forEach>
            </dgm:forEach>
          </dgm:layoutNode>
        </dgm:layoutNode>
      </dgm:if>
      <dgm:else name="Name38"/>
    </dgm:choose>
    <dgm:choose name="Name39">
      <dgm:if name="Name40" axis="root ch" ptType="all node" st="1 1" cnt="0 0" func="cnt" op="gte" val="2">
        <dgm:layoutNode name="middleBox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41">
            <dgm:if name="Name42" axis="root ch" ptType="all node" st="1 1" cnt="0 0" func="cnt" op="gt" val="2">
              <dgm:choose name="Name43">
                <dgm:if name="Name44" func="var" arg="dir" op="equ" val="norm">
                  <dgm:constrLst>
                    <dgm:constr type="l" for="ch" forName="middleBoxParent"/>
                    <dgm:constr type="t" for="ch" forName="middleBoxParent"/>
                    <dgm:constr type="w" for="ch" forName="middleBoxParent" refType="w"/>
                    <dgm:constr type="h" for="ch" forName="middleBoxParent" refType="h"/>
                    <dgm:constr type="bMarg" for="ch" forName="middleBoxParent" refType="h" fact="1.8"/>
                    <dgm:constr type="l" for="ch" forName="middleBoxChildren" refType="w" fact="0.025"/>
                    <dgm:constr type="t" for="ch" forName="middleBoxChildren" refType="h" fact="0.35"/>
                    <dgm:constr type="w" for="ch" forName="middleBoxChildren" refType="w" fact="0.2"/>
                    <dgm:constr type="h" for="ch" forName="middleBoxChildren" refType="h" fact="0.575"/>
                  </dgm:constrLst>
                </dgm:if>
                <dgm:else name="Name45">
                  <dgm:constrLst>
                    <dgm:constr type="l" for="ch" forName="middleBoxParent"/>
                    <dgm:constr type="t" for="ch" forName="middleBoxParent"/>
                    <dgm:constr type="w" for="ch" forName="middleBoxParent" refType="w"/>
                    <dgm:constr type="h" for="ch" forName="middleBoxParent" refType="h"/>
                    <dgm:constr type="bMarg" for="ch" forName="middleBoxParent" refType="h" fact="1.8"/>
                    <dgm:constr type="l" for="ch" forName="middleBoxChildren" refType="w" fact="0.775"/>
                    <dgm:constr type="t" for="ch" forName="middleBoxChildren" refType="h" fact="0.35"/>
                    <dgm:constr type="w" for="ch" forName="middleBoxChildren" refType="w" fact="0.2"/>
                    <dgm:constr type="h" for="ch" forName="middleBoxChildren" refType="h" fact="0.575"/>
                  </dgm:constrLst>
                </dgm:else>
              </dgm:choose>
            </dgm:if>
            <dgm:else name="Name46">
              <dgm:constrLst>
                <dgm:constr type="l" for="ch" forName="middleBoxParent"/>
                <dgm:constr type="t" for="ch" forName="middleBoxParent"/>
                <dgm:constr type="w" for="ch" forName="middleBoxParent" refType="w"/>
                <dgm:constr type="h" for="ch" forName="middleBoxParent" refType="h"/>
                <dgm:constr type="bMarg" for="ch" forName="middleBoxParent" refType="h" fact="1.8"/>
                <dgm:constr type="l" for="ch" forName="middleBoxChildren" refType="w" fact="0.025"/>
                <dgm:constr type="t" for="ch" forName="middleBoxChildren" refType="h" fact="0.45"/>
                <dgm:constr type="w" for="ch" forName="middleBoxChildren" refType="w" fact="0.95"/>
                <dgm:constr type="h" for="ch" forName="middleBoxChildren" refType="h" fact="0.45"/>
              </dgm:constrLst>
            </dgm:else>
          </dgm:choose>
          <dgm:ruleLst/>
          <dgm:layoutNode name="middle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105"/>
              </dgm:adjLst>
            </dgm:shape>
            <dgm:presOf axis="ch" ptType="node" st="2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layoutNode name="middleBoxChildren">
            <dgm:choose name="Name47">
              <dgm:if name="Name48" axis="root ch" ptType="all node" st="1 1" cnt="0 0" func="cnt" op="gt" val="2">
                <dgm:alg type="lin">
                  <dgm:param type="linDir" val="fromT"/>
                  <dgm:param type="vertAlign" val="t"/>
                </dgm:alg>
              </dgm:if>
              <dgm:else name="Name49">
                <dgm:choose name="Name50">
                  <dgm:if name="Name51" func="var" arg="dir" op="equ" val="norm">
                    <dgm:alg type="lin">
                      <dgm:param type="horzAlign" val="l"/>
                    </dgm:alg>
                  </dgm:if>
                  <dgm:else name="Name52">
                    <dgm:alg type="lin">
                      <dgm:param type="linDir" val="fromR"/>
                      <dgm:param type="horz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>
              <dgm:constr type="w" for="ch" forName="mChild" refType="w"/>
              <dgm:constr type="h" for="ch" forName="mChild" refType="h"/>
            </dgm:constrLst>
            <dgm:ruleLst/>
            <dgm:forEach name="Name53" axis="ch ch" ptType="node node" st="2 1" cnt="1 0">
              <dgm:layoutNode name="mChild" styleLbl="fgAcc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forEach name="Name54" axis="followSib" ptType="sibTrans" cnt="1">
                <dgm:layoutNode name="middleSibTrans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userA"/>
                    <dgm:constr type="w" refType="userA" fact="0.015"/>
                    <dgm:constr type="h" refType="userA" fact="0.015"/>
                  </dgm:constrLst>
                  <dgm:ruleLst/>
                </dgm:layoutNode>
              </dgm:forEach>
            </dgm:forEach>
          </dgm:layoutNode>
        </dgm:layoutNode>
      </dgm:if>
      <dgm:else name="Name55"/>
    </dgm:choose>
    <dgm:choose name="Name56">
      <dgm:if name="Name57" axis="root ch" ptType="all node" st="1 1" cnt="0 0" func="cnt" op="gte" val="3">
        <dgm:layoutNode name="centerBox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58">
            <dgm:if name="Name59" axis="ch ch" ptType="node node" st="3 1" cnt="1 0" func="cnt" op="gt" val="0">
              <dgm:constrLst>
                <dgm:constr type="l" for="ch" forName="centerBoxParent"/>
                <dgm:constr type="t" for="ch" forName="centerBoxParent"/>
                <dgm:constr type="w" for="ch" forName="centerBoxParent" refType="w"/>
                <dgm:constr type="h" for="ch" forName="centerBoxParent" refType="h"/>
                <dgm:constr type="bMarg" for="ch" forName="centerBoxParent" refType="h" fact="1.6"/>
                <dgm:constr type="l" for="ch" forName="centerBoxChildren" refType="w" fact="0.025"/>
                <dgm:constr type="t" for="ch" forName="centerBoxChildren" refType="h" fact="0.45"/>
                <dgm:constr type="w" for="ch" forName="centerBoxChildren" refType="w" fact="0.95"/>
                <dgm:constr type="h" for="ch" forName="centerBoxChildren" refType="h" fact="0.45"/>
              </dgm:constrLst>
            </dgm:if>
            <dgm:else name="Name60">
              <dgm:constrLst>
                <dgm:constr type="l" for="ch" forName="centerBoxParent"/>
                <dgm:constr type="t" for="ch" forName="centerBoxParent"/>
                <dgm:constr type="w" for="ch" forName="centerBoxParent" refType="w"/>
                <dgm:constr type="h" for="ch" forName="centerBoxParent" refType="h"/>
              </dgm:constrLst>
            </dgm:else>
          </dgm:choose>
          <dgm:ruleLst/>
          <dgm:layoutNode name="center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105"/>
              </dgm:adjLst>
            </dgm:shape>
            <dgm:presOf axis="ch" ptType="node" st="3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choose name="Name61">
            <dgm:if name="Name62" axis="ch ch" ptType="node node" st="3 1" cnt="1 0" func="cnt" op="gt" val="0">
              <dgm:layoutNode name="centerBoxChildren">
                <dgm:choose name="Name63">
                  <dgm:if name="Name64" func="var" arg="dir" op="equ" val="norm">
                    <dgm:alg type="lin">
                      <dgm:param type="horzAlign" val="l"/>
                    </dgm:alg>
                  </dgm:if>
                  <dgm:else name="Name65">
                    <dgm:alg type="lin">
                      <dgm:param type="linDir" val="fromR"/>
                      <dgm:param type="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cChild" refType="w"/>
                  <dgm:constr type="h" for="ch" forName="cChild" refType="h"/>
                </dgm:constrLst>
                <dgm:ruleLst/>
                <dgm:forEach name="Name66" axis="ch ch" ptType="node node" st="3 1" cnt="1 0">
                  <dgm:layoutNode name="cChild" styleLbl="fgAcc1">
                    <dgm:varLst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05"/>
                      </dgm:adjLst>
                    </dgm:shape>
                    <dgm:presOf axis="desOrSelf" ptType="node"/>
                    <dgm:constrLst>
                      <dgm:constr type="tMarg" refType="primFontSz" fact="0.3"/>
                      <dgm:constr type="bMarg" refType="primFontSz" fact="0.3"/>
                      <dgm:constr type="lMarg" refType="primFontSz" fact="0.3"/>
                      <dgm:constr type="rMarg" refType="primFontSz" fact="0.3"/>
                    </dgm:constrLst>
                    <dgm:ruleLst>
                      <dgm:rule type="primFontSz" val="5" fact="NaN" max="NaN"/>
                    </dgm:ruleLst>
                  </dgm:layoutNode>
                  <dgm:forEach name="Name67" axis="followSib" ptType="sibTrans" cnt="1">
                    <dgm:layoutNode name="centerSibTrans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  <dgm:constrLst>
                        <dgm:constr type="userA"/>
                        <dgm:constr type="w" refType="userA" fact="0.015"/>
                        <dgm:constr type="h" refType="userA" fact="0.015"/>
                      </dgm:constrLst>
                      <dgm:ruleLst/>
                    </dgm:layoutNode>
                  </dgm:forEach>
                </dgm:forEach>
              </dgm:layoutNode>
            </dgm:if>
            <dgm:else name="Name68"/>
          </dgm:choose>
        </dgm:layoutNode>
      </dgm:if>
      <dgm:else name="Name69"/>
    </dgm:choose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target2">
  <dgm:title val=""/>
  <dgm:desc val=""/>
  <dgm:catLst>
    <dgm:cat type="relationship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chMax val="3"/>
      <dgm:chPref val="1"/>
      <dgm:dir/>
      <dgm:animLvl val="lvl"/>
      <dgm:resizeHandles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 ch" ptType="node node" st="1 1" cnt="1 0" func="cnt" op="gt" val="0">
            <dgm:choose name="Name5">
              <dgm:if name="Name6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2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395"/>
                  <dgm:constr type="t" for="ch" forName="centerBox" refType="h" fact="0.5"/>
                  <dgm:constr type="w" for="ch" forName="centerBox" refType="w" fact="0.55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7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2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225"/>
                  <dgm:constr type="t" for="ch" forName="centerBox" refType="h" fact="0.5"/>
                  <dgm:constr type="w" for="ch" forName="centerBox" refType="w" fact="0.72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if>
          <dgm:else name="Name8">
            <dgm:choose name="Name9">
              <dgm:if name="Name10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26"/>
                  <dgm:constr type="t" for="ch" forName="centerBox" refType="h" fact="0.5"/>
                  <dgm:constr type="w" for="ch" forName="centerBox" refType="w" fact="0.6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11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else>
        </dgm:choose>
      </dgm:if>
      <dgm:else name="Name12">
        <dgm:choose name="Name13">
          <dgm:if name="Name14" axis="ch ch" ptType="node node" st="1 1" cnt="1 0" func="cnt" op="gt" val="0">
            <dgm:choose name="Name15">
              <dgm:if name="Name16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5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17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72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if>
          <dgm:else name="Name18">
            <dgm:choose name="Name19">
              <dgm:if name="Name20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6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21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else>
        </dgm:choose>
      </dgm:else>
    </dgm:choose>
    <dgm:ruleLst/>
    <dgm:choose name="Name22">
      <dgm:if name="Name23" axis="root ch" ptType="all node" st="1 1" cnt="0 0" func="cnt" op="gte" val="1">
        <dgm:layoutNode name="outerBox" styleLbl="node1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24">
            <dgm:if name="Name25" axis="root ch" ptType="all node" st="1 1" cnt="0 0" func="cnt" op="gt" val="1">
              <dgm:choose name="Name26">
                <dgm:if name="Name27" func="var" arg="dir" op="equ" val="norm">
                  <dgm:constrLst>
                    <dgm:constr type="l" for="ch" forName="outerBoxParent"/>
                    <dgm:constr type="t" for="ch" forName="outerBoxParent"/>
                    <dgm:constr type="w" for="ch" forName="outerBoxParent" refType="w"/>
                    <dgm:constr type="h" for="ch" forName="outerBoxParent" refType="h"/>
                    <dgm:constr type="bMarg" for="ch" forName="outerBoxParent" refType="h" fact="2.2"/>
                    <dgm:constr type="l" for="ch" forName="outerBoxChildren" refType="w" fact="0.025"/>
                    <dgm:constr type="t" for="ch" forName="outerBoxChildren" refType="h" fact="0.25"/>
                    <dgm:constr type="w" for="ch" forName="outerBoxChildren" refType="w" fact="0.15"/>
                    <dgm:constr type="h" for="ch" forName="outerBoxChildren" refType="h" fact="0.7"/>
                  </dgm:constrLst>
                </dgm:if>
                <dgm:else name="Name28">
                  <dgm:constrLst>
                    <dgm:constr type="l" for="ch" forName="outerBoxParent"/>
                    <dgm:constr type="t" for="ch" forName="outerBoxParent"/>
                    <dgm:constr type="w" for="ch" forName="outerBoxParent" refType="w"/>
                    <dgm:constr type="h" for="ch" forName="outerBoxParent" refType="h"/>
                    <dgm:constr type="bMarg" for="ch" forName="outerBoxParent" refType="h" fact="2.2"/>
                    <dgm:constr type="l" for="ch" forName="outerBoxChildren" refType="w" fact="0.825"/>
                    <dgm:constr type="t" for="ch" forName="outerBoxChildren" refType="h" fact="0.25"/>
                    <dgm:constr type="w" for="ch" forName="outerBoxChildren" refType="w" fact="0.15"/>
                    <dgm:constr type="h" for="ch" forName="outerBoxChildren" refType="h" fact="0.7"/>
                  </dgm:constrLst>
                </dgm:else>
              </dgm:choose>
            </dgm:if>
            <dgm:else name="Name29">
              <dgm:constrLst>
                <dgm:constr type="l" for="ch" forName="outerBoxParent"/>
                <dgm:constr type="t" for="ch" forName="outerBoxParent"/>
                <dgm:constr type="w" for="ch" forName="outerBoxParent" refType="w"/>
                <dgm:constr type="h" for="ch" forName="outerBoxParent" refType="h"/>
                <dgm:constr type="bMarg" for="ch" forName="outerBoxParent" refType="h" fact="1.75"/>
                <dgm:constr type="l" for="ch" forName="outerBoxChildren" refType="w" fact="0.025"/>
                <dgm:constr type="t" for="ch" forName="outerBoxChildren" refType="h" fact="0.45"/>
                <dgm:constr type="w" for="ch" forName="outerBoxChildren" refType="w" fact="0.95"/>
                <dgm:constr type="h" for="ch" forName="outerBoxChildren" refType="h" fact="0.45"/>
              </dgm:constrLst>
            </dgm:else>
          </dgm:choose>
          <dgm:ruleLst/>
          <dgm:layoutNode name="outer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085"/>
              </dgm:adjLst>
            </dgm:shape>
            <dgm:presOf axis="ch" ptType="node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layoutNode name="outerBoxChildren">
            <dgm:choose name="Name30">
              <dgm:if name="Name31" axis="root ch" ptType="all node" st="1 1" cnt="0 0" func="cnt" op="gt" val="1">
                <dgm:alg type="lin">
                  <dgm:param type="linDir" val="fromT"/>
                  <dgm:param type="vertAlign" val="t"/>
                </dgm:alg>
              </dgm:if>
              <dgm:else name="Name32">
                <dgm:choose name="Name33">
                  <dgm:if name="Name34" func="var" arg="dir" op="equ" val="norm">
                    <dgm:alg type="lin">
                      <dgm:param type="horzAlign" val="l"/>
                    </dgm:alg>
                  </dgm:if>
                  <dgm:else name="Name35">
                    <dgm:alg type="lin">
                      <dgm:param type="linDir" val="fromR"/>
                      <dgm:param type="horz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>
              <dgm:constr type="w" for="ch" forName="oChild" refType="w"/>
              <dgm:constr type="h" for="ch" forName="oChild" refType="h"/>
            </dgm:constrLst>
            <dgm:ruleLst/>
            <dgm:forEach name="Name36" axis="ch ch" ptType="node node" st="1 1" cnt="1 0">
              <dgm:layoutNode name="oChild" styleLbl="fgAcc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forEach name="Name37" axis="followSib" ptType="sibTrans" cnt="1">
                <dgm:layoutNode name="outerSibTrans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userA"/>
                    <dgm:constr type="w" refType="userA" fact="0.015"/>
                    <dgm:constr type="h" refType="userA" fact="0.015"/>
                  </dgm:constrLst>
                  <dgm:ruleLst/>
                </dgm:layoutNode>
              </dgm:forEach>
            </dgm:forEach>
          </dgm:layoutNode>
        </dgm:layoutNode>
      </dgm:if>
      <dgm:else name="Name38"/>
    </dgm:choose>
    <dgm:choose name="Name39">
      <dgm:if name="Name40" axis="root ch" ptType="all node" st="1 1" cnt="0 0" func="cnt" op="gte" val="2">
        <dgm:layoutNode name="middleBox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41">
            <dgm:if name="Name42" axis="root ch" ptType="all node" st="1 1" cnt="0 0" func="cnt" op="gt" val="2">
              <dgm:choose name="Name43">
                <dgm:if name="Name44" func="var" arg="dir" op="equ" val="norm">
                  <dgm:constrLst>
                    <dgm:constr type="l" for="ch" forName="middleBoxParent"/>
                    <dgm:constr type="t" for="ch" forName="middleBoxParent"/>
                    <dgm:constr type="w" for="ch" forName="middleBoxParent" refType="w"/>
                    <dgm:constr type="h" for="ch" forName="middleBoxParent" refType="h"/>
                    <dgm:constr type="bMarg" for="ch" forName="middleBoxParent" refType="h" fact="1.8"/>
                    <dgm:constr type="l" for="ch" forName="middleBoxChildren" refType="w" fact="0.025"/>
                    <dgm:constr type="t" for="ch" forName="middleBoxChildren" refType="h" fact="0.35"/>
                    <dgm:constr type="w" for="ch" forName="middleBoxChildren" refType="w" fact="0.2"/>
                    <dgm:constr type="h" for="ch" forName="middleBoxChildren" refType="h" fact="0.575"/>
                  </dgm:constrLst>
                </dgm:if>
                <dgm:else name="Name45">
                  <dgm:constrLst>
                    <dgm:constr type="l" for="ch" forName="middleBoxParent"/>
                    <dgm:constr type="t" for="ch" forName="middleBoxParent"/>
                    <dgm:constr type="w" for="ch" forName="middleBoxParent" refType="w"/>
                    <dgm:constr type="h" for="ch" forName="middleBoxParent" refType="h"/>
                    <dgm:constr type="bMarg" for="ch" forName="middleBoxParent" refType="h" fact="1.8"/>
                    <dgm:constr type="l" for="ch" forName="middleBoxChildren" refType="w" fact="0.775"/>
                    <dgm:constr type="t" for="ch" forName="middleBoxChildren" refType="h" fact="0.35"/>
                    <dgm:constr type="w" for="ch" forName="middleBoxChildren" refType="w" fact="0.2"/>
                    <dgm:constr type="h" for="ch" forName="middleBoxChildren" refType="h" fact="0.575"/>
                  </dgm:constrLst>
                </dgm:else>
              </dgm:choose>
            </dgm:if>
            <dgm:else name="Name46">
              <dgm:constrLst>
                <dgm:constr type="l" for="ch" forName="middleBoxParent"/>
                <dgm:constr type="t" for="ch" forName="middleBoxParent"/>
                <dgm:constr type="w" for="ch" forName="middleBoxParent" refType="w"/>
                <dgm:constr type="h" for="ch" forName="middleBoxParent" refType="h"/>
                <dgm:constr type="bMarg" for="ch" forName="middleBoxParent" refType="h" fact="1.8"/>
                <dgm:constr type="l" for="ch" forName="middleBoxChildren" refType="w" fact="0.025"/>
                <dgm:constr type="t" for="ch" forName="middleBoxChildren" refType="h" fact="0.45"/>
                <dgm:constr type="w" for="ch" forName="middleBoxChildren" refType="w" fact="0.95"/>
                <dgm:constr type="h" for="ch" forName="middleBoxChildren" refType="h" fact="0.45"/>
              </dgm:constrLst>
            </dgm:else>
          </dgm:choose>
          <dgm:ruleLst/>
          <dgm:layoutNode name="middle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105"/>
              </dgm:adjLst>
            </dgm:shape>
            <dgm:presOf axis="ch" ptType="node" st="2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layoutNode name="middleBoxChildren">
            <dgm:choose name="Name47">
              <dgm:if name="Name48" axis="root ch" ptType="all node" st="1 1" cnt="0 0" func="cnt" op="gt" val="2">
                <dgm:alg type="lin">
                  <dgm:param type="linDir" val="fromT"/>
                  <dgm:param type="vertAlign" val="t"/>
                </dgm:alg>
              </dgm:if>
              <dgm:else name="Name49">
                <dgm:choose name="Name50">
                  <dgm:if name="Name51" func="var" arg="dir" op="equ" val="norm">
                    <dgm:alg type="lin">
                      <dgm:param type="horzAlign" val="l"/>
                    </dgm:alg>
                  </dgm:if>
                  <dgm:else name="Name52">
                    <dgm:alg type="lin">
                      <dgm:param type="linDir" val="fromR"/>
                      <dgm:param type="horz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>
              <dgm:constr type="w" for="ch" forName="mChild" refType="w"/>
              <dgm:constr type="h" for="ch" forName="mChild" refType="h"/>
            </dgm:constrLst>
            <dgm:ruleLst/>
            <dgm:forEach name="Name53" axis="ch ch" ptType="node node" st="2 1" cnt="1 0">
              <dgm:layoutNode name="mChild" styleLbl="fgAcc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forEach name="Name54" axis="followSib" ptType="sibTrans" cnt="1">
                <dgm:layoutNode name="middleSibTrans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userA"/>
                    <dgm:constr type="w" refType="userA" fact="0.015"/>
                    <dgm:constr type="h" refType="userA" fact="0.015"/>
                  </dgm:constrLst>
                  <dgm:ruleLst/>
                </dgm:layoutNode>
              </dgm:forEach>
            </dgm:forEach>
          </dgm:layoutNode>
        </dgm:layoutNode>
      </dgm:if>
      <dgm:else name="Name55"/>
    </dgm:choose>
    <dgm:choose name="Name56">
      <dgm:if name="Name57" axis="root ch" ptType="all node" st="1 1" cnt="0 0" func="cnt" op="gte" val="3">
        <dgm:layoutNode name="centerBox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58">
            <dgm:if name="Name59" axis="ch ch" ptType="node node" st="3 1" cnt="1 0" func="cnt" op="gt" val="0">
              <dgm:constrLst>
                <dgm:constr type="l" for="ch" forName="centerBoxParent"/>
                <dgm:constr type="t" for="ch" forName="centerBoxParent"/>
                <dgm:constr type="w" for="ch" forName="centerBoxParent" refType="w"/>
                <dgm:constr type="h" for="ch" forName="centerBoxParent" refType="h"/>
                <dgm:constr type="bMarg" for="ch" forName="centerBoxParent" refType="h" fact="1.6"/>
                <dgm:constr type="l" for="ch" forName="centerBoxChildren" refType="w" fact="0.025"/>
                <dgm:constr type="t" for="ch" forName="centerBoxChildren" refType="h" fact="0.45"/>
                <dgm:constr type="w" for="ch" forName="centerBoxChildren" refType="w" fact="0.95"/>
                <dgm:constr type="h" for="ch" forName="centerBoxChildren" refType="h" fact="0.45"/>
              </dgm:constrLst>
            </dgm:if>
            <dgm:else name="Name60">
              <dgm:constrLst>
                <dgm:constr type="l" for="ch" forName="centerBoxParent"/>
                <dgm:constr type="t" for="ch" forName="centerBoxParent"/>
                <dgm:constr type="w" for="ch" forName="centerBoxParent" refType="w"/>
                <dgm:constr type="h" for="ch" forName="centerBoxParent" refType="h"/>
              </dgm:constrLst>
            </dgm:else>
          </dgm:choose>
          <dgm:ruleLst/>
          <dgm:layoutNode name="center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105"/>
              </dgm:adjLst>
            </dgm:shape>
            <dgm:presOf axis="ch" ptType="node" st="3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choose name="Name61">
            <dgm:if name="Name62" axis="ch ch" ptType="node node" st="3 1" cnt="1 0" func="cnt" op="gt" val="0">
              <dgm:layoutNode name="centerBoxChildren">
                <dgm:choose name="Name63">
                  <dgm:if name="Name64" func="var" arg="dir" op="equ" val="norm">
                    <dgm:alg type="lin">
                      <dgm:param type="horzAlign" val="l"/>
                    </dgm:alg>
                  </dgm:if>
                  <dgm:else name="Name65">
                    <dgm:alg type="lin">
                      <dgm:param type="linDir" val="fromR"/>
                      <dgm:param type="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cChild" refType="w"/>
                  <dgm:constr type="h" for="ch" forName="cChild" refType="h"/>
                </dgm:constrLst>
                <dgm:ruleLst/>
                <dgm:forEach name="Name66" axis="ch ch" ptType="node node" st="3 1" cnt="1 0">
                  <dgm:layoutNode name="cChild" styleLbl="fgAcc1">
                    <dgm:varLst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05"/>
                      </dgm:adjLst>
                    </dgm:shape>
                    <dgm:presOf axis="desOrSelf" ptType="node"/>
                    <dgm:constrLst>
                      <dgm:constr type="tMarg" refType="primFontSz" fact="0.3"/>
                      <dgm:constr type="bMarg" refType="primFontSz" fact="0.3"/>
                      <dgm:constr type="lMarg" refType="primFontSz" fact="0.3"/>
                      <dgm:constr type="rMarg" refType="primFontSz" fact="0.3"/>
                    </dgm:constrLst>
                    <dgm:ruleLst>
                      <dgm:rule type="primFontSz" val="5" fact="NaN" max="NaN"/>
                    </dgm:ruleLst>
                  </dgm:layoutNode>
                  <dgm:forEach name="Name67" axis="followSib" ptType="sibTrans" cnt="1">
                    <dgm:layoutNode name="centerSibTrans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  <dgm:constrLst>
                        <dgm:constr type="userA"/>
                        <dgm:constr type="w" refType="userA" fact="0.015"/>
                        <dgm:constr type="h" refType="userA" fact="0.015"/>
                      </dgm:constrLst>
                      <dgm:ruleLst/>
                    </dgm:layoutNode>
                  </dgm:forEach>
                </dgm:forEach>
              </dgm:layoutNode>
            </dgm:if>
            <dgm:else name="Name68"/>
          </dgm:choose>
        </dgm:layoutNode>
      </dgm:if>
      <dgm:else name="Name69"/>
    </dgm:choose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9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3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3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3.xml><?xml version="1.0" encoding="utf-8"?>
<dgm:layoutDef xmlns:dgm="http://schemas.openxmlformats.org/drawingml/2006/diagram" xmlns:a="http://schemas.openxmlformats.org/drawingml/2006/main" uniqueId="urn:microsoft.com/office/officeart/2005/8/layout/architecture">
  <dgm:title val="Architecture Layout"/>
  <dgm:desc val="Use to show hierarchical relationships that build from the bottom up. This layout works well for showing architectural components or objects that build on other objects."/>
  <dgm:catLst>
    <dgm:cat type="hierarchy" pri="4500"/>
    <dgm:cat type="list" pri="24500"/>
    <dgm:cat type="relationship" pri="10500"/>
    <dgm:cat type="officeonline" pri="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b"/>
        </dgm:alg>
      </dgm:if>
      <dgm:else name="Name3">
        <dgm:alg type="lin">
          <dgm:param type="linDir" val="fromR"/>
          <dgm:param type="nodeVertAlign" val="b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B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b"/>
              </dgm:alg>
            </dgm:if>
            <dgm:else name="Name10">
              <dgm:alg type="lin">
                <dgm:param type="linDir" val="fromR"/>
                <dgm:param type="nodeVertAlign" val="b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B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b"/>
                    </dgm:alg>
                  </dgm:if>
                  <dgm:else name="Name17">
                    <dgm:alg type="lin">
                      <dgm:param type="linDir" val="fromR"/>
                      <dgm:param type="nodeVertAlign" val="b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B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b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b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B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b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b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9/3/layout/RandomtoResultProcess">
  <dgm:title val=""/>
  <dgm:desc val=""/>
  <dgm:catLst>
    <dgm:cat type="process" pri="1275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Name0">
    <dgm:varLst>
      <dgm:dir/>
      <dgm:animOne val="branch"/>
      <dgm:animLvl val="lvl"/>
    </dgm:varLst>
    <dgm:choose name="Name1">
      <dgm:if name="Name2" func="var" arg="dir" op="equ" val="norm">
        <dgm:alg type="lin">
          <dgm:param type="fallback" val="2D"/>
          <dgm:param type="nodeVertAlign" val="t"/>
        </dgm:alg>
      </dgm:if>
      <dgm:else name="Name3">
        <dgm:alg type="lin">
          <dgm:param type="fallback" val="2D"/>
          <dgm:param type="nodeVertAlign" val="t"/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userH" refType="h" fact="2"/>
      <dgm:constr type="w" for="ch" forName="chaos" refType="userH" fact="0.681"/>
      <dgm:constr type="h" for="ch" forName="chaos" refType="userH"/>
      <dgm:constr type="w" for="ch" forName="middle" refType="userH" fact="0.6"/>
      <dgm:constr type="h" for="ch" forName="middle" refType="userH"/>
      <dgm:constr type="w" for="ch" forName="last" refType="userH" fact="0.6"/>
      <dgm:constr type="h" for="ch" forName="last" refType="userH"/>
      <dgm:constr type="w" for="ch" forName="chevronComposite1" refType="userH" fact="0.22"/>
      <dgm:constr type="h" for="ch" forName="chevronComposite1" refType="userH" fact="0.52"/>
      <dgm:constr type="w" for="ch" forName="chevronComposite2" refType="userH" fact="0.22"/>
      <dgm:constr type="h" for="ch" forName="chevronComposite2" refType="userH" fact="0.52"/>
      <dgm:constr type="w" for="ch" forName="overlap" refType="userH" fact="-0.04"/>
      <dgm:constr type="h" for="ch" forName="overlap" refType="userH" fact="0.06"/>
      <dgm:constr type="primFontSz" for="des" forName="parTx1" op="equ" val="65"/>
      <dgm:constr type="primFontSz" for="des" forName="parTxMid" refType="primFontSz" refFor="des" refForName="parTx1" op="equ"/>
      <dgm:constr type="primFontSz" for="des" forName="circleTx" refType="primFontSz" refFor="des" refForName="parTx1" op="equ"/>
      <dgm:constr type="primFontSz" for="des" forName="desTx1" op="equ" val="65"/>
      <dgm:constr type="primFontSz" for="des" forName="desTxMid" refType="primFontSz" refFor="des" refForName="desTx1" op="equ"/>
      <dgm:constr type="primFontSz" for="des" forName="desTxN" refType="primFontSz" refFor="des" refForName="desTx1" op="equ"/>
    </dgm:constrLst>
    <dgm:forEach name="Name4" axis="ch" ptType="node">
      <dgm:choose name="Name5">
        <dgm:if name="Name6" axis="self" ptType="node" func="pos" op="equ" val="1">
          <dgm:layoutNode name="chaos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parTx1" refType="w" fact="0.5"/>
              <dgm:constr type="t" for="ch" forName="parTx1" refType="w" fact="0.32"/>
              <dgm:constr type="w" for="ch" forName="parTx1" refType="w" fact="0.88"/>
              <dgm:constr type="h" for="ch" forName="parTx1" refType="w" fact="0.29"/>
              <dgm:constr type="ctrX" for="ch" forName="desTx1" refType="w" fact="0.5"/>
              <dgm:constr type="b" for="ch" forName="desTx1" refType="h"/>
              <dgm:constr type="w" for="ch" forName="desTx1" refType="w" fact="0.88"/>
              <dgm:constr type="h" for="ch" forName="desTx1" refType="h" fact="0.37"/>
              <dgm:constr type="l" for="ch" forName="c1" refType="w" fact="0.05"/>
              <dgm:constr type="t" for="ch" forName="c1" refType="w" fact="0.23"/>
              <dgm:constr type="w" for="ch" forName="c1" refType="w" fact="0.07"/>
              <dgm:constr type="h" for="ch" forName="c1" refType="w" refFor="ch" refForName="c1"/>
              <dgm:constr type="l" for="ch" forName="c2" refType="w" fact="0.1"/>
              <dgm:constr type="t" for="ch" forName="c2" refType="w" fact="0.13"/>
              <dgm:constr type="w" for="ch" forName="c2" refType="w" fact="0.07"/>
              <dgm:constr type="h" for="ch" forName="c2" refType="w" refFor="ch" refForName="c2"/>
              <dgm:constr type="l" for="ch" forName="c3" refType="w" fact="0.22"/>
              <dgm:constr type="t" for="ch" forName="c3" refType="w" fact="0.15"/>
              <dgm:constr type="w" for="ch" forName="c3" refType="w" fact="0.11"/>
              <dgm:constr type="h" for="ch" forName="c3" refType="w" refFor="ch" refForName="c3"/>
              <dgm:constr type="l" for="ch" forName="c4" refType="w" fact="0.32"/>
              <dgm:constr type="t" for="ch" forName="c4" refType="w" fact="0.04"/>
              <dgm:constr type="w" for="ch" forName="c4" refType="w" fact="0.07"/>
              <dgm:constr type="h" for="ch" forName="c4" refType="w" refFor="ch" refForName="c4"/>
              <dgm:constr type="l" for="ch" forName="c5" refType="w" fact="0.45"/>
              <dgm:constr type="t" for="ch" forName="c5" refType="w" fact="0"/>
              <dgm:constr type="w" for="ch" forName="c5" refType="w" fact="0.07"/>
              <dgm:constr type="h" for="ch" forName="c5" refType="w" refFor="ch" refForName="c5"/>
              <dgm:constr type="l" for="ch" forName="c6" refType="w" fact="0.61"/>
              <dgm:constr type="t" for="ch" forName="c6" refType="w" fact="0.07"/>
              <dgm:constr type="w" for="ch" forName="c6" refType="w" fact="0.07"/>
              <dgm:constr type="h" for="ch" forName="c6" refType="w" refFor="ch" refForName="c6"/>
              <dgm:constr type="l" for="ch" forName="c7" refType="w" fact="0.71"/>
              <dgm:constr type="t" for="ch" forName="c7" refType="w" fact="0.12"/>
              <dgm:constr type="w" for="ch" forName="c7" refType="w" fact="0.11"/>
              <dgm:constr type="h" for="ch" forName="c7" refType="w" refFor="ch" refForName="c7"/>
              <dgm:constr type="l" for="ch" forName="c8" refType="w" fact="0.85"/>
              <dgm:constr type="t" for="ch" forName="c8" refType="w" fact="0.23"/>
              <dgm:constr type="w" for="ch" forName="c8" refType="w" fact="0.07"/>
              <dgm:constr type="h" for="ch" forName="c8" refType="w" refFor="ch" refForName="c8"/>
              <dgm:constr type="l" for="ch" forName="c9" refType="w" fact="0.91"/>
              <dgm:constr type="t" for="ch" forName="c9" refType="w" fact="0.34"/>
              <dgm:constr type="w" for="ch" forName="c9" refType="w" fact="0.07"/>
              <dgm:constr type="h" for="ch" forName="c9" refType="w" refFor="ch" refForName="c9"/>
              <dgm:constr type="l" for="ch" forName="c10" refType="w" fact="0.39"/>
              <dgm:constr type="t" for="ch" forName="c10" refType="w" fact="0.13"/>
              <dgm:constr type="w" for="ch" forName="c10" refType="w" fact="0.18"/>
              <dgm:constr type="h" for="ch" forName="c10" refType="w" refFor="ch" refForName="c10"/>
              <dgm:constr type="l" for="ch" forName="c11" refType="w" fact="0"/>
              <dgm:constr type="t" for="ch" forName="c11" refType="w" fact="0.51"/>
              <dgm:constr type="w" for="ch" forName="c11" refType="w" fact="0.07"/>
              <dgm:constr type="h" for="ch" forName="c11" refType="w" refFor="ch" refForName="c11"/>
              <dgm:constr type="l" for="ch" forName="c12" refType="w" fact="0.06"/>
              <dgm:constr type="t" for="ch" forName="c12" refType="w" fact="0.6"/>
              <dgm:constr type="w" for="ch" forName="c12" refType="w" fact="0.11"/>
              <dgm:constr type="h" for="ch" forName="c12" refType="w" refFor="ch" refForName="c12"/>
              <dgm:constr type="l" for="ch" forName="c13" refType="w" fact="0.21"/>
              <dgm:constr type="t" for="ch" forName="c13" refType="w" fact="0.68"/>
              <dgm:constr type="w" for="ch" forName="c13" refType="w" fact="0.16"/>
              <dgm:constr type="h" for="ch" forName="c13" refType="w" refFor="ch" refForName="c13"/>
              <dgm:constr type="l" for="ch" forName="c14" refType="w" fact="0.42"/>
              <dgm:constr type="t" for="ch" forName="c14" refType="w" fact="0.81"/>
              <dgm:constr type="w" for="ch" forName="c14" refType="w" fact="0.07"/>
              <dgm:constr type="h" for="ch" forName="c14" refType="w" refFor="ch" refForName="c14"/>
              <dgm:constr type="l" for="ch" forName="c15" refType="w" fact="0.46"/>
              <dgm:constr type="t" for="ch" forName="c15" refType="w" fact="0.68"/>
              <dgm:constr type="w" for="ch" forName="c15" refType="w" fact="0.11"/>
              <dgm:constr type="h" for="ch" forName="c15" refType="w" refFor="ch" refForName="c15"/>
              <dgm:constr type="l" for="ch" forName="c16" refType="w" fact="0.56"/>
              <dgm:constr type="t" for="ch" forName="c16" refType="w" fact="0.82"/>
              <dgm:constr type="w" for="ch" forName="c16" refType="w" fact="0.07"/>
              <dgm:constr type="h" for="ch" forName="c16" refType="w" refFor="ch" refForName="c16"/>
              <dgm:constr type="l" for="ch" forName="c17" refType="w" fact="0.65"/>
              <dgm:constr type="t" for="ch" forName="c17" refType="w" fact="0.66"/>
              <dgm:constr type="w" for="ch" forName="c17" refType="w" fact="0.16"/>
              <dgm:constr type="h" for="ch" forName="c17" refType="w" refFor="ch" refForName="c17"/>
              <dgm:constr type="l" for="ch" forName="c18" refType="w" fact="0.87"/>
              <dgm:constr type="t" for="ch" forName="c18" refType="w" fact="0.62"/>
              <dgm:constr type="w" for="ch" forName="c18" refType="w" fact="0.11"/>
              <dgm:constr type="h" for="ch" forName="c18" refType="w" refFor="ch" refForName="c18"/>
            </dgm:constrLst>
            <dgm:layoutNode name="parTx1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7">
              <dgm:if name="Name8" axis="ch" ptType="node" func="cnt" op="gte" val="1">
                <dgm:layoutNode name="desTx1" styleLbl="revTx">
                  <dgm:varLst>
                    <dgm:bulletEnabled val="1"/>
                  </dgm:varLst>
                  <dgm:choose name="Name9">
                    <dgm:if name="Name10" axis="ch" ptType="node" func="cnt" op="equ" val="1">
                      <dgm:alg type="tx">
                        <dgm:param type="shpTxLTRAlignCh" val="l"/>
                      </dgm:alg>
                    </dgm:if>
                    <dgm:else name="Name11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2"/>
            </dgm:choose>
            <dgm:layoutNode name="c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9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0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layoutNode>
        </dgm:if>
        <dgm:if name="Name13" axis="self" ptType="node" func="revPos" op="equ" val="1">
          <dgm:layoutNode name="last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circleTx" refType="w" fact="0.5"/>
              <dgm:constr type="t" for="ch" forName="circleTx" refType="w" fact="0.117"/>
              <dgm:constr type="w" for="ch" forName="circleTx" refType="h" refFor="ch" refForName="circleTx"/>
              <dgm:constr type="h" for="ch" forName="circleTx" refType="w" fact="0.85"/>
              <dgm:constr type="l" for="ch" forName="desTxN"/>
              <dgm:constr type="b" for="ch" forName="desTxN" refType="h"/>
              <dgm:constr type="w" for="ch" forName="desTxN" refType="w"/>
              <dgm:constr type="h" for="ch" forName="desTxN" refType="h" fact="0.37"/>
              <dgm:constr type="ctrX" for="ch" forName="spN" refType="w" fact="0.5"/>
              <dgm:constr type="t" for="ch" forName="spN"/>
              <dgm:constr type="w" for="ch" forName="spN" refType="w" fact="0.93"/>
              <dgm:constr type="h" for="ch" forName="spN" refType="h" fact="0.01"/>
            </dgm:constrLst>
            <dgm:layoutNode name="circleTx" styleLbl="node1">
              <dgm:alg type="tx"/>
              <dgm:shape xmlns:r="http://schemas.openxmlformats.org/officeDocument/2006/relationships" type="ellipse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  <dgm:choose name="Name14">
              <dgm:if name="Name15" axis="ch" ptType="node" func="cnt" op="gte" val="1">
                <dgm:layoutNode name="desTxN" styleLbl="revTx">
                  <dgm:varLst>
                    <dgm:bulletEnabled val="1"/>
                  </dgm:varLst>
                  <dgm:choose name="Name16">
                    <dgm:if name="Name17" axis="ch" ptType="node" func="cnt" op="equ" val="1">
                      <dgm:alg type="tx">
                        <dgm:param type="shpTxLTRAlignCh" val="l"/>
                      </dgm:alg>
                    </dgm:if>
                    <dgm:else name="Name18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  <dgm:layoutNode name="spN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if>
        <dgm:else name="Name20">
          <dgm:layoutNode name="middl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l" for="ch" forName="parTxMid"/>
              <dgm:constr type="t" for="ch" forName="parTxMid" refType="w" fact="0.167"/>
              <dgm:constr type="w" for="ch" forName="parTxMid" refType="w"/>
              <dgm:constr type="h" for="ch" forName="parTxMid" refType="w" fact="0.7"/>
              <dgm:constr type="l" for="ch" forName="desTxMid"/>
              <dgm:constr type="b" for="ch" forName="desTxMid" refType="h"/>
              <dgm:constr type="w" for="ch" forName="desTxMid" refType="w"/>
              <dgm:constr type="h" for="ch" forName="desTxMid" refType="h" fact="0.37"/>
              <dgm:constr type="ctrX" for="ch" forName="spMid" refType="w" fact="0.5"/>
              <dgm:constr type="t" for="ch" forName="spMid"/>
              <dgm:constr type="w" for="ch" forName="spMid" refType="w" fact="0.01"/>
              <dgm:constr type="h" for="ch" forName="spMid" refType="h" fact="0.01"/>
            </dgm:constrLst>
            <dgm:layoutNode name="parTxMid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21">
              <dgm:if name="Name22" axis="ch" ptType="node" func="cnt" op="gte" val="1">
                <dgm:layoutNode name="desTxMid" styleLbl="revTx">
                  <dgm:varLst>
                    <dgm:bulletEnabled val="1"/>
                  </dgm:varLst>
                  <dgm:choose name="Name23">
                    <dgm:if name="Name24" axis="ch" ptType="node" func="cnt" op="equ" val="1">
                      <dgm:alg type="tx">
                        <dgm:param type="shpTxLTRAlignCh" val="l"/>
                      </dgm:alg>
                    </dgm:if>
                    <dgm:else name="Name25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26"/>
            </dgm:choose>
            <dgm:layoutNode name="spMid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else>
      </dgm:choose>
      <dgm:forEach name="Name27" axis="followSib" ptType="sibTrans" cnt="1">
        <dgm:layoutNode name="chevronComposite1" styleLbl="alignImgPlace1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chevron1"/>
            <dgm:constr type="t" for="ch" forName="chevron1" refType="h" fact="0.1923"/>
            <dgm:constr type="w" for="ch" forName="chevron1" refType="w"/>
            <dgm:constr type="b" for="ch" forName="chevron1" refType="h"/>
            <dgm:constr type="l" for="ch" forName="spChevron1"/>
            <dgm:constr type="t" for="ch" forName="spChevron1"/>
            <dgm:constr type="w" for="ch" forName="spChevron1" refType="w" fact="0.01"/>
            <dgm:constr type="h" for="ch" forName="spChevron1" refType="h" fact="0.01"/>
          </dgm:constrLst>
          <dgm:layoutNode name="chevron1">
            <dgm:alg type="sp"/>
            <dgm:choose name="Name28">
              <dgm:if name="Name29" func="var" arg="dir" op="equ" val="norm">
                <dgm:shape xmlns:r="http://schemas.openxmlformats.org/officeDocument/2006/relationships" type="chevron" r:blip="">
                  <dgm:adjLst>
                    <dgm:adj idx="1" val="0.6231"/>
                  </dgm:adjLst>
                </dgm:shape>
              </dgm:if>
              <dgm:else name="Name30">
                <dgm:shape xmlns:r="http://schemas.openxmlformats.org/officeDocument/2006/relationships" rot="180" type="chevron" r:blip="">
                  <dgm:adjLst>
                    <dgm:adj idx="1" val="0.6231"/>
                  </dgm:adjLst>
                </dgm:shape>
              </dgm:else>
            </dgm:choose>
            <dgm:presOf/>
          </dgm:layoutNode>
          <dgm:layoutNode name="spChevron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  <dgm:choose name="Name31">
          <dgm:if name="Name32" axis="root ch" ptType="all node" func="cnt" op="equ" val="2">
            <dgm:layoutNode name="overl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chevronComposite2" styleLbl="alignImgPlace1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l" for="ch" forName="chevron2"/>
                <dgm:constr type="t" for="ch" forName="chevron2" refType="h" fact="0.1923"/>
                <dgm:constr type="w" for="ch" forName="chevron2" refType="w"/>
                <dgm:constr type="b" for="ch" forName="chevron2" refType="h"/>
                <dgm:constr type="l" for="ch" forName="spChevron2"/>
                <dgm:constr type="t" for="ch" forName="spChevron2"/>
                <dgm:constr type="w" for="ch" forName="spChevron2" refType="w" fact="0.01"/>
                <dgm:constr type="h" for="ch" forName="spChevron2" refType="h" fact="0.01"/>
              </dgm:constrLst>
              <dgm:layoutNode name="chevron2">
                <dgm:alg type="sp"/>
                <dgm:choose name="Name33">
                  <dgm:if name="Name34" func="var" arg="dir" op="equ" val="norm">
                    <dgm:shape xmlns:r="http://schemas.openxmlformats.org/officeDocument/2006/relationships" type="chevron" r:blip="">
                      <dgm:adjLst>
                        <dgm:adj idx="1" val="0.6231"/>
                      </dgm:adjLst>
                    </dgm:shape>
                  </dgm:if>
                  <dgm:else name="Name35">
                    <dgm:shape xmlns:r="http://schemas.openxmlformats.org/officeDocument/2006/relationships" rot="180" type="chevron" r:blip="">
                      <dgm:adjLst>
                        <dgm:adj idx="1" val="0.6231"/>
                      </dgm:adjLst>
                    </dgm:shape>
                  </dgm:else>
                </dgm:choose>
                <dgm:presOf/>
              </dgm:layoutNode>
              <dgm:layoutNode name="spChevron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layoutNode>
          </dgm:if>
          <dgm:else name="Name36"/>
        </dgm:choos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1/layout/ConvergingText">
  <dgm:title val="Converging Text"/>
  <dgm:desc val="Use to show multiple steps or parts that merge into a whole. Limited to one Level 1 shape that contains text and a maximum of five Level 2 shapes."/>
  <dgm:catLst>
    <dgm:cat type="process" pri="6500"/>
    <dgm:cat type="officeonline" pri="5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</dgm:cxnLst>
      <dgm:bg/>
      <dgm:whole/>
    </dgm:dataModel>
  </dgm:clrData>
  <dgm:layoutNode name="Name0">
    <dgm:varLst>
      <dgm:chMax/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vertAlign" val="mid"/>
          <dgm:param type="nodeVertAlign" val="mid"/>
          <dgm:param type="horzAlign" val="ctr"/>
        </dgm:alg>
      </dgm:if>
      <dgm:else name="Name3">
        <dgm:alg type="lin">
          <dgm:param type="linDir" val="fromR"/>
          <dgm:param type="vertAlign" val="mid"/>
          <dgm:param type="nodeVertAlign" val="mid"/>
          <dgm:param type="horzAlign" val="ct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" op="equ" val="65"/>
      <dgm:constr type="primFontSz" for="des" forName="Child1" op="equ" val="65"/>
      <dgm:constr type="primFontSz" for="des" forName="Child2" refType="primFontSz" refFor="des" refForName="Child1" op="equ"/>
      <dgm:constr type="primFontSz" for="des" forName="Child3" refType="primFontSz" refFor="des" refForName="Child1" op="equ"/>
      <dgm:constr type="primFontSz" for="des" forName="Child4" refType="primFontSz" refFor="des" refForName="Child1" op="equ"/>
      <dgm:constr type="primFontSz" for="des" forName="Child5" refType="primFontSz" refFor="des" refForName="Child1" op="equ"/>
      <dgm:constr type="primFontSz" for="des" forName="Child1" refType="primFontSz" refFor="des" refForName="Parent" op="lte"/>
      <dgm:constr type="primFontSz" for="des" forName="Child2" refType="primFontSz" refFor="des" refForName="Parent" op="lte"/>
      <dgm:constr type="primFontSz" for="des" forName="Child3" refType="primFontSz" refFor="des" refForName="Parent" op="lte"/>
      <dgm:constr type="primFontSz" for="des" forName="Child4" refType="primFontSz" refFor="des" refForName="Parent" op="lte"/>
      <dgm:constr type="primFontSz" for="des" forName="Child5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05"/>
      <dgm:constr type="w" for="ch" forName="sibTrans" refType="w" refFor="ch" refForName="composite" op="equ" fact="0.05"/>
      <dgm:constr type="h" for="ch" forName="sibTrans" refType="w" refFor="ch" refForName="sibTrans" op="equ"/>
    </dgm:constrLst>
    <dgm:forEach name="nodesForEach" axis="ch" ptType="node">
      <dgm:layoutNode name="composite">
        <dgm:choose name="Name4">
          <dgm:if name="Name5" func="var" arg="dir" op="equ" val="norm">
            <dgm:choose name="Name6">
              <dgm:if name="Name7" axis="ch" ptType="node" func="cnt" op="equ" val="0">
                <dgm:alg type="composite">
                  <dgm:param type="ar" val="2.1059"/>
                </dgm:alg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 fact="0.4749"/>
                  <dgm:constr type="h" for="ch" forName="Parent" refType="h"/>
                  <dgm:constr type="l" for="ch" forName="ParentAccent1" refType="w" fact="0.9531"/>
                  <dgm:constr type="t" for="ch" forName="ParentAccent1" refType="h" fact="0.4506"/>
                  <dgm:constr type="w" for="ch" forName="ParentAccent1" refType="w" fact="0.0469"/>
                  <dgm:constr type="h" for="ch" forName="ParentAccent1" refType="h" fact="0.0988"/>
                  <dgm:constr type="l" for="ch" forName="ParentAccent2" refType="w" fact="0.8734"/>
                  <dgm:constr type="t" for="ch" forName="ParentAccent2" refType="h" fact="0.4506"/>
                  <dgm:constr type="w" for="ch" forName="ParentAccent2" refType="w" fact="0.0469"/>
                  <dgm:constr type="h" for="ch" forName="ParentAccent2" refType="h" fact="0.0988"/>
                  <dgm:constr type="l" for="ch" forName="ParentAccent3" refType="w" fact="0.7937"/>
                  <dgm:constr type="t" for="ch" forName="ParentAccent3" refType="h" fact="0.4506"/>
                  <dgm:constr type="w" for="ch" forName="ParentAccent3" refType="w" fact="0.0469"/>
                  <dgm:constr type="h" for="ch" forName="ParentAccent3" refType="h" fact="0.0988"/>
                  <dgm:constr type="l" for="ch" forName="ParentAccent4" refType="w" fact="0.714"/>
                  <dgm:constr type="t" for="ch" forName="ParentAccent4" refType="h" fact="0.4506"/>
                  <dgm:constr type="w" for="ch" forName="ParentAccent4" refType="w" fact="0.0469"/>
                  <dgm:constr type="h" for="ch" forName="ParentAccent4" refType="h" fact="0.0988"/>
                  <dgm:constr type="l" for="ch" forName="ParentAccent5" refType="w" fact="0.6343"/>
                  <dgm:constr type="t" for="ch" forName="ParentAccent5" refType="h" fact="0.4506"/>
                  <dgm:constr type="w" for="ch" forName="ParentAccent5" refType="w" fact="0.0469"/>
                  <dgm:constr type="h" for="ch" forName="ParentAccent5" refType="h" fact="0.0988"/>
                  <dgm:constr type="l" for="ch" forName="ParentAccent6" refType="w" fact="0.5076"/>
                  <dgm:constr type="t" for="ch" forName="ParentAccent6" refType="h" fact="0.4012"/>
                  <dgm:constr type="w" for="ch" forName="ParentAccent6" refType="w" fact="0.0939"/>
                  <dgm:constr type="h" for="ch" forName="ParentAccent6" refType="h" fact="0.1976"/>
                  <dgm:constr type="l" for="ch" forName="ParentAccent7" refType="w" fact="0.8766"/>
                  <dgm:constr type="t" for="ch" forName="ParentAccent7" refType="h" fact="0.2465"/>
                  <dgm:constr type="w" for="ch" forName="ParentAccent7" refType="w" fact="0.0469"/>
                  <dgm:constr type="h" for="ch" forName="ParentAccent7" refType="h" fact="0.0988"/>
                  <dgm:constr type="l" for="ch" forName="ParentAccent8" refType="w" fact="0.8766"/>
                  <dgm:constr type="t" for="ch" forName="ParentAccent8" refType="h" fact="0.6562"/>
                  <dgm:constr type="w" for="ch" forName="ParentAccent8" refType="w" fact="0.0469"/>
                  <dgm:constr type="h" for="ch" forName="ParentAccent8" refType="h" fact="0.0988"/>
                  <dgm:constr type="l" for="ch" forName="ParentAccent9" refType="w" fact="0.9185"/>
                  <dgm:constr type="t" for="ch" forName="ParentAccent9" refType="h" fact="0.3353"/>
                  <dgm:constr type="w" for="ch" forName="ParentAccent9" refType="w" fact="0.0469"/>
                  <dgm:constr type="h" for="ch" forName="ParentAccent9" refType="h" fact="0.0988"/>
                  <dgm:constr type="l" for="ch" forName="ParentAccent10" refType="w" fact="0.9213"/>
                  <dgm:constr type="t" for="ch" forName="ParentAccent10" refType="h" fact="0.5679"/>
                  <dgm:constr type="w" for="ch" forName="ParentAccent10" refType="w" fact="0.0469"/>
                  <dgm:constr type="h" for="ch" forName="ParentAccent10" refType="h" fact="0.0988"/>
                </dgm:constrLst>
              </dgm:if>
              <dgm:if name="Name8" axis="ch" ptType="node" func="cnt" op="equ" val="1">
                <dgm:alg type="composite">
                  <dgm:param type="ar" val="3.4411"/>
                </dgm:alg>
                <dgm:constrLst>
                  <dgm:constr type="l" for="ch" forName="Child1Accent1" refType="w" fact="0.284"/>
                  <dgm:constr type="t" for="ch" forName="Child1Accent1" refType="h" fact="0.4012"/>
                  <dgm:constr type="w" for="ch" forName="Child1Accent1" refType="w" fact="0.0574"/>
                  <dgm:constr type="h" for="ch" forName="Child1Accent1" refType="h" fact="0.1976"/>
                  <dgm:constr type="l" for="ch" forName="Child1Accent2" refType="w" fact="0.2272"/>
                  <dgm:constr type="t" for="ch" forName="Child1Accent2" refType="h" fact="0.4506"/>
                  <dgm:constr type="w" for="ch" forName="Child1Accent2" refType="w" fact="0.0287"/>
                  <dgm:constr type="h" for="ch" forName="Child1Accent2" refType="h" fact="0.0988"/>
                  <dgm:constr type="l" for="ch" forName="Child1Accent3" refType="w" fact="0.1705"/>
                  <dgm:constr type="t" for="ch" forName="Child1Accent3" refType="h" fact="0.4506"/>
                  <dgm:constr type="w" for="ch" forName="Child1Accent3" refType="w" fact="0.0287"/>
                  <dgm:constr type="h" for="ch" forName="Child1Accent3" refType="h" fact="0.0988"/>
                  <dgm:constr type="l" for="ch" forName="Child1Accent4" refType="w" fact="0.1137"/>
                  <dgm:constr type="t" for="ch" forName="Child1Accent4" refType="h" fact="0.4506"/>
                  <dgm:constr type="w" for="ch" forName="Child1Accent4" refType="w" fact="0.0287"/>
                  <dgm:constr type="h" for="ch" forName="Child1Accent4" refType="h" fact="0.0988"/>
                  <dgm:constr type="l" for="ch" forName="Child1Accent5" refType="w" fact="0.057"/>
                  <dgm:constr type="t" for="ch" forName="Child1Accent5" refType="h" fact="0.4506"/>
                  <dgm:constr type="w" for="ch" forName="Child1Accent5" refType="w" fact="0.0287"/>
                  <dgm:constr type="h" for="ch" forName="Child1Accent5" refType="h" fact="0.0988"/>
                  <dgm:constr type="l" for="ch" forName="Child1Accent6" refType="w" fact="0.0002"/>
                  <dgm:constr type="t" for="ch" forName="Child1Accent6" refType="h" fact="0.4506"/>
                  <dgm:constr type="w" for="ch" forName="Child1Accent6" refType="w" fact="0.0287"/>
                  <dgm:constr type="h" for="ch" forName="Child1Accent6" refType="h" fact="0.0988"/>
                  <dgm:constr type="l" for="ch" forName="Child1Accent7" refType="w" fact="0"/>
                  <dgm:constr type="t" for="ch" forName="Child1Accent7" refType="h" fact="0"/>
                  <dgm:constr type="w" for="ch" forName="Child1Accent7" refType="w" fact="0"/>
                  <dgm:constr type="h" for="ch" forName="Child1Accent7" refType="h" fact="0"/>
                  <dgm:constr type="l" for="ch" forName="Child1Accent8" refType="w" fact="0"/>
                  <dgm:constr type="t" for="ch" forName="Child1Accent8" refType="h" fact="0"/>
                  <dgm:constr type="w" for="ch" forName="Child1Accent8" refType="w" fact="0"/>
                  <dgm:constr type="h" for="ch" forName="Child1Accent8" refType="h" fact="0"/>
                  <dgm:constr type="l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l" for="ch" forName="ParentAccent1" refType="w" fact="0.9713"/>
                  <dgm:constr type="t" for="ch" forName="ParentAccent1" refType="h" fact="0.4506"/>
                  <dgm:constr type="w" for="ch" forName="ParentAccent1" refType="w" fact="0.0287"/>
                  <dgm:constr type="h" for="ch" forName="ParentAccent1" refType="h" fact="0.0988"/>
                  <dgm:constr type="l" for="ch" forName="ParentAccent2" refType="w" fact="0.9187"/>
                  <dgm:constr type="t" for="ch" forName="ParentAccent2" refType="h" fact="0.4506"/>
                  <dgm:constr type="w" for="ch" forName="ParentAccent2" refType="w" fact="0.0287"/>
                  <dgm:constr type="h" for="ch" forName="ParentAccent2" refType="h" fact="0.0988"/>
                  <dgm:constr type="l" for="ch" forName="ParentAccent3" refType="w" fact="0.8661"/>
                  <dgm:constr type="t" for="ch" forName="ParentAccent3" refType="h" fact="0.4506"/>
                  <dgm:constr type="w" for="ch" forName="ParentAccent3" refType="w" fact="0.0287"/>
                  <dgm:constr type="h" for="ch" forName="ParentAccent3" refType="h" fact="0.0988"/>
                  <dgm:constr type="l" for="ch" forName="ParentAccent4" refType="w" fact="0.8136"/>
                  <dgm:constr type="t" for="ch" forName="ParentAccent4" refType="h" fact="0.4506"/>
                  <dgm:constr type="w" for="ch" forName="ParentAccent4" refType="w" fact="0.0287"/>
                  <dgm:constr type="h" for="ch" forName="ParentAccent4" refType="h" fact="0.0988"/>
                  <dgm:constr type="l" for="ch" forName="ParentAccent5" refType="w" fact="0.761"/>
                  <dgm:constr type="t" for="ch" forName="ParentAccent5" refType="h" fact="0.4506"/>
                  <dgm:constr type="w" for="ch" forName="ParentAccent5" refType="w" fact="0.0287"/>
                  <dgm:constr type="h" for="ch" forName="ParentAccent5" refType="h" fact="0.0988"/>
                  <dgm:constr type="l" for="ch" forName="ParentAccent6" refType="w" fact="0.6797"/>
                  <dgm:constr type="t" for="ch" forName="ParentAccent6" refType="h" fact="0.4012"/>
                  <dgm:constr type="w" for="ch" forName="ParentAccent6" refType="w" fact="0.0574"/>
                  <dgm:constr type="h" for="ch" forName="ParentAccent6" refType="h" fact="0.1976"/>
                  <dgm:constr type="l" for="ch" forName="ParentAccent7" refType="w" fact="0.9245"/>
                  <dgm:constr type="t" for="ch" forName="ParentAccent7" refType="h" fact="0.2465"/>
                  <dgm:constr type="w" for="ch" forName="ParentAccent7" refType="w" fact="0.0287"/>
                  <dgm:constr type="h" for="ch" forName="ParentAccent7" refType="h" fact="0.0988"/>
                  <dgm:constr type="l" for="ch" forName="ParentAccent8" refType="w" fact="0.9245"/>
                  <dgm:constr type="t" for="ch" forName="ParentAccent8" refType="h" fact="0.6562"/>
                  <dgm:constr type="w" for="ch" forName="ParentAccent8" refType="w" fact="0.0287"/>
                  <dgm:constr type="h" for="ch" forName="ParentAccent8" refType="h" fact="0.0988"/>
                  <dgm:constr type="l" for="ch" forName="ParentAccent9" refType="w" fact="0.9501"/>
                  <dgm:constr type="t" for="ch" forName="ParentAccent9" refType="h" fact="0.3353"/>
                  <dgm:constr type="w" for="ch" forName="ParentAccent9" refType="w" fact="0.0287"/>
                  <dgm:constr type="h" for="ch" forName="ParentAccent9" refType="h" fact="0.0988"/>
                  <dgm:constr type="l" for="ch" forName="ParentAccent10" refType="w" fact="0.9518"/>
                  <dgm:constr type="t" for="ch" forName="ParentAccent10" refType="h" fact="0.5679"/>
                  <dgm:constr type="w" for="ch" forName="ParentAccent10" refType="w" fact="0.0287"/>
                  <dgm:constr type="h" for="ch" forName="ParentAccent10" refType="h" fact="0.0988"/>
                  <dgm:constr type="l" for="ch" forName="Child1" refType="w" fact="0"/>
                  <dgm:constr type="t" for="ch" forName="Child1" refType="h" fact="0.1978"/>
                  <dgm:constr type="w" for="ch" forName="Child1" refType="w" fact="0.2544"/>
                  <dgm:constr type="h" for="ch" forName="Child1" refType="h" fact="0.2541"/>
                  <dgm:constr type="l" for="ch" forName="Parent" refType="w" fact="0.3653"/>
                  <dgm:constr type="t" for="ch" forName="Parent" refType="h" fact="0"/>
                  <dgm:constr type="w" for="ch" forName="Parent" refType="w" fact="0.2906"/>
                  <dgm:constr type="h" for="ch" forName="Parent" refType="h"/>
                </dgm:constrLst>
              </dgm:if>
              <dgm:if name="Name9" axis="ch" ptType="node" func="cnt" op="equ" val="2">
                <dgm:alg type="composite">
                  <dgm:param type="ar" val="2.1185"/>
                </dgm:alg>
                <dgm:constrLst>
                  <dgm:constr type="l" for="ch" forName="Child1Accent1" refType="w" fact="0.3436"/>
                  <dgm:constr type="t" for="ch" forName="Child1Accent1" refType="h" fact="0.2211"/>
                  <dgm:constr type="w" for="ch" forName="Child1Accent1" refType="w" fact="0.0574"/>
                  <dgm:constr type="h" for="ch" forName="Child1Accent1" refType="h" fact="0.1217"/>
                  <dgm:constr type="l" for="ch" forName="Child1Accent2" refType="w" fact="0.3068"/>
                  <dgm:constr type="t" for="ch" forName="Child1Accent2" refType="h" fact="0.1569"/>
                  <dgm:constr type="w" for="ch" forName="Child1Accent2" refType="w" fact="0.0287"/>
                  <dgm:constr type="h" for="ch" forName="Child1Accent2" refType="h" fact="0.0608"/>
                  <dgm:constr type="l" for="ch" forName="Child1Accent3" refType="w" fact="0.2455"/>
                  <dgm:constr type="t" for="ch" forName="Child1Accent3" refType="h" fact="0.1569"/>
                  <dgm:constr type="w" for="ch" forName="Child1Accent3" refType="w" fact="0.0287"/>
                  <dgm:constr type="h" for="ch" forName="Child1Accent3" refType="h" fact="0.0608"/>
                  <dgm:constr type="l" for="ch" forName="Child1Accent4" refType="w" fact="0.1842"/>
                  <dgm:constr type="t" for="ch" forName="Child1Accent4" refType="h" fact="0.1569"/>
                  <dgm:constr type="w" for="ch" forName="Child1Accent4" refType="w" fact="0.0287"/>
                  <dgm:constr type="h" for="ch" forName="Child1Accent4" refType="h" fact="0.0608"/>
                  <dgm:constr type="l" for="ch" forName="Child1Accent5" refType="w" fact="0.1229"/>
                  <dgm:constr type="t" for="ch" forName="Child1Accent5" refType="h" fact="0.1569"/>
                  <dgm:constr type="w" for="ch" forName="Child1Accent5" refType="w" fact="0.0287"/>
                  <dgm:constr type="h" for="ch" forName="Child1Accent5" refType="h" fact="0.0608"/>
                  <dgm:constr type="l" for="ch" forName="Child1Accent6" refType="w" fact="0.0615"/>
                  <dgm:constr type="t" for="ch" forName="Child1Accent6" refType="h" fact="0.1569"/>
                  <dgm:constr type="w" for="ch" forName="Child1Accent6" refType="w" fact="0.0287"/>
                  <dgm:constr type="h" for="ch" forName="Child1Accent6" refType="h" fact="0.0608"/>
                  <dgm:constr type="l" for="ch" forName="Child1Accent7" refType="w" fact="0.0002"/>
                  <dgm:constr type="t" for="ch" forName="Child1Accent7" refType="h" fact="0.1569"/>
                  <dgm:constr type="w" for="ch" forName="Child1Accent7" refType="w" fact="0.0287"/>
                  <dgm:constr type="h" for="ch" forName="Child1Accent7" refType="h" fact="0.0608"/>
                  <dgm:constr type="l" for="ch" forName="Child1Accent8" refType="w" fact="0"/>
                  <dgm:constr type="t" for="ch" forName="Child1Accent8" refType="h" fact="0"/>
                  <dgm:constr type="w" for="ch" forName="Child1Accent8" refType="w" fact="0"/>
                  <dgm:constr type="h" for="ch" forName="Child1Accent8" refType="h" fact="0"/>
                  <dgm:constr type="l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l" for="ch" forName="Child2Accent1" refType="w" fact="0.3436"/>
                  <dgm:constr type="t" for="ch" forName="Child2Accent1" refType="h" fact="0.8153"/>
                  <dgm:constr type="w" for="ch" forName="Child2Accent1" refType="w" fact="0.0574"/>
                  <dgm:constr type="h" for="ch" forName="Child2Accent1" refType="h" fact="0.1217"/>
                  <dgm:constr type="l" for="ch" forName="Child2Accent2" refType="w" fact="0.3068"/>
                  <dgm:constr type="t" for="ch" forName="Child2Accent2" refType="h" fact="0.9392"/>
                  <dgm:constr type="w" for="ch" forName="Child2Accent2" refType="w" fact="0.0287"/>
                  <dgm:constr type="h" for="ch" forName="Child2Accent2" refType="h" fact="0.0608"/>
                  <dgm:constr type="l" for="ch" forName="Child2Accent3" refType="w" fact="0.2455"/>
                  <dgm:constr type="t" for="ch" forName="Child2Accent3" refType="h" fact="0.9392"/>
                  <dgm:constr type="w" for="ch" forName="Child2Accent3" refType="w" fact="0.0287"/>
                  <dgm:constr type="h" for="ch" forName="Child2Accent3" refType="h" fact="0.0608"/>
                  <dgm:constr type="l" for="ch" forName="Child2Accent4" refType="w" fact="0.1842"/>
                  <dgm:constr type="t" for="ch" forName="Child2Accent4" refType="h" fact="0.9392"/>
                  <dgm:constr type="w" for="ch" forName="Child2Accent4" refType="w" fact="0.0287"/>
                  <dgm:constr type="h" for="ch" forName="Child2Accent4" refType="h" fact="0.0608"/>
                  <dgm:constr type="l" for="ch" forName="Child2Accent5" refType="w" fact="0.1229"/>
                  <dgm:constr type="t" for="ch" forName="Child2Accent5" refType="h" fact="0.9392"/>
                  <dgm:constr type="w" for="ch" forName="Child2Accent5" refType="w" fact="0.0287"/>
                  <dgm:constr type="h" for="ch" forName="Child2Accent5" refType="h" fact="0.0608"/>
                  <dgm:constr type="l" for="ch" forName="Child2Accent6" refType="w" fact="0.0615"/>
                  <dgm:constr type="t" for="ch" forName="Child2Accent6" refType="h" fact="0.9392"/>
                  <dgm:constr type="w" for="ch" forName="Child2Accent6" refType="w" fact="0.0287"/>
                  <dgm:constr type="h" for="ch" forName="Child2Accent6" refType="h" fact="0.0608"/>
                  <dgm:constr type="l" for="ch" forName="Child2Accent7" refType="w" fact="0.0002"/>
                  <dgm:constr type="t" for="ch" forName="Child2Accent7" refType="h" fact="0.9392"/>
                  <dgm:constr type="w" for="ch" forName="Child2Accent7" refType="w" fact="0.0287"/>
                  <dgm:constr type="h" for="ch" forName="Child2Accent7" refType="h" fact="0.0608"/>
                  <dgm:constr type="l" for="ch" forName="ParentAccent1" refType="w" fact="0.9713"/>
                  <dgm:constr type="t" for="ch" forName="ParentAccent1" refType="h" fact="0.5511"/>
                  <dgm:constr type="w" for="ch" forName="ParentAccent1" refType="w" fact="0.0287"/>
                  <dgm:constr type="h" for="ch" forName="ParentAccent1" refType="h" fact="0.0608"/>
                  <dgm:constr type="l" for="ch" forName="ParentAccent2" refType="w" fact="0.9187"/>
                  <dgm:constr type="t" for="ch" forName="ParentAccent2" refType="h" fact="0.5511"/>
                  <dgm:constr type="w" for="ch" forName="ParentAccent2" refType="w" fact="0.0287"/>
                  <dgm:constr type="h" for="ch" forName="ParentAccent2" refType="h" fact="0.0608"/>
                  <dgm:constr type="l" for="ch" forName="ParentAccent3" refType="w" fact="0.8661"/>
                  <dgm:constr type="t" for="ch" forName="ParentAccent3" refType="h" fact="0.5511"/>
                  <dgm:constr type="w" for="ch" forName="ParentAccent3" refType="w" fact="0.0287"/>
                  <dgm:constr type="h" for="ch" forName="ParentAccent3" refType="h" fact="0.0608"/>
                  <dgm:constr type="l" for="ch" forName="ParentAccent4" refType="w" fact="0.8136"/>
                  <dgm:constr type="t" for="ch" forName="ParentAccent4" refType="h" fact="0.5511"/>
                  <dgm:constr type="w" for="ch" forName="ParentAccent4" refType="w" fact="0.0287"/>
                  <dgm:constr type="h" for="ch" forName="ParentAccent4" refType="h" fact="0.0608"/>
                  <dgm:constr type="l" for="ch" forName="ParentAccent5" refType="w" fact="0.761"/>
                  <dgm:constr type="t" for="ch" forName="ParentAccent5" refType="h" fact="0.5511"/>
                  <dgm:constr type="w" for="ch" forName="ParentAccent5" refType="w" fact="0.0287"/>
                  <dgm:constr type="h" for="ch" forName="ParentAccent5" refType="h" fact="0.0608"/>
                  <dgm:constr type="l" for="ch" forName="ParentAccent6" refType="w" fact="0.6797"/>
                  <dgm:constr type="t" for="ch" forName="ParentAccent6" refType="h" fact="0.5207"/>
                  <dgm:constr type="w" for="ch" forName="ParentAccent6" refType="w" fact="0.0574"/>
                  <dgm:constr type="h" for="ch" forName="ParentAccent6" refType="h" fact="0.1217"/>
                  <dgm:constr type="l" for="ch" forName="ParentAccent7" refType="w" fact="0.9245"/>
                  <dgm:constr type="t" for="ch" forName="ParentAccent7" refType="h" fact="0.4255"/>
                  <dgm:constr type="w" for="ch" forName="ParentAccent7" refType="w" fact="0.0287"/>
                  <dgm:constr type="h" for="ch" forName="ParentAccent7" refType="h" fact="0.0608"/>
                  <dgm:constr type="l" for="ch" forName="ParentAccent8" refType="w" fact="0.9245"/>
                  <dgm:constr type="t" for="ch" forName="ParentAccent8" refType="h" fact="0.6776"/>
                  <dgm:constr type="w" for="ch" forName="ParentAccent8" refType="w" fact="0.0287"/>
                  <dgm:constr type="h" for="ch" forName="ParentAccent8" refType="h" fact="0.0608"/>
                  <dgm:constr type="l" for="ch" forName="ParentAccent9" refType="w" fact="0.9501"/>
                  <dgm:constr type="t" for="ch" forName="ParentAccent9" refType="h" fact="0.4801"/>
                  <dgm:constr type="w" for="ch" forName="ParentAccent9" refType="w" fact="0.0287"/>
                  <dgm:constr type="h" for="ch" forName="ParentAccent9" refType="h" fact="0.0608"/>
                  <dgm:constr type="l" for="ch" forName="ParentAccent10" refType="w" fact="0.9518"/>
                  <dgm:constr type="t" for="ch" forName="ParentAccent10" refType="h" fact="0.6233"/>
                  <dgm:constr type="w" for="ch" forName="ParentAccent10" refType="w" fact="0.0287"/>
                  <dgm:constr type="h" for="ch" forName="ParentAccent10" refType="h" fact="0.0608"/>
                  <dgm:constr type="l" for="ch" forName="Child2" refType="w" fact="0"/>
                  <dgm:constr type="t" for="ch" forName="Child2" refType="h" fact="0.7822"/>
                  <dgm:constr type="w" for="ch" forName="Child2" refType="w" fact="0.3364"/>
                  <dgm:constr type="h" for="ch" forName="Child2" refType="h" fact="0.1564"/>
                  <dgm:constr type="l" for="ch" forName="Child1" refType="w" fact="0"/>
                  <dgm:constr type="t" for="ch" forName="Child1" refType="h" fact="0"/>
                  <dgm:constr type="w" for="ch" forName="Child1" refType="w" fact="0.3364"/>
                  <dgm:constr type="h" for="ch" forName="Child1" refType="h" fact="0.1564"/>
                  <dgm:constr type="l" for="ch" forName="Parent" refType="w" fact="0.3653"/>
                  <dgm:constr type="t" for="ch" forName="Parent" refType="h" fact="0.2737"/>
                  <dgm:constr type="w" for="ch" forName="Parent" refType="w" fact="0.2906"/>
                  <dgm:constr type="h" for="ch" forName="Parent" refType="h" fact="0.6157"/>
                </dgm:constrLst>
              </dgm:if>
              <dgm:if name="Name10" axis="ch" ptType="node" func="cnt" op="equ" val="3">
                <dgm:alg type="composite">
                  <dgm:param type="ar" val="2.1185"/>
                </dgm:alg>
                <dgm:constrLst>
                  <dgm:constr type="l" for="ch" forName="Child1Accent1" refType="w" fact="0.3436"/>
                  <dgm:constr type="t" for="ch" forName="Child1Accent1" refType="h" fact="0.2211"/>
                  <dgm:constr type="w" for="ch" forName="Child1Accent1" refType="w" fact="0.0574"/>
                  <dgm:constr type="h" for="ch" forName="Child1Accent1" refType="h" fact="0.1217"/>
                  <dgm:constr type="l" for="ch" forName="Child1Accent2" refType="w" fact="0.3068"/>
                  <dgm:constr type="t" for="ch" forName="Child1Accent2" refType="h" fact="0.1569"/>
                  <dgm:constr type="w" for="ch" forName="Child1Accent2" refType="w" fact="0.0287"/>
                  <dgm:constr type="h" for="ch" forName="Child1Accent2" refType="h" fact="0.0608"/>
                  <dgm:constr type="l" for="ch" forName="Child1Accent3" refType="w" fact="0.2455"/>
                  <dgm:constr type="t" for="ch" forName="Child1Accent3" refType="h" fact="0.1569"/>
                  <dgm:constr type="w" for="ch" forName="Child1Accent3" refType="w" fact="0.0287"/>
                  <dgm:constr type="h" for="ch" forName="Child1Accent3" refType="h" fact="0.0608"/>
                  <dgm:constr type="l" for="ch" forName="Child1Accent4" refType="w" fact="0.1842"/>
                  <dgm:constr type="t" for="ch" forName="Child1Accent4" refType="h" fact="0.1569"/>
                  <dgm:constr type="w" for="ch" forName="Child1Accent4" refType="w" fact="0.0287"/>
                  <dgm:constr type="h" for="ch" forName="Child1Accent4" refType="h" fact="0.0608"/>
                  <dgm:constr type="l" for="ch" forName="Child1Accent5" refType="w" fact="0.1229"/>
                  <dgm:constr type="t" for="ch" forName="Child1Accent5" refType="h" fact="0.1569"/>
                  <dgm:constr type="w" for="ch" forName="Child1Accent5" refType="w" fact="0.0287"/>
                  <dgm:constr type="h" for="ch" forName="Child1Accent5" refType="h" fact="0.0608"/>
                  <dgm:constr type="l" for="ch" forName="Child2Accent1" refType="w" fact="0.284"/>
                  <dgm:constr type="t" for="ch" forName="Child2Accent1" refType="h" fact="0.5207"/>
                  <dgm:constr type="w" for="ch" forName="Child2Accent1" refType="w" fact="0.0574"/>
                  <dgm:constr type="h" for="ch" forName="Child2Accent1" refType="h" fact="0.1217"/>
                  <dgm:constr type="l" for="ch" forName="Child2Accent2" refType="w" fact="0.2272"/>
                  <dgm:constr type="t" for="ch" forName="Child2Accent2" refType="h" fact="0.5511"/>
                  <dgm:constr type="w" for="ch" forName="Child2Accent2" refType="w" fact="0.0287"/>
                  <dgm:constr type="h" for="ch" forName="Child2Accent2" refType="h" fact="0.0608"/>
                  <dgm:constr type="l" for="ch" forName="Child2Accent3" refType="w" fact="0.1705"/>
                  <dgm:constr type="t" for="ch" forName="Child2Accent3" refType="h" fact="0.5511"/>
                  <dgm:constr type="w" for="ch" forName="Child2Accent3" refType="w" fact="0.0287"/>
                  <dgm:constr type="h" for="ch" forName="Child2Accent3" refType="h" fact="0.0608"/>
                  <dgm:constr type="l" for="ch" forName="Child2Accent4" refType="w" fact="0.1137"/>
                  <dgm:constr type="t" for="ch" forName="Child2Accent4" refType="h" fact="0.5511"/>
                  <dgm:constr type="w" for="ch" forName="Child2Accent4" refType="w" fact="0.0287"/>
                  <dgm:constr type="h" for="ch" forName="Child2Accent4" refType="h" fact="0.0608"/>
                  <dgm:constr type="l" for="ch" forName="Child1Accent6" refType="w" fact="0.0615"/>
                  <dgm:constr type="t" for="ch" forName="Child1Accent6" refType="h" fact="0.1569"/>
                  <dgm:constr type="w" for="ch" forName="Child1Accent6" refType="w" fact="0.0287"/>
                  <dgm:constr type="h" for="ch" forName="Child1Accent6" refType="h" fact="0.0608"/>
                  <dgm:constr type="l" for="ch" forName="Child2Accent5" refType="w" fact="0.057"/>
                  <dgm:constr type="t" for="ch" forName="Child2Accent5" refType="h" fact="0.5511"/>
                  <dgm:constr type="w" for="ch" forName="Child2Accent5" refType="w" fact="0.0287"/>
                  <dgm:constr type="h" for="ch" forName="Child2Accent5" refType="h" fact="0.0608"/>
                  <dgm:constr type="l" for="ch" forName="Child1Accent7" refType="w" fact="0.0002"/>
                  <dgm:constr type="t" for="ch" forName="Child1Accent7" refType="h" fact="0.1569"/>
                  <dgm:constr type="w" for="ch" forName="Child1Accent7" refType="w" fact="0.0287"/>
                  <dgm:constr type="h" for="ch" forName="Child1Accent7" refType="h" fact="0.0608"/>
                  <dgm:constr type="l" for="ch" forName="Child1Accent8" refType="w" fact="0"/>
                  <dgm:constr type="t" for="ch" forName="Child1Accent8" refType="h" fact="0"/>
                  <dgm:constr type="w" for="ch" forName="Child1Accent8" refType="w" fact="0"/>
                  <dgm:constr type="h" for="ch" forName="Child1Accent8" refType="h" fact="0"/>
                  <dgm:constr type="l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l" for="ch" forName="Child2Accent6" refType="w" fact="0.0002"/>
                  <dgm:constr type="t" for="ch" forName="Child2Accent6" refType="h" fact="0.5511"/>
                  <dgm:constr type="w" for="ch" forName="Child2Accent6" refType="w" fact="0.0287"/>
                  <dgm:constr type="h" for="ch" forName="Child2Accent6" refType="h" fact="0.0608"/>
                  <dgm:constr type="l" for="ch" forName="Child2Accent7" refType="w" fact="0"/>
                  <dgm:constr type="t" for="ch" forName="Child2Accent7" refType="h" fact="0"/>
                  <dgm:constr type="w" for="ch" forName="Child2Accent7" refType="w" fact="0"/>
                  <dgm:constr type="h" for="ch" forName="Child2Accent7" refType="h" fact="0"/>
                  <dgm:constr type="l" for="ch" forName="Child3Accent1" refType="w" fact="0.3436"/>
                  <dgm:constr type="t" for="ch" forName="Child3Accent1" refType="h" fact="0.8153"/>
                  <dgm:constr type="w" for="ch" forName="Child3Accent1" refType="w" fact="0.0574"/>
                  <dgm:constr type="h" for="ch" forName="Child3Accent1" refType="h" fact="0.1217"/>
                  <dgm:constr type="l" for="ch" forName="Child3Accent2" refType="w" fact="0.3068"/>
                  <dgm:constr type="t" for="ch" forName="Child3Accent2" refType="h" fact="0.9392"/>
                  <dgm:constr type="w" for="ch" forName="Child3Accent2" refType="w" fact="0.0287"/>
                  <dgm:constr type="h" for="ch" forName="Child3Accent2" refType="h" fact="0.0608"/>
                  <dgm:constr type="l" for="ch" forName="Child3Accent3" refType="w" fact="0.2455"/>
                  <dgm:constr type="t" for="ch" forName="Child3Accent3" refType="h" fact="0.9392"/>
                  <dgm:constr type="w" for="ch" forName="Child3Accent3" refType="w" fact="0.0287"/>
                  <dgm:constr type="h" for="ch" forName="Child3Accent3" refType="h" fact="0.0608"/>
                  <dgm:constr type="l" for="ch" forName="Child3Accent4" refType="w" fact="0.1842"/>
                  <dgm:constr type="t" for="ch" forName="Child3Accent4" refType="h" fact="0.9392"/>
                  <dgm:constr type="w" for="ch" forName="Child3Accent4" refType="w" fact="0.0287"/>
                  <dgm:constr type="h" for="ch" forName="Child3Accent4" refType="h" fact="0.0608"/>
                  <dgm:constr type="l" for="ch" forName="Child3Accent5" refType="w" fact="0.1229"/>
                  <dgm:constr type="t" for="ch" forName="Child3Accent5" refType="h" fact="0.9392"/>
                  <dgm:constr type="w" for="ch" forName="Child3Accent5" refType="w" fact="0.0287"/>
                  <dgm:constr type="h" for="ch" forName="Child3Accent5" refType="h" fact="0.0608"/>
                  <dgm:constr type="l" for="ch" forName="Child3Accent6" refType="w" fact="0.0615"/>
                  <dgm:constr type="t" for="ch" forName="Child3Accent6" refType="h" fact="0.9392"/>
                  <dgm:constr type="w" for="ch" forName="Child3Accent6" refType="w" fact="0.0287"/>
                  <dgm:constr type="h" for="ch" forName="Child3Accent6" refType="h" fact="0.0608"/>
                  <dgm:constr type="l" for="ch" forName="Child3Accent7" refType="w" fact="0.0002"/>
                  <dgm:constr type="t" for="ch" forName="Child3Accent7" refType="h" fact="0.9392"/>
                  <dgm:constr type="w" for="ch" forName="Child3Accent7" refType="w" fact="0.0287"/>
                  <dgm:constr type="h" for="ch" forName="Child3Accent7" refType="h" fact="0.0608"/>
                  <dgm:constr type="l" for="ch" forName="ParentAccent1" refType="w" fact="0.9713"/>
                  <dgm:constr type="t" for="ch" forName="ParentAccent1" refType="h" fact="0.5511"/>
                  <dgm:constr type="w" for="ch" forName="ParentAccent1" refType="w" fact="0.0287"/>
                  <dgm:constr type="h" for="ch" forName="ParentAccent1" refType="h" fact="0.0608"/>
                  <dgm:constr type="l" for="ch" forName="ParentAccent2" refType="w" fact="0.9187"/>
                  <dgm:constr type="t" for="ch" forName="ParentAccent2" refType="h" fact="0.5511"/>
                  <dgm:constr type="w" for="ch" forName="ParentAccent2" refType="w" fact="0.0287"/>
                  <dgm:constr type="h" for="ch" forName="ParentAccent2" refType="h" fact="0.0608"/>
                  <dgm:constr type="l" for="ch" forName="ParentAccent3" refType="w" fact="0.8661"/>
                  <dgm:constr type="t" for="ch" forName="ParentAccent3" refType="h" fact="0.5511"/>
                  <dgm:constr type="w" for="ch" forName="ParentAccent3" refType="w" fact="0.0287"/>
                  <dgm:constr type="h" for="ch" forName="ParentAccent3" refType="h" fact="0.0608"/>
                  <dgm:constr type="l" for="ch" forName="ParentAccent4" refType="w" fact="0.8136"/>
                  <dgm:constr type="t" for="ch" forName="ParentAccent4" refType="h" fact="0.5511"/>
                  <dgm:constr type="w" for="ch" forName="ParentAccent4" refType="w" fact="0.0287"/>
                  <dgm:constr type="h" for="ch" forName="ParentAccent4" refType="h" fact="0.0608"/>
                  <dgm:constr type="l" for="ch" forName="ParentAccent5" refType="w" fact="0.761"/>
                  <dgm:constr type="t" for="ch" forName="ParentAccent5" refType="h" fact="0.5511"/>
                  <dgm:constr type="w" for="ch" forName="ParentAccent5" refType="w" fact="0.0287"/>
                  <dgm:constr type="h" for="ch" forName="ParentAccent5" refType="h" fact="0.0608"/>
                  <dgm:constr type="l" for="ch" forName="ParentAccent6" refType="w" fact="0.6797"/>
                  <dgm:constr type="t" for="ch" forName="ParentAccent6" refType="h" fact="0.5207"/>
                  <dgm:constr type="w" for="ch" forName="ParentAccent6" refType="w" fact="0.0574"/>
                  <dgm:constr type="h" for="ch" forName="ParentAccent6" refType="h" fact="0.1217"/>
                  <dgm:constr type="l" for="ch" forName="ParentAccent7" refType="w" fact="0.9245"/>
                  <dgm:constr type="t" for="ch" forName="ParentAccent7" refType="h" fact="0.4255"/>
                  <dgm:constr type="w" for="ch" forName="ParentAccent7" refType="w" fact="0.0287"/>
                  <dgm:constr type="h" for="ch" forName="ParentAccent7" refType="h" fact="0.0608"/>
                  <dgm:constr type="l" for="ch" forName="ParentAccent8" refType="w" fact="0.9245"/>
                  <dgm:constr type="t" for="ch" forName="ParentAccent8" refType="h" fact="0.6776"/>
                  <dgm:constr type="w" for="ch" forName="ParentAccent8" refType="w" fact="0.0287"/>
                  <dgm:constr type="h" for="ch" forName="ParentAccent8" refType="h" fact="0.0608"/>
                  <dgm:constr type="l" for="ch" forName="ParentAccent9" refType="w" fact="0.9501"/>
                  <dgm:constr type="t" for="ch" forName="ParentAccent9" refType="h" fact="0.4801"/>
                  <dgm:constr type="w" for="ch" forName="ParentAccent9" refType="w" fact="0.0287"/>
                  <dgm:constr type="h" for="ch" forName="ParentAccent9" refType="h" fact="0.0608"/>
                  <dgm:constr type="l" for="ch" forName="ParentAccent10" refType="w" fact="0.9518"/>
                  <dgm:constr type="t" for="ch" forName="ParentAccent10" refType="h" fact="0.6233"/>
                  <dgm:constr type="w" for="ch" forName="ParentAccent10" refType="w" fact="0.0287"/>
                  <dgm:constr type="h" for="ch" forName="ParentAccent10" refType="h" fact="0.0608"/>
                  <dgm:constr type="l" for="ch" forName="Child3" refType="w" fact="0"/>
                  <dgm:constr type="t" for="ch" forName="Child3" refType="h" fact="0.7822"/>
                  <dgm:constr type="w" for="ch" forName="Child3" refType="w" fact="0.3364"/>
                  <dgm:constr type="h" for="ch" forName="Child3" refType="h" fact="0.1564"/>
                  <dgm:constr type="l" for="ch" forName="Child2" refType="w" fact="0"/>
                  <dgm:constr type="t" for="ch" forName="Child2" refType="h" fact="0.3955"/>
                  <dgm:constr type="w" for="ch" forName="Child2" refType="w" fact="0.2544"/>
                  <dgm:constr type="h" for="ch" forName="Child2" refType="h" fact="0.1564"/>
                  <dgm:constr type="l" for="ch" forName="Child1" refType="w" fact="0"/>
                  <dgm:constr type="t" for="ch" forName="Child1" refType="h" fact="0"/>
                  <dgm:constr type="w" for="ch" forName="Child1" refType="w" fact="0.3364"/>
                  <dgm:constr type="h" for="ch" forName="Child1" refType="h" fact="0.1564"/>
                  <dgm:constr type="l" for="ch" forName="Parent" refType="w" fact="0.3653"/>
                  <dgm:constr type="t" for="ch" forName="Parent" refType="h" fact="0.2737"/>
                  <dgm:constr type="w" for="ch" forName="Parent" refType="w" fact="0.2906"/>
                  <dgm:constr type="h" for="ch" forName="Parent" refType="h" fact="0.6157"/>
                </dgm:constrLst>
              </dgm:if>
              <dgm:if name="Name11" axis="ch" ptType="node" func="cnt" op="equ" val="4">
                <dgm:alg type="composite">
                  <dgm:param type="ar" val="1.8304"/>
                </dgm:alg>
                <dgm:constrLst>
                  <dgm:constr type="l" for="ch" forName="Parent" refType="w" fact="0.3771"/>
                  <dgm:constr type="t" for="ch" forName="Parent" refType="h" fact="0.2946"/>
                  <dgm:constr type="w" for="ch" forName="Parent" refType="w" fact="0.2862"/>
                  <dgm:constr type="h" for="ch" forName="Parent" refType="h" fact="0.5239"/>
                  <dgm:constr type="l" for="ch" forName="Child1Accent1" refType="w" fact="0.3904"/>
                  <dgm:constr type="t" for="ch" forName="Child1Accent1" refType="h" fact="0.2104"/>
                  <dgm:constr type="w" for="ch" forName="Child1Accent1" refType="w" fact="0.0566"/>
                  <dgm:constr type="h" for="ch" forName="Child1Accent1" refType="h" fact="0.1035"/>
                  <dgm:constr type="l" for="ch" forName="Child1Accent3" refType="w" fact="0.3001"/>
                  <dgm:constr type="t" for="ch" forName="Child1Accent3" refType="h" fact="0.128"/>
                  <dgm:constr type="w" for="ch" forName="Child1Accent3" refType="w" fact="0.0283"/>
                  <dgm:constr type="h" for="ch" forName="Child1Accent3" refType="h" fact="0.0518"/>
                  <dgm:constr type="l" for="ch" forName="Child1Accent4" refType="w" fact="0.2418"/>
                  <dgm:constr type="t" for="ch" forName="Child1Accent4" refType="h" fact="0.128"/>
                  <dgm:constr type="w" for="ch" forName="Child1Accent4" refType="w" fact="0.0283"/>
                  <dgm:constr type="h" for="ch" forName="Child1Accent4" refType="h" fact="0.0518"/>
                  <dgm:constr type="l" for="ch" forName="Child1Accent5" refType="w" fact="0.1835"/>
                  <dgm:constr type="t" for="ch" forName="Child1Accent5" refType="h" fact="0.128"/>
                  <dgm:constr type="w" for="ch" forName="Child1Accent5" refType="w" fact="0.0283"/>
                  <dgm:constr type="h" for="ch" forName="Child1Accent5" refType="h" fact="0.0518"/>
                  <dgm:constr type="l" for="ch" forName="Child1Accent6" refType="w" fact="0.1252"/>
                  <dgm:constr type="t" for="ch" forName="Child1Accent6" refType="h" fact="0.128"/>
                  <dgm:constr type="w" for="ch" forName="Child1Accent6" refType="w" fact="0.0283"/>
                  <dgm:constr type="h" for="ch" forName="Child1Accent6" refType="h" fact="0.0518"/>
                  <dgm:constr type="l" for="ch" forName="Child3Accent1" refType="w" fact="0.3158"/>
                  <dgm:constr type="t" for="ch" forName="Child3Accent1" refType="h" fact="0.6212"/>
                  <dgm:constr type="w" for="ch" forName="Child3Accent1" refType="w" fact="0.0566"/>
                  <dgm:constr type="h" for="ch" forName="Child3Accent1" refType="h" fact="0.1035"/>
                  <dgm:constr type="l" for="ch" forName="Child3Accent2" refType="w" fact="0.2689"/>
                  <dgm:constr type="t" for="ch" forName="Child3Accent2" refType="h" fact="0.6828"/>
                  <dgm:constr type="w" for="ch" forName="Child3Accent2" refType="w" fact="0.0283"/>
                  <dgm:constr type="h" for="ch" forName="Child3Accent2" refType="h" fact="0.0518"/>
                  <dgm:constr type="l" for="ch" forName="Child3Accent4" refType="w" fact="0.1614"/>
                  <dgm:constr type="t" for="ch" forName="Child3Accent4" refType="h" fact="0.6828"/>
                  <dgm:constr type="w" for="ch" forName="Child3Accent4" refType="w" fact="0.0283"/>
                  <dgm:constr type="h" for="ch" forName="Child3Accent4" refType="h" fact="0.0518"/>
                  <dgm:constr type="l" for="ch" forName="Child3Accent5" refType="w" fact="0.1077"/>
                  <dgm:constr type="t" for="ch" forName="Child3Accent5" refType="h" fact="0.6828"/>
                  <dgm:constr type="w" for="ch" forName="Child3Accent5" refType="w" fact="0.0283"/>
                  <dgm:constr type="h" for="ch" forName="Child3Accent5" refType="h" fact="0.0518"/>
                  <dgm:constr type="l" for="ch" forName="Child1Accent7" refType="w" fact="0.0668"/>
                  <dgm:constr type="t" for="ch" forName="Child1Accent7" refType="h" fact="0.128"/>
                  <dgm:constr type="w" for="ch" forName="Child1Accent7" refType="w" fact="0.0283"/>
                  <dgm:constr type="h" for="ch" forName="Child1Accent7" refType="h" fact="0.0518"/>
                  <dgm:constr type="l" for="ch" forName="Child3Accent6" refType="w" fact="0.0539"/>
                  <dgm:constr type="t" for="ch" forName="Child3Accent6" refType="h" fact="0.6828"/>
                  <dgm:constr type="w" for="ch" forName="Child3Accent6" refType="w" fact="0.0283"/>
                  <dgm:constr type="h" for="ch" forName="Child3Accent6" refType="h" fact="0.0518"/>
                  <dgm:constr type="l" for="ch" forName="Child1Accent8" refType="w" fact="0.0085"/>
                  <dgm:constr type="t" for="ch" forName="Child1Accent8" refType="h" fact="0.128"/>
                  <dgm:constr type="w" for="ch" forName="Child1Accent8" refType="w" fact="0.0283"/>
                  <dgm:constr type="h" for="ch" forName="Child1Accent8" refType="h" fact="0.0518"/>
                  <dgm:constr type="l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l" for="ch" forName="Child3Accent7" refType="w" fact="0.0002"/>
                  <dgm:constr type="t" for="ch" forName="Child3Accent7" refType="h" fact="0.6828"/>
                  <dgm:constr type="w" for="ch" forName="Child3Accent7" refType="w" fact="0.0283"/>
                  <dgm:constr type="h" for="ch" forName="Child3Accent7" refType="h" fact="0.0518"/>
                  <dgm:constr type="l" for="ch" forName="Child4Accent1" refType="w" fact="0.3904"/>
                  <dgm:constr type="t" for="ch" forName="Child4Accent1" refType="h" fact="0.8"/>
                  <dgm:constr type="w" for="ch" forName="Child4Accent1" refType="w" fact="0.0566"/>
                  <dgm:constr type="h" for="ch" forName="Child4Accent1" refType="h" fact="0.1035"/>
                  <dgm:constr type="l" for="ch" forName="Child4Accent3" refType="w" fact="0.2998"/>
                  <dgm:constr type="t" for="ch" forName="Child4Accent3" refType="h" fact="0.9482"/>
                  <dgm:constr type="w" for="ch" forName="Child4Accent3" refType="w" fact="0.0283"/>
                  <dgm:constr type="h" for="ch" forName="Child4Accent3" refType="h" fact="0.0518"/>
                  <dgm:constr type="l" for="ch" forName="Child4Accent4" refType="w" fact="0.2415"/>
                  <dgm:constr type="t" for="ch" forName="Child4Accent4" refType="h" fact="0.9482"/>
                  <dgm:constr type="w" for="ch" forName="Child4Accent4" refType="w" fact="0.0283"/>
                  <dgm:constr type="h" for="ch" forName="Child4Accent4" refType="h" fact="0.0518"/>
                  <dgm:constr type="l" for="ch" forName="Child4Accent5" refType="w" fact="0.1833"/>
                  <dgm:constr type="t" for="ch" forName="Child4Accent5" refType="h" fact="0.9482"/>
                  <dgm:constr type="w" for="ch" forName="Child4Accent5" refType="w" fact="0.0283"/>
                  <dgm:constr type="h" for="ch" forName="Child4Accent5" refType="h" fact="0.0518"/>
                  <dgm:constr type="l" for="ch" forName="Child4Accent6" refType="w" fact="0.1251"/>
                  <dgm:constr type="t" for="ch" forName="Child4Accent6" refType="h" fact="0.9482"/>
                  <dgm:constr type="w" for="ch" forName="Child4Accent6" refType="w" fact="0.0283"/>
                  <dgm:constr type="h" for="ch" forName="Child4Accent6" refType="h" fact="0.0518"/>
                  <dgm:constr type="l" for="ch" forName="Child4Accent7" refType="w" fact="0.0668"/>
                  <dgm:constr type="t" for="ch" forName="Child4Accent7" refType="h" fact="0.9482"/>
                  <dgm:constr type="w" for="ch" forName="Child4Accent7" refType="w" fact="0.0283"/>
                  <dgm:constr type="h" for="ch" forName="Child4Accent7" refType="h" fact="0.0518"/>
                  <dgm:constr type="l" for="ch" forName="Child4Accent8" refType="w" fact="0.0086"/>
                  <dgm:constr type="t" for="ch" forName="Child4Accent8" refType="h" fact="0.9482"/>
                  <dgm:constr type="w" for="ch" forName="Child4Accent8" refType="w" fact="0.0283"/>
                  <dgm:constr type="h" for="ch" forName="Child4Accent8" refType="h" fact="0.0518"/>
                  <dgm:constr type="l" for="ch" forName="Child2Accent1" refType="w" fact="0.3158"/>
                  <dgm:constr type="t" for="ch" forName="Child2Accent1" refType="h" fact="0.3725"/>
                  <dgm:constr type="w" for="ch" forName="Child2Accent1" refType="w" fact="0.0566"/>
                  <dgm:constr type="h" for="ch" forName="Child2Accent1" refType="h" fact="0.1035"/>
                  <dgm:constr type="l" for="ch" forName="Child4Accent2" refType="w" fact="0.358"/>
                  <dgm:constr type="t" for="ch" forName="Child4Accent2" refType="h" fact="0.8993"/>
                  <dgm:constr type="w" for="ch" forName="Child4Accent2" refType="w" fact="0.0283"/>
                  <dgm:constr type="h" for="ch" forName="Child4Accent2" refType="h" fact="0.0518"/>
                  <dgm:constr type="l" for="ch" forName="Child1Accent2" refType="w" fact="0.3585"/>
                  <dgm:constr type="t" for="ch" forName="Child1Accent2" refType="h" fact="0.162"/>
                  <dgm:constr type="w" for="ch" forName="Child1Accent2" refType="w" fact="0.0283"/>
                  <dgm:constr type="h" for="ch" forName="Child1Accent2" refType="h" fact="0.0518"/>
                  <dgm:constr type="l" for="ch" forName="Child3Accent3" refType="w" fact="0.2151"/>
                  <dgm:constr type="t" for="ch" forName="Child3Accent3" refType="h" fact="0.6828"/>
                  <dgm:constr type="w" for="ch" forName="Child3Accent3" refType="w" fact="0.0283"/>
                  <dgm:constr type="h" for="ch" forName="Child3Accent3" refType="h" fact="0.0518"/>
                  <dgm:constr type="l" for="ch" forName="Child2Accent2" refType="w" fact="0.2689"/>
                  <dgm:constr type="t" for="ch" forName="Child2Accent2" refType="h" fact="0.3937"/>
                  <dgm:constr type="w" for="ch" forName="Child2Accent2" refType="w" fact="0.0283"/>
                  <dgm:constr type="h" for="ch" forName="Child2Accent2" refType="h" fact="0.0518"/>
                  <dgm:constr type="l" for="ch" forName="Child2Accent4" refType="w" fact="0.1614"/>
                  <dgm:constr type="t" for="ch" forName="Child2Accent4" refType="h" fact="0.3937"/>
                  <dgm:constr type="w" for="ch" forName="Child2Accent4" refType="w" fact="0.0283"/>
                  <dgm:constr type="h" for="ch" forName="Child2Accent4" refType="h" fact="0.0518"/>
                  <dgm:constr type="l" for="ch" forName="Child2Accent5" refType="w" fact="0.1077"/>
                  <dgm:constr type="t" for="ch" forName="Child2Accent5" refType="h" fact="0.3937"/>
                  <dgm:constr type="w" for="ch" forName="Child2Accent5" refType="w" fact="0.0283"/>
                  <dgm:constr type="h" for="ch" forName="Child2Accent5" refType="h" fact="0.0518"/>
                  <dgm:constr type="l" for="ch" forName="Child2Accent6" refType="w" fact="0.0539"/>
                  <dgm:constr type="t" for="ch" forName="Child2Accent6" refType="h" fact="0.3937"/>
                  <dgm:constr type="w" for="ch" forName="Child2Accent6" refType="w" fact="0.0283"/>
                  <dgm:constr type="h" for="ch" forName="Child2Accent6" refType="h" fact="0.0518"/>
                  <dgm:constr type="l" for="ch" forName="Child2Accent7" refType="w" fact="0.0002"/>
                  <dgm:constr type="t" for="ch" forName="Child2Accent7" refType="h" fact="0.3937"/>
                  <dgm:constr type="w" for="ch" forName="Child2Accent7" refType="w" fact="0.0283"/>
                  <dgm:constr type="h" for="ch" forName="Child2Accent7" refType="h" fact="0.0518"/>
                  <dgm:constr type="l" for="ch" forName="Child2Accent3" refType="w" fact="0.2151"/>
                  <dgm:constr type="t" for="ch" forName="Child2Accent3" refType="h" fact="0.3937"/>
                  <dgm:constr type="w" for="ch" forName="Child2Accent3" refType="w" fact="0.0283"/>
                  <dgm:constr type="h" for="ch" forName="Child2Accent3" refType="h" fact="0.0518"/>
                  <dgm:constr type="l" for="ch" forName="ParentAccent1" refType="w" fact="0.9717"/>
                  <dgm:constr type="t" for="ch" forName="ParentAccent1" refType="h" fact="0.5316"/>
                  <dgm:constr type="w" for="ch" forName="ParentAccent1" refType="w" fact="0.0283"/>
                  <dgm:constr type="h" for="ch" forName="ParentAccent1" refType="h" fact="0.0518"/>
                  <dgm:constr type="l" for="ch" forName="ParentAccent2" refType="w" fact="0.9199"/>
                  <dgm:constr type="t" for="ch" forName="ParentAccent2" refType="h" fact="0.5316"/>
                  <dgm:constr type="w" for="ch" forName="ParentAccent2" refType="w" fact="0.0283"/>
                  <dgm:constr type="h" for="ch" forName="ParentAccent2" refType="h" fact="0.0518"/>
                  <dgm:constr type="l" for="ch" forName="ParentAccent3" refType="w" fact="0.8682"/>
                  <dgm:constr type="t" for="ch" forName="ParentAccent3" refType="h" fact="0.5316"/>
                  <dgm:constr type="w" for="ch" forName="ParentAccent3" refType="w" fact="0.0283"/>
                  <dgm:constr type="h" for="ch" forName="ParentAccent3" refType="h" fact="0.0518"/>
                  <dgm:constr type="l" for="ch" forName="ParentAccent4" refType="w" fact="0.8164"/>
                  <dgm:constr type="t" for="ch" forName="ParentAccent4" refType="h" fact="0.5316"/>
                  <dgm:constr type="w" for="ch" forName="ParentAccent4" refType="w" fact="0.0283"/>
                  <dgm:constr type="h" for="ch" forName="ParentAccent4" refType="h" fact="0.0518"/>
                  <dgm:constr type="l" for="ch" forName="ParentAccent5" refType="w" fact="0.7646"/>
                  <dgm:constr type="t" for="ch" forName="ParentAccent5" refType="h" fact="0.5316"/>
                  <dgm:constr type="w" for="ch" forName="ParentAccent5" refType="w" fact="0.0283"/>
                  <dgm:constr type="h" for="ch" forName="ParentAccent5" refType="h" fact="0.0518"/>
                  <dgm:constr type="l" for="ch" forName="ParentAccent6" refType="w" fact="0.6846"/>
                  <dgm:constr type="t" for="ch" forName="ParentAccent6" refType="h" fact="0.5057"/>
                  <dgm:constr type="w" for="ch" forName="ParentAccent6" refType="w" fact="0.0566"/>
                  <dgm:constr type="h" for="ch" forName="ParentAccent6" refType="h" fact="0.1035"/>
                  <dgm:constr type="l" for="ch" forName="ParentAccent7" refType="w" fact="0.9256"/>
                  <dgm:constr type="t" for="ch" forName="ParentAccent7" refType="h" fact="0.4247"/>
                  <dgm:constr type="w" for="ch" forName="ParentAccent7" refType="w" fact="0.0283"/>
                  <dgm:constr type="h" for="ch" forName="ParentAccent7" refType="h" fact="0.0518"/>
                  <dgm:constr type="l" for="ch" forName="ParentAccent8" refType="w" fact="0.9256"/>
                  <dgm:constr type="t" for="ch" forName="ParentAccent8" refType="h" fact="0.6392"/>
                  <dgm:constr type="w" for="ch" forName="ParentAccent8" refType="w" fact="0.0283"/>
                  <dgm:constr type="h" for="ch" forName="ParentAccent8" refType="h" fact="0.0518"/>
                  <dgm:constr type="l" for="ch" forName="ParentAccent9" refType="w" fact="0.9509"/>
                  <dgm:constr type="t" for="ch" forName="ParentAccent9" refType="h" fact="0.4712"/>
                  <dgm:constr type="w" for="ch" forName="ParentAccent9" refType="w" fact="0.0283"/>
                  <dgm:constr type="h" for="ch" forName="ParentAccent9" refType="h" fact="0.0518"/>
                  <dgm:constr type="l" for="ch" forName="ParentAccent10" refType="w" fact="0.9525"/>
                  <dgm:constr type="t" for="ch" forName="ParentAccent10" refType="h" fact="0.593"/>
                  <dgm:constr type="w" for="ch" forName="ParentAccent10" refType="w" fact="0.0283"/>
                  <dgm:constr type="h" for="ch" forName="ParentAccent10" refType="h" fact="0.0518"/>
                  <dgm:constr type="l" for="ch" forName="Child4" refType="w" fact="0.0081"/>
                  <dgm:constr type="t" for="ch" forName="Child4" refType="h" fact="0.8184"/>
                  <dgm:constr type="w" for="ch" forName="Child4" refType="w" fact="0.3192"/>
                  <dgm:constr type="h" for="ch" forName="Child4" refType="h" fact="0.1294"/>
                  <dgm:constr type="l" for="ch" forName="Child3" refType="w" fact="0"/>
                  <dgm:constr type="t" for="ch" forName="Child3" refType="h" fact="0.5547"/>
                  <dgm:constr type="w" for="ch" forName="Child3" refType="w" fact="0.297"/>
                  <dgm:constr type="h" for="ch" forName="Child3" refType="h" fact="0.1294"/>
                  <dgm:constr type="l" for="ch" forName="Child2" refType="w" fact="0"/>
                  <dgm:constr type="t" for="ch" forName="Child2" refType="h" fact="0.2662"/>
                  <dgm:constr type="w" for="ch" forName="Child2" refType="w" fact="0.297"/>
                  <dgm:constr type="h" for="ch" forName="Child2" refType="h" fact="0.1294"/>
                  <dgm:constr type="l" for="ch" forName="Child1" refType="w" fact="0.0081"/>
                  <dgm:constr type="t" for="ch" forName="Child1" refType="h" fact="0"/>
                  <dgm:constr type="w" for="ch" forName="Child1" refType="w" fact="0.3192"/>
                  <dgm:constr type="h" for="ch" forName="Child1" refType="h" fact="0.1294"/>
                </dgm:constrLst>
              </dgm:if>
              <dgm:else name="Name12">
                <dgm:alg type="composite">
                  <dgm:param type="ar" val="1.3278"/>
                </dgm:alg>
                <dgm:constrLst>
                  <dgm:constr type="l" for="ch" forName="Child2Accent1" refType="w" fact="0.3436"/>
                  <dgm:constr type="t" for="ch" forName="Child2Accent1" refType="h" fact="0.3184"/>
                  <dgm:constr type="w" for="ch" forName="Child2Accent1" refType="w" fact="0.0574"/>
                  <dgm:constr type="h" for="ch" forName="Child2Accent1" refType="h" fact="0.0763"/>
                  <dgm:constr type="l" for="ch" forName="Child2Accent2" refType="w" fact="0.3068"/>
                  <dgm:constr type="t" for="ch" forName="Child2Accent2" refType="h" fact="0.2781"/>
                  <dgm:constr type="w" for="ch" forName="Child2Accent2" refType="w" fact="0.0287"/>
                  <dgm:constr type="h" for="ch" forName="Child2Accent2" refType="h" fact="0.0381"/>
                  <dgm:constr type="l" for="ch" forName="Child2Accent3" refType="w" fact="0.2455"/>
                  <dgm:constr type="t" for="ch" forName="Child2Accent3" refType="h" fact="0.2781"/>
                  <dgm:constr type="w" for="ch" forName="Child2Accent3" refType="w" fact="0.0287"/>
                  <dgm:constr type="h" for="ch" forName="Child2Accent3" refType="h" fact="0.0381"/>
                  <dgm:constr type="l" for="ch" forName="Child2Accent4" refType="w" fact="0.1842"/>
                  <dgm:constr type="t" for="ch" forName="Child2Accent4" refType="h" fact="0.2781"/>
                  <dgm:constr type="w" for="ch" forName="Child2Accent4" refType="w" fact="0.0287"/>
                  <dgm:constr type="h" for="ch" forName="Child2Accent4" refType="h" fact="0.0381"/>
                  <dgm:constr type="l" for="ch" forName="Child2Accent5" refType="w" fact="0.1229"/>
                  <dgm:constr type="t" for="ch" forName="Child2Accent5" refType="h" fact="0.2781"/>
                  <dgm:constr type="w" for="ch" forName="Child2Accent5" refType="w" fact="0.0287"/>
                  <dgm:constr type="h" for="ch" forName="Child2Accent5" refType="h" fact="0.0381"/>
                  <dgm:constr type="l" for="ch" forName="Child3Accent1" refType="w" fact="0.284"/>
                  <dgm:constr type="t" for="ch" forName="Child3Accent1" refType="h" fact="0.5061"/>
                  <dgm:constr type="w" for="ch" forName="Child3Accent1" refType="w" fact="0.0574"/>
                  <dgm:constr type="h" for="ch" forName="Child3Accent1" refType="h" fact="0.0763"/>
                  <dgm:constr type="l" for="ch" forName="Child3Accent2" refType="w" fact="0.2272"/>
                  <dgm:constr type="t" for="ch" forName="Child3Accent2" refType="h" fact="0.5252"/>
                  <dgm:constr type="w" for="ch" forName="Child3Accent2" refType="w" fact="0.0287"/>
                  <dgm:constr type="h" for="ch" forName="Child3Accent2" refType="h" fact="0.0381"/>
                  <dgm:constr type="l" for="ch" forName="Child3Accent3" refType="w" fact="0.1705"/>
                  <dgm:constr type="t" for="ch" forName="Child3Accent3" refType="h" fact="0.5252"/>
                  <dgm:constr type="w" for="ch" forName="Child3Accent3" refType="w" fact="0.0287"/>
                  <dgm:constr type="h" for="ch" forName="Child3Accent3" refType="h" fact="0.0381"/>
                  <dgm:constr type="l" for="ch" forName="Child3Accent4" refType="w" fact="0.1137"/>
                  <dgm:constr type="t" for="ch" forName="Child3Accent4" refType="h" fact="0.5252"/>
                  <dgm:constr type="w" for="ch" forName="Child3Accent4" refType="w" fact="0.0287"/>
                  <dgm:constr type="h" for="ch" forName="Child3Accent4" refType="h" fact="0.0381"/>
                  <dgm:constr type="l" for="ch" forName="Child2Accent6" refType="w" fact="0.0615"/>
                  <dgm:constr type="t" for="ch" forName="Child2Accent6" refType="h" fact="0.2781"/>
                  <dgm:constr type="w" for="ch" forName="Child2Accent6" refType="w" fact="0.0287"/>
                  <dgm:constr type="h" for="ch" forName="Child2Accent6" refType="h" fact="0.0381"/>
                  <dgm:constr type="l" for="ch" forName="Child3Accent5" refType="w" fact="0.057"/>
                  <dgm:constr type="t" for="ch" forName="Child3Accent5" refType="h" fact="0.5252"/>
                  <dgm:constr type="w" for="ch" forName="Child3Accent5" refType="w" fact="0.0287"/>
                  <dgm:constr type="h" for="ch" forName="Child3Accent5" refType="h" fact="0.0381"/>
                  <dgm:constr type="l" for="ch" forName="Child2Accent7" refType="w" fact="0.0002"/>
                  <dgm:constr type="t" for="ch" forName="Child2Accent7" refType="h" fact="0.2781"/>
                  <dgm:constr type="w" for="ch" forName="Child2Accent7" refType="w" fact="0.0287"/>
                  <dgm:constr type="h" for="ch" forName="Child2Accent7" refType="h" fact="0.0381"/>
                  <dgm:constr type="l" for="ch" forName="Child3Accent6" refType="w" fact="0.0002"/>
                  <dgm:constr type="t" for="ch" forName="Child3Accent6" refType="h" fact="0.5252"/>
                  <dgm:constr type="w" for="ch" forName="Child3Accent6" refType="w" fact="0.0287"/>
                  <dgm:constr type="h" for="ch" forName="Child3Accent6" refType="h" fact="0.0381"/>
                  <dgm:constr type="l" for="ch" forName="Child3Accent7" refType="w" fact="0"/>
                  <dgm:constr type="t" for="ch" forName="Child3Accent7" refType="h" fact="0"/>
                  <dgm:constr type="w" for="ch" forName="Child3Accent7" refType="w" fact="0"/>
                  <dgm:constr type="h" for="ch" forName="Child3Accent7" refType="h" fact="0"/>
                  <dgm:constr type="l" for="ch" forName="Child4Accent1" refType="w" fact="0.3436"/>
                  <dgm:constr type="t" for="ch" forName="Child4Accent1" refType="h" fact="0.6908"/>
                  <dgm:constr type="w" for="ch" forName="Child4Accent1" refType="w" fact="0.0574"/>
                  <dgm:constr type="h" for="ch" forName="Child4Accent1" refType="h" fact="0.0763"/>
                  <dgm:constr type="l" for="ch" forName="Child4Accent2" refType="w" fact="0.3068"/>
                  <dgm:constr type="t" for="ch" forName="Child4Accent2" refType="h" fact="0.7684"/>
                  <dgm:constr type="w" for="ch" forName="Child4Accent2" refType="w" fact="0.0287"/>
                  <dgm:constr type="h" for="ch" forName="Child4Accent2" refType="h" fact="0.0381"/>
                  <dgm:constr type="l" for="ch" forName="Child4Accent3" refType="w" fact="0.2455"/>
                  <dgm:constr type="t" for="ch" forName="Child4Accent3" refType="h" fact="0.7684"/>
                  <dgm:constr type="w" for="ch" forName="Child4Accent3" refType="w" fact="0.0287"/>
                  <dgm:constr type="h" for="ch" forName="Child4Accent3" refType="h" fact="0.0381"/>
                  <dgm:constr type="l" for="ch" forName="Child4Accent4" refType="w" fact="0.1842"/>
                  <dgm:constr type="t" for="ch" forName="Child4Accent4" refType="h" fact="0.7684"/>
                  <dgm:constr type="w" for="ch" forName="Child4Accent4" refType="w" fact="0.0287"/>
                  <dgm:constr type="h" for="ch" forName="Child4Accent4" refType="h" fact="0.0381"/>
                  <dgm:constr type="l" for="ch" forName="Child4Accent5" refType="w" fact="0.1229"/>
                  <dgm:constr type="t" for="ch" forName="Child4Accent5" refType="h" fact="0.7684"/>
                  <dgm:constr type="w" for="ch" forName="Child4Accent5" refType="w" fact="0.0287"/>
                  <dgm:constr type="h" for="ch" forName="Child4Accent5" refType="h" fact="0.0381"/>
                  <dgm:constr type="l" for="ch" forName="Child4Accent6" refType="w" fact="0.0615"/>
                  <dgm:constr type="t" for="ch" forName="Child4Accent6" refType="h" fact="0.7684"/>
                  <dgm:constr type="w" for="ch" forName="Child4Accent6" refType="w" fact="0.0287"/>
                  <dgm:constr type="h" for="ch" forName="Child4Accent6" refType="h" fact="0.0381"/>
                  <dgm:constr type="l" for="ch" forName="Child4Accent7" refType="w" fact="0.0002"/>
                  <dgm:constr type="t" for="ch" forName="Child4Accent7" refType="h" fact="0.7684"/>
                  <dgm:constr type="w" for="ch" forName="Child4Accent7" refType="w" fact="0.0287"/>
                  <dgm:constr type="h" for="ch" forName="Child4Accent7" refType="h" fact="0.0381"/>
                  <dgm:constr type="l" for="ch" forName="Child4Accent8" refType="w" fact="0"/>
                  <dgm:constr type="t" for="ch" forName="Child4Accent8" refType="h" fact="0"/>
                  <dgm:constr type="w" for="ch" forName="Child4Accent8" refType="w" fact="0"/>
                  <dgm:constr type="h" for="ch" forName="Child4Accent8" refType="h" fact="0"/>
                  <dgm:constr type="l" for="ch" forName="ParentAccent1" refType="w" fact="0.9713"/>
                  <dgm:constr type="t" for="ch" forName="ParentAccent1" refType="h" fact="0.5252"/>
                  <dgm:constr type="w" for="ch" forName="ParentAccent1" refType="w" fact="0.0287"/>
                  <dgm:constr type="h" for="ch" forName="ParentAccent1" refType="h" fact="0.0381"/>
                  <dgm:constr type="l" for="ch" forName="ParentAccent2" refType="w" fact="0.9187"/>
                  <dgm:constr type="t" for="ch" forName="ParentAccent2" refType="h" fact="0.5252"/>
                  <dgm:constr type="w" for="ch" forName="ParentAccent2" refType="w" fact="0.0287"/>
                  <dgm:constr type="h" for="ch" forName="ParentAccent2" refType="h" fact="0.0381"/>
                  <dgm:constr type="l" for="ch" forName="ParentAccent3" refType="w" fact="0.8661"/>
                  <dgm:constr type="t" for="ch" forName="ParentAccent3" refType="h" fact="0.5252"/>
                  <dgm:constr type="w" for="ch" forName="ParentAccent3" refType="w" fact="0.0287"/>
                  <dgm:constr type="h" for="ch" forName="ParentAccent3" refType="h" fact="0.0381"/>
                  <dgm:constr type="l" for="ch" forName="ParentAccent4" refType="w" fact="0.8136"/>
                  <dgm:constr type="t" for="ch" forName="ParentAccent4" refType="h" fact="0.5252"/>
                  <dgm:constr type="w" for="ch" forName="ParentAccent4" refType="w" fact="0.0287"/>
                  <dgm:constr type="h" for="ch" forName="ParentAccent4" refType="h" fact="0.0381"/>
                  <dgm:constr type="l" for="ch" forName="ParentAccent5" refType="w" fact="0.761"/>
                  <dgm:constr type="t" for="ch" forName="ParentAccent5" refType="h" fact="0.5252"/>
                  <dgm:constr type="w" for="ch" forName="ParentAccent5" refType="w" fact="0.0287"/>
                  <dgm:constr type="h" for="ch" forName="ParentAccent5" refType="h" fact="0.0381"/>
                  <dgm:constr type="l" for="ch" forName="ParentAccent6" refType="w" fact="0.6797"/>
                  <dgm:constr type="t" for="ch" forName="ParentAccent6" refType="h" fact="0.5061"/>
                  <dgm:constr type="w" for="ch" forName="ParentAccent6" refType="w" fact="0.0574"/>
                  <dgm:constr type="h" for="ch" forName="ParentAccent6" refType="h" fact="0.0763"/>
                  <dgm:constr type="l" for="ch" forName="ParentAccent7" refType="w" fact="0.9245"/>
                  <dgm:constr type="t" for="ch" forName="ParentAccent7" refType="h" fact="0.4464"/>
                  <dgm:constr type="w" for="ch" forName="ParentAccent7" refType="w" fact="0.0287"/>
                  <dgm:constr type="h" for="ch" forName="ParentAccent7" refType="h" fact="0.0381"/>
                  <dgm:constr type="l" for="ch" forName="ParentAccent8" refType="w" fact="0.9245"/>
                  <dgm:constr type="t" for="ch" forName="ParentAccent8" refType="h" fact="0.6045"/>
                  <dgm:constr type="w" for="ch" forName="ParentAccent8" refType="w" fact="0.0287"/>
                  <dgm:constr type="h" for="ch" forName="ParentAccent8" refType="h" fact="0.0381"/>
                  <dgm:constr type="l" for="ch" forName="ParentAccent9" refType="w" fact="0.9501"/>
                  <dgm:constr type="t" for="ch" forName="ParentAccent9" refType="h" fact="0.4807"/>
                  <dgm:constr type="w" for="ch" forName="ParentAccent9" refType="w" fact="0.0287"/>
                  <dgm:constr type="h" for="ch" forName="ParentAccent9" refType="h" fact="0.0381"/>
                  <dgm:constr type="l" for="ch" forName="ParentAccent10" refType="w" fact="0.9518"/>
                  <dgm:constr type="t" for="ch" forName="ParentAccent10" refType="h" fact="0.5705"/>
                  <dgm:constr type="w" for="ch" forName="ParentAccent10" refType="w" fact="0.0287"/>
                  <dgm:constr type="h" for="ch" forName="ParentAccent10" refType="h" fact="0.0381"/>
                  <dgm:constr type="l" for="ch" forName="Child1Accent1" refType="w" fact="0.4819"/>
                  <dgm:constr type="t" for="ch" forName="Child1Accent1" refType="h" fact="0.2457"/>
                  <dgm:constr type="w" for="ch" forName="Child1Accent1" refType="w" fact="0.0574"/>
                  <dgm:constr type="h" for="ch" forName="Child1Accent1" refType="h" fact="0.0763"/>
                  <dgm:constr type="l" for="ch" forName="Child1Accent4" refType="w" fact="0.3653"/>
                  <dgm:constr type="t" for="ch" forName="Child1Accent4" refType="h" fact="0.097"/>
                  <dgm:constr type="w" for="ch" forName="Child1Accent4" refType="w" fact="0.0287"/>
                  <dgm:constr type="h" for="ch" forName="Child1Accent4" refType="h" fact="0.0381"/>
                  <dgm:constr type="l" for="ch" forName="Child1Accent5" refType="w" fact="0.304"/>
                  <dgm:constr type="t" for="ch" forName="Child1Accent5" refType="h" fact="0.097"/>
                  <dgm:constr type="w" for="ch" forName="Child1Accent5" refType="w" fact="0.0287"/>
                  <dgm:constr type="h" for="ch" forName="Child1Accent5" refType="h" fact="0.0381"/>
                  <dgm:constr type="l" for="ch" forName="Child1Accent6" refType="w" fact="0.2426"/>
                  <dgm:constr type="t" for="ch" forName="Child1Accent6" refType="h" fact="0.097"/>
                  <dgm:constr type="w" for="ch" forName="Child1Accent6" refType="w" fact="0.0287"/>
                  <dgm:constr type="h" for="ch" forName="Child1Accent6" refType="h" fact="0.0381"/>
                  <dgm:constr type="l" for="ch" forName="Child1Accent7" refType="w" fact="0.1813"/>
                  <dgm:constr type="t" for="ch" forName="Child1Accent7" refType="h" fact="0.097"/>
                  <dgm:constr type="w" for="ch" forName="Child1Accent7" refType="w" fact="0.0287"/>
                  <dgm:constr type="h" for="ch" forName="Child1Accent7" refType="h" fact="0.0381"/>
                  <dgm:constr type="l" for="ch" forName="Child1Accent8" refType="w" fact="0.12"/>
                  <dgm:constr type="t" for="ch" forName="Child1Accent8" refType="h" fact="0.097"/>
                  <dgm:constr type="w" for="ch" forName="Child1Accent8" refType="w" fact="0.0287"/>
                  <dgm:constr type="h" for="ch" forName="Child1Accent8" refType="h" fact="0.0381"/>
                  <dgm:constr type="l" for="ch" forName="Child1Accent9" refType="w" fact="0.0587"/>
                  <dgm:constr type="t" for="ch" forName="Child1Accent9" refType="h" fact="0.097"/>
                  <dgm:constr type="w" for="ch" forName="Child1Accent9" refType="w" fact="0.0287"/>
                  <dgm:constr type="h" for="ch" forName="Child1Accent9" refType="h" fact="0.0381"/>
                  <dgm:constr type="l" for="ch" forName="Child5Accent1" refType="w" fact="0.4819"/>
                  <dgm:constr type="t" for="ch" forName="Child5Accent1" refType="h" fact="0.7601"/>
                  <dgm:constr type="w" for="ch" forName="Child5Accent1" refType="w" fact="0.0574"/>
                  <dgm:constr type="h" for="ch" forName="Child5Accent1" refType="h" fact="0.0763"/>
                  <dgm:constr type="l" for="ch" forName="Child5Accent4" refType="w" fact="0.3653"/>
                  <dgm:constr type="t" for="ch" forName="Child5Accent4" refType="h" fact="0.9619"/>
                  <dgm:constr type="w" for="ch" forName="Child5Accent4" refType="w" fact="0.0287"/>
                  <dgm:constr type="h" for="ch" forName="Child5Accent4" refType="h" fact="0.0381"/>
                  <dgm:constr type="l" for="ch" forName="Child5Accent5" refType="w" fact="0.304"/>
                  <dgm:constr type="t" for="ch" forName="Child5Accent5" refType="h" fact="0.9619"/>
                  <dgm:constr type="w" for="ch" forName="Child5Accent5" refType="w" fact="0.0287"/>
                  <dgm:constr type="h" for="ch" forName="Child5Accent5" refType="h" fact="0.0381"/>
                  <dgm:constr type="l" for="ch" forName="Child5Accent6" refType="w" fact="0.2426"/>
                  <dgm:constr type="t" for="ch" forName="Child5Accent6" refType="h" fact="0.9619"/>
                  <dgm:constr type="w" for="ch" forName="Child5Accent6" refType="w" fact="0.0287"/>
                  <dgm:constr type="h" for="ch" forName="Child5Accent6" refType="h" fact="0.0381"/>
                  <dgm:constr type="l" for="ch" forName="Child5Accent7" refType="w" fact="0.1813"/>
                  <dgm:constr type="t" for="ch" forName="Child5Accent7" refType="h" fact="0.9619"/>
                  <dgm:constr type="w" for="ch" forName="Child5Accent7" refType="w" fact="0.0287"/>
                  <dgm:constr type="h" for="ch" forName="Child5Accent7" refType="h" fact="0.0381"/>
                  <dgm:constr type="l" for="ch" forName="Child5Accent8" refType="w" fact="0.12"/>
                  <dgm:constr type="t" for="ch" forName="Child5Accent8" refType="h" fact="0.9619"/>
                  <dgm:constr type="w" for="ch" forName="Child5Accent8" refType="w" fact="0.0287"/>
                  <dgm:constr type="h" for="ch" forName="Child5Accent8" refType="h" fact="0.0381"/>
                  <dgm:constr type="l" for="ch" forName="Child5Accent9" refType="w" fact="0.0587"/>
                  <dgm:constr type="t" for="ch" forName="Child5Accent9" refType="h" fact="0.9619"/>
                  <dgm:constr type="w" for="ch" forName="Child5Accent9" refType="w" fact="0.0287"/>
                  <dgm:constr type="h" for="ch" forName="Child5Accent9" refType="h" fact="0.0381"/>
                  <dgm:constr type="l" for="ch" forName="Child5Accent2" refType="w" fact="0.453"/>
                  <dgm:constr type="t" for="ch" forName="Child5Accent2" refType="h" fact="0.8375"/>
                  <dgm:constr type="w" for="ch" forName="Child5Accent2" refType="w" fact="0.0287"/>
                  <dgm:constr type="h" for="ch" forName="Child5Accent2" refType="h" fact="0.0381"/>
                  <dgm:constr type="l" for="ch" forName="Child5Accent3" refType="w" fact="0.4118"/>
                  <dgm:constr type="t" for="ch" forName="Child5Accent3" refType="h" fact="0.8991"/>
                  <dgm:constr type="w" for="ch" forName="Child5Accent3" refType="w" fact="0.0287"/>
                  <dgm:constr type="h" for="ch" forName="Child5Accent3" refType="h" fact="0.0381"/>
                  <dgm:constr type="l" for="ch" forName="Child1Accent2" refType="w" fact="0.4458"/>
                  <dgm:constr type="t" for="ch" forName="Child1Accent2" refType="h" fact="0.2004"/>
                  <dgm:constr type="w" for="ch" forName="Child1Accent2" refType="w" fact="0.0287"/>
                  <dgm:constr type="h" for="ch" forName="Child1Accent2" refType="h" fact="0.0381"/>
                  <dgm:constr type="l" for="ch" forName="Child1Accent3" refType="w" fact="0.4054"/>
                  <dgm:constr type="t" for="ch" forName="Child1Accent3" refType="h" fact="0.1445"/>
                  <dgm:constr type="w" for="ch" forName="Child1Accent3" refType="w" fact="0.0287"/>
                  <dgm:constr type="h" for="ch" forName="Child1Accent3" refType="h" fact="0.0381"/>
                  <dgm:constr type="l" for="ch" forName="Child5" refType="w" fact="0.0581"/>
                  <dgm:constr type="t" for="ch" forName="Child5" refType="h" fact="0.8635"/>
                  <dgm:constr type="w" for="ch" forName="Child5" refType="w" fact="0.3364"/>
                  <dgm:constr type="h" for="ch" forName="Child5" refType="h" fact="0.0981"/>
                  <dgm:constr type="l" for="ch" forName="Child4" refType="w" fact="0"/>
                  <dgm:constr type="t" for="ch" forName="Child4" refType="h" fact="0.6701"/>
                  <dgm:constr type="w" for="ch" forName="Child4" refType="w" fact="0.3364"/>
                  <dgm:constr type="h" for="ch" forName="Child4" refType="h" fact="0.0981"/>
                  <dgm:constr type="l" for="ch" forName="Child3" refType="w" fact="0"/>
                  <dgm:constr type="t" for="ch" forName="Child3" refType="h" fact="0.4276"/>
                  <dgm:constr type="w" for="ch" forName="Child3" refType="w" fact="0.2544"/>
                  <dgm:constr type="h" for="ch" forName="Child3" refType="h" fact="0.0981"/>
                  <dgm:constr type="l" for="ch" forName="Child2" refType="w" fact="0"/>
                  <dgm:constr type="t" for="ch" forName="Child2" refType="h" fact="0.1798"/>
                  <dgm:constr type="w" for="ch" forName="Child2" refType="w" fact="0.3364"/>
                  <dgm:constr type="h" for="ch" forName="Child2" refType="h" fact="0.0981"/>
                  <dgm:constr type="l" for="ch" forName="Child1" refType="w" fact="0.0581"/>
                  <dgm:constr type="t" for="ch" forName="Child1" refType="h" fact="0"/>
                  <dgm:constr type="w" for="ch" forName="Child1" refType="w" fact="0.3364"/>
                  <dgm:constr type="h" for="ch" forName="Child1" refType="h" fact="0.0981"/>
                  <dgm:constr type="l" for="ch" forName="Parent" refType="w" fact="0.3653"/>
                  <dgm:constr type="t" for="ch" forName="Parent" refType="h" fact="0.3513"/>
                  <dgm:constr type="w" for="ch" forName="Parent" refType="w" fact="0.2906"/>
                  <dgm:constr type="h" for="ch" forName="Parent" refType="h" fact="0.3859"/>
                </dgm:constrLst>
              </dgm:else>
            </dgm:choose>
          </dgm:if>
          <dgm:else name="Name13">
            <dgm:choose name="Name14">
              <dgm:if name="Name15" axis="ch" ptType="node" func="cnt" op="equ" val="0">
                <dgm:alg type="composite">
                  <dgm:param type="ar" val="2.1059"/>
                </dgm:alg>
                <dgm:constrLst>
                  <dgm:constr type="r" for="ch" forName="Parent" refType="w"/>
                  <dgm:constr type="t" for="ch" forName="Parent" refType="h" fact="0"/>
                  <dgm:constr type="w" for="ch" forName="Parent" refType="w" fact="0.4749"/>
                  <dgm:constr type="h" for="ch" forName="Parent" refType="h"/>
                  <dgm:constr type="r" for="ch" forName="ParentAccent1" refType="w" fact="0.0469"/>
                  <dgm:constr type="t" for="ch" forName="ParentAccent1" refType="h" fact="0.4506"/>
                  <dgm:constr type="w" for="ch" forName="ParentAccent1" refType="w" fact="0.0469"/>
                  <dgm:constr type="h" for="ch" forName="ParentAccent1" refType="h" fact="0.0988"/>
                  <dgm:constr type="r" for="ch" forName="ParentAccent2" refType="w" fact="0.1266"/>
                  <dgm:constr type="t" for="ch" forName="ParentAccent2" refType="h" fact="0.4506"/>
                  <dgm:constr type="w" for="ch" forName="ParentAccent2" refType="w" fact="0.0469"/>
                  <dgm:constr type="h" for="ch" forName="ParentAccent2" refType="h" fact="0.0988"/>
                  <dgm:constr type="r" for="ch" forName="ParentAccent3" refType="w" fact="0.2063"/>
                  <dgm:constr type="t" for="ch" forName="ParentAccent3" refType="h" fact="0.4506"/>
                  <dgm:constr type="w" for="ch" forName="ParentAccent3" refType="w" fact="0.0469"/>
                  <dgm:constr type="h" for="ch" forName="ParentAccent3" refType="h" fact="0.0988"/>
                  <dgm:constr type="r" for="ch" forName="ParentAccent4" refType="w" fact="0.286"/>
                  <dgm:constr type="t" for="ch" forName="ParentAccent4" refType="h" fact="0.4506"/>
                  <dgm:constr type="w" for="ch" forName="ParentAccent4" refType="w" fact="0.0469"/>
                  <dgm:constr type="h" for="ch" forName="ParentAccent4" refType="h" fact="0.0988"/>
                  <dgm:constr type="r" for="ch" forName="ParentAccent5" refType="w" fact="0.3657"/>
                  <dgm:constr type="t" for="ch" forName="ParentAccent5" refType="h" fact="0.4506"/>
                  <dgm:constr type="w" for="ch" forName="ParentAccent5" refType="w" fact="0.0469"/>
                  <dgm:constr type="h" for="ch" forName="ParentAccent5" refType="h" fact="0.0988"/>
                  <dgm:constr type="r" for="ch" forName="ParentAccent6" refType="w" fact="0.4924"/>
                  <dgm:constr type="t" for="ch" forName="ParentAccent6" refType="h" fact="0.4012"/>
                  <dgm:constr type="w" for="ch" forName="ParentAccent6" refType="w" fact="0.0939"/>
                  <dgm:constr type="h" for="ch" forName="ParentAccent6" refType="h" fact="0.1976"/>
                  <dgm:constr type="r" for="ch" forName="ParentAccent7" refType="w" fact="0.1234"/>
                  <dgm:constr type="t" for="ch" forName="ParentAccent7" refType="h" fact="0.2465"/>
                  <dgm:constr type="w" for="ch" forName="ParentAccent7" refType="w" fact="0.0469"/>
                  <dgm:constr type="h" for="ch" forName="ParentAccent7" refType="h" fact="0.0988"/>
                  <dgm:constr type="r" for="ch" forName="ParentAccent8" refType="w" fact="0.1234"/>
                  <dgm:constr type="t" for="ch" forName="ParentAccent8" refType="h" fact="0.6562"/>
                  <dgm:constr type="w" for="ch" forName="ParentAccent8" refType="w" fact="0.0469"/>
                  <dgm:constr type="h" for="ch" forName="ParentAccent8" refType="h" fact="0.0988"/>
                  <dgm:constr type="r" for="ch" forName="ParentAccent9" refType="w" fact="0.0815"/>
                  <dgm:constr type="t" for="ch" forName="ParentAccent9" refType="h" fact="0.3353"/>
                  <dgm:constr type="w" for="ch" forName="ParentAccent9" refType="w" fact="0.0469"/>
                  <dgm:constr type="h" for="ch" forName="ParentAccent9" refType="h" fact="0.0988"/>
                  <dgm:constr type="r" for="ch" forName="ParentAccent10" refType="w" fact="0.0787"/>
                  <dgm:constr type="t" for="ch" forName="ParentAccent10" refType="h" fact="0.5679"/>
                  <dgm:constr type="w" for="ch" forName="ParentAccent10" refType="w" fact="0.0469"/>
                  <dgm:constr type="h" for="ch" forName="ParentAccent10" refType="h" fact="0.0988"/>
                </dgm:constrLst>
              </dgm:if>
              <dgm:if name="Name16" axis="ch" ptType="node" func="cnt" op="equ" val="1">
                <dgm:alg type="composite">
                  <dgm:param type="ar" val="3.4411"/>
                </dgm:alg>
                <dgm:constrLst>
                  <dgm:constr type="primFontSz" for="des" forName="Child1" val="65"/>
                  <dgm:constr type="primFontSz" for="des" forName="Child1" refType="primFontSz" refFor="des" refForName="Parent" op="lte"/>
                  <dgm:constr type="r" for="ch" forName="Child1Accent1" refType="w" fact="0.716"/>
                  <dgm:constr type="t" for="ch" forName="Child1Accent1" refType="h" fact="0.4012"/>
                  <dgm:constr type="w" for="ch" forName="Child1Accent1" refType="w" fact="0.0574"/>
                  <dgm:constr type="h" for="ch" forName="Child1Accent1" refType="h" fact="0.1976"/>
                  <dgm:constr type="r" for="ch" forName="Child1Accent2" refType="w" fact="0.7728"/>
                  <dgm:constr type="t" for="ch" forName="Child1Accent2" refType="h" fact="0.4506"/>
                  <dgm:constr type="w" for="ch" forName="Child1Accent2" refType="w" fact="0.0287"/>
                  <dgm:constr type="h" for="ch" forName="Child1Accent2" refType="h" fact="0.0988"/>
                  <dgm:constr type="r" for="ch" forName="Child1Accent3" refType="w" fact="0.8295"/>
                  <dgm:constr type="t" for="ch" forName="Child1Accent3" refType="h" fact="0.4506"/>
                  <dgm:constr type="w" for="ch" forName="Child1Accent3" refType="w" fact="0.0287"/>
                  <dgm:constr type="h" for="ch" forName="Child1Accent3" refType="h" fact="0.0988"/>
                  <dgm:constr type="r" for="ch" forName="Child1Accent4" refType="w" fact="0.8863"/>
                  <dgm:constr type="t" for="ch" forName="Child1Accent4" refType="h" fact="0.4506"/>
                  <dgm:constr type="w" for="ch" forName="Child1Accent4" refType="w" fact="0.0287"/>
                  <dgm:constr type="h" for="ch" forName="Child1Accent4" refType="h" fact="0.0988"/>
                  <dgm:constr type="r" for="ch" forName="Child1Accent5" refType="w" fact="0.943"/>
                  <dgm:constr type="t" for="ch" forName="Child1Accent5" refType="h" fact="0.4506"/>
                  <dgm:constr type="w" for="ch" forName="Child1Accent5" refType="w" fact="0.0287"/>
                  <dgm:constr type="h" for="ch" forName="Child1Accent5" refType="h" fact="0.0988"/>
                  <dgm:constr type="r" for="ch" forName="Child1Accent6" refType="w" fact="0.9998"/>
                  <dgm:constr type="t" for="ch" forName="Child1Accent6" refType="h" fact="0.4506"/>
                  <dgm:constr type="w" for="ch" forName="Child1Accent6" refType="w" fact="0.0287"/>
                  <dgm:constr type="h" for="ch" forName="Child1Accent6" refType="h" fact="0.0988"/>
                  <dgm:constr type="l" for="ch" forName="Child1Accent7" refType="w" fact="0"/>
                  <dgm:constr type="t" for="ch" forName="Child1Accent7" refType="h" fact="0"/>
                  <dgm:constr type="w" for="ch" forName="Child1Accent7" refType="w" fact="0"/>
                  <dgm:constr type="h" for="ch" forName="Child1Accent7" refType="h" fact="0"/>
                  <dgm:constr type="l" for="ch" forName="Child1Accent8" refType="w" fact="0"/>
                  <dgm:constr type="t" for="ch" forName="Child1Accent8" refType="h" fact="0"/>
                  <dgm:constr type="w" for="ch" forName="Child1Accent8" refType="w" fact="0"/>
                  <dgm:constr type="h" for="ch" forName="Child1Accent8" refType="h" fact="0"/>
                  <dgm:constr type="l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r" for="ch" forName="ParentAccent1" refType="w" fact="0.0287"/>
                  <dgm:constr type="t" for="ch" forName="ParentAccent1" refType="h" fact="0.4506"/>
                  <dgm:constr type="w" for="ch" forName="ParentAccent1" refType="w" fact="0.0287"/>
                  <dgm:constr type="h" for="ch" forName="ParentAccent1" refType="h" fact="0.0988"/>
                  <dgm:constr type="r" for="ch" forName="ParentAccent2" refType="w" fact="0.0813"/>
                  <dgm:constr type="t" for="ch" forName="ParentAccent2" refType="h" fact="0.4506"/>
                  <dgm:constr type="w" for="ch" forName="ParentAccent2" refType="w" fact="0.0287"/>
                  <dgm:constr type="h" for="ch" forName="ParentAccent2" refType="h" fact="0.0988"/>
                  <dgm:constr type="r" for="ch" forName="ParentAccent3" refType="w" fact="0.1339"/>
                  <dgm:constr type="t" for="ch" forName="ParentAccent3" refType="h" fact="0.4506"/>
                  <dgm:constr type="w" for="ch" forName="ParentAccent3" refType="w" fact="0.0287"/>
                  <dgm:constr type="h" for="ch" forName="ParentAccent3" refType="h" fact="0.0988"/>
                  <dgm:constr type="r" for="ch" forName="ParentAccent4" refType="w" fact="0.1864"/>
                  <dgm:constr type="t" for="ch" forName="ParentAccent4" refType="h" fact="0.4506"/>
                  <dgm:constr type="w" for="ch" forName="ParentAccent4" refType="w" fact="0.0287"/>
                  <dgm:constr type="h" for="ch" forName="ParentAccent4" refType="h" fact="0.0988"/>
                  <dgm:constr type="r" for="ch" forName="ParentAccent5" refType="w" fact="0.239"/>
                  <dgm:constr type="t" for="ch" forName="ParentAccent5" refType="h" fact="0.4506"/>
                  <dgm:constr type="w" for="ch" forName="ParentAccent5" refType="w" fact="0.0287"/>
                  <dgm:constr type="h" for="ch" forName="ParentAccent5" refType="h" fact="0.0988"/>
                  <dgm:constr type="r" for="ch" forName="ParentAccent6" refType="w" fact="0.3203"/>
                  <dgm:constr type="t" for="ch" forName="ParentAccent6" refType="h" fact="0.4012"/>
                  <dgm:constr type="w" for="ch" forName="ParentAccent6" refType="w" fact="0.0574"/>
                  <dgm:constr type="h" for="ch" forName="ParentAccent6" refType="h" fact="0.1976"/>
                  <dgm:constr type="r" for="ch" forName="ParentAccent7" refType="w" fact="0.0755"/>
                  <dgm:constr type="t" for="ch" forName="ParentAccent7" refType="h" fact="0.2465"/>
                  <dgm:constr type="w" for="ch" forName="ParentAccent7" refType="w" fact="0.0287"/>
                  <dgm:constr type="h" for="ch" forName="ParentAccent7" refType="h" fact="0.0988"/>
                  <dgm:constr type="r" for="ch" forName="ParentAccent8" refType="w" fact="0.0755"/>
                  <dgm:constr type="t" for="ch" forName="ParentAccent8" refType="h" fact="0.6562"/>
                  <dgm:constr type="w" for="ch" forName="ParentAccent8" refType="w" fact="0.0287"/>
                  <dgm:constr type="h" for="ch" forName="ParentAccent8" refType="h" fact="0.0988"/>
                  <dgm:constr type="r" for="ch" forName="ParentAccent9" refType="w" fact="0.0499"/>
                  <dgm:constr type="t" for="ch" forName="ParentAccent9" refType="h" fact="0.3353"/>
                  <dgm:constr type="w" for="ch" forName="ParentAccent9" refType="w" fact="0.0287"/>
                  <dgm:constr type="h" for="ch" forName="ParentAccent9" refType="h" fact="0.0988"/>
                  <dgm:constr type="r" for="ch" forName="ParentAccent10" refType="w" fact="0.0482"/>
                  <dgm:constr type="t" for="ch" forName="ParentAccent10" refType="h" fact="0.5679"/>
                  <dgm:constr type="w" for="ch" forName="ParentAccent10" refType="w" fact="0.0287"/>
                  <dgm:constr type="h" for="ch" forName="ParentAccent10" refType="h" fact="0.0988"/>
                  <dgm:constr type="r" for="ch" forName="Child1" refType="w"/>
                  <dgm:constr type="t" for="ch" forName="Child1" refType="h" fact="0.1978"/>
                  <dgm:constr type="w" for="ch" forName="Child1" refType="w" fact="0.2544"/>
                  <dgm:constr type="h" for="ch" forName="Child1" refType="h" fact="0.2541"/>
                  <dgm:constr type="r" for="ch" forName="Parent" refType="w" fact="0.6347"/>
                  <dgm:constr type="t" for="ch" forName="Parent" refType="h" fact="0"/>
                  <dgm:constr type="w" for="ch" forName="Parent" refType="w" fact="0.2906"/>
                  <dgm:constr type="h" for="ch" forName="Parent" refType="h"/>
                </dgm:constrLst>
              </dgm:if>
              <dgm:if name="Name17" axis="ch" ptType="node" func="cnt" op="equ" val="2">
                <dgm:alg type="composite">
                  <dgm:param type="ar" val="2.1185"/>
                </dgm:alg>
                <dgm:constrLst>
                  <dgm:constr type="primFontSz" for="des" forName="Child1" val="65"/>
                  <dgm:constr type="primFontSz" for="des" forName="Child1" refType="primFontSz" refFor="des" refForName="Parent" op="lte"/>
                  <dgm:constr type="primFontSz" for="des" forName="Child2" refType="primFontSz" refFor="des" refForName="Parent" op="lte"/>
                  <dgm:constr type="primFontSz" for="des" forName="Child2" refType="primFontSz" refFor="des" refForName="Child1" op="equ"/>
                  <dgm:constr type="r" for="ch" forName="Child1Accent1" refType="w" fact="0.6564"/>
                  <dgm:constr type="t" for="ch" forName="Child1Accent1" refType="h" fact="0.2211"/>
                  <dgm:constr type="w" for="ch" forName="Child1Accent1" refType="w" fact="0.0574"/>
                  <dgm:constr type="h" for="ch" forName="Child1Accent1" refType="h" fact="0.1217"/>
                  <dgm:constr type="r" for="ch" forName="Child1Accent2" refType="w" fact="0.6932"/>
                  <dgm:constr type="t" for="ch" forName="Child1Accent2" refType="h" fact="0.1569"/>
                  <dgm:constr type="w" for="ch" forName="Child1Accent2" refType="w" fact="0.0287"/>
                  <dgm:constr type="h" for="ch" forName="Child1Accent2" refType="h" fact="0.0608"/>
                  <dgm:constr type="r" for="ch" forName="Child1Accent3" refType="w" fact="0.7545"/>
                  <dgm:constr type="t" for="ch" forName="Child1Accent3" refType="h" fact="0.1569"/>
                  <dgm:constr type="w" for="ch" forName="Child1Accent3" refType="w" fact="0.0287"/>
                  <dgm:constr type="h" for="ch" forName="Child1Accent3" refType="h" fact="0.0608"/>
                  <dgm:constr type="r" for="ch" forName="Child1Accent4" refType="w" fact="0.8158"/>
                  <dgm:constr type="t" for="ch" forName="Child1Accent4" refType="h" fact="0.1569"/>
                  <dgm:constr type="w" for="ch" forName="Child1Accent4" refType="w" fact="0.0287"/>
                  <dgm:constr type="h" for="ch" forName="Child1Accent4" refType="h" fact="0.0608"/>
                  <dgm:constr type="r" for="ch" forName="Child1Accent5" refType="w" fact="0.8771"/>
                  <dgm:constr type="t" for="ch" forName="Child1Accent5" refType="h" fact="0.1569"/>
                  <dgm:constr type="w" for="ch" forName="Child1Accent5" refType="w" fact="0.0287"/>
                  <dgm:constr type="h" for="ch" forName="Child1Accent5" refType="h" fact="0.0608"/>
                  <dgm:constr type="r" for="ch" forName="Child1Accent6" refType="w" fact="0.9385"/>
                  <dgm:constr type="t" for="ch" forName="Child1Accent6" refType="h" fact="0.1569"/>
                  <dgm:constr type="w" for="ch" forName="Child1Accent6" refType="w" fact="0.0287"/>
                  <dgm:constr type="h" for="ch" forName="Child1Accent6" refType="h" fact="0.0608"/>
                  <dgm:constr type="r" for="ch" forName="Child1Accent7" refType="w" fact="0.9998"/>
                  <dgm:constr type="t" for="ch" forName="Child1Accent7" refType="h" fact="0.1569"/>
                  <dgm:constr type="w" for="ch" forName="Child1Accent7" refType="w" fact="0.0287"/>
                  <dgm:constr type="h" for="ch" forName="Child1Accent7" refType="h" fact="0.0608"/>
                  <dgm:constr type="l" for="ch" forName="Child1Accent8" refType="w" fact="0"/>
                  <dgm:constr type="t" for="ch" forName="Child1Accent8" refType="h" fact="0"/>
                  <dgm:constr type="w" for="ch" forName="Child1Accent8" refType="w" fact="0"/>
                  <dgm:constr type="h" for="ch" forName="Child1Accent8" refType="h" fact="0"/>
                  <dgm:constr type="l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r" for="ch" forName="Child2Accent1" refType="w" fact="0.6564"/>
                  <dgm:constr type="t" for="ch" forName="Child2Accent1" refType="h" fact="0.8153"/>
                  <dgm:constr type="w" for="ch" forName="Child2Accent1" refType="w" fact="0.0574"/>
                  <dgm:constr type="h" for="ch" forName="Child2Accent1" refType="h" fact="0.1217"/>
                  <dgm:constr type="r" for="ch" forName="Child2Accent2" refType="w" fact="0.6932"/>
                  <dgm:constr type="t" for="ch" forName="Child2Accent2" refType="h" fact="0.9392"/>
                  <dgm:constr type="w" for="ch" forName="Child2Accent2" refType="w" fact="0.0287"/>
                  <dgm:constr type="h" for="ch" forName="Child2Accent2" refType="h" fact="0.0608"/>
                  <dgm:constr type="r" for="ch" forName="Child2Accent3" refType="w" fact="0.7545"/>
                  <dgm:constr type="t" for="ch" forName="Child2Accent3" refType="h" fact="0.9392"/>
                  <dgm:constr type="w" for="ch" forName="Child2Accent3" refType="w" fact="0.0287"/>
                  <dgm:constr type="h" for="ch" forName="Child2Accent3" refType="h" fact="0.0608"/>
                  <dgm:constr type="r" for="ch" forName="Child2Accent4" refType="w" fact="0.8158"/>
                  <dgm:constr type="t" for="ch" forName="Child2Accent4" refType="h" fact="0.9392"/>
                  <dgm:constr type="w" for="ch" forName="Child2Accent4" refType="w" fact="0.0287"/>
                  <dgm:constr type="h" for="ch" forName="Child2Accent4" refType="h" fact="0.0608"/>
                  <dgm:constr type="r" for="ch" forName="Child2Accent5" refType="w" fact="0.8771"/>
                  <dgm:constr type="t" for="ch" forName="Child2Accent5" refType="h" fact="0.9392"/>
                  <dgm:constr type="w" for="ch" forName="Child2Accent5" refType="w" fact="0.0287"/>
                  <dgm:constr type="h" for="ch" forName="Child2Accent5" refType="h" fact="0.0608"/>
                  <dgm:constr type="r" for="ch" forName="Child2Accent6" refType="w" fact="0.9385"/>
                  <dgm:constr type="t" for="ch" forName="Child2Accent6" refType="h" fact="0.9392"/>
                  <dgm:constr type="w" for="ch" forName="Child2Accent6" refType="w" fact="0.0287"/>
                  <dgm:constr type="h" for="ch" forName="Child2Accent6" refType="h" fact="0.0608"/>
                  <dgm:constr type="r" for="ch" forName="Child2Accent7" refType="w" fact="0.9998"/>
                  <dgm:constr type="t" for="ch" forName="Child2Accent7" refType="h" fact="0.9392"/>
                  <dgm:constr type="w" for="ch" forName="Child2Accent7" refType="w" fact="0.0287"/>
                  <dgm:constr type="h" for="ch" forName="Child2Accent7" refType="h" fact="0.0608"/>
                  <dgm:constr type="r" for="ch" forName="ParentAccent1" refType="w" fact="0.0287"/>
                  <dgm:constr type="t" for="ch" forName="ParentAccent1" refType="h" fact="0.5511"/>
                  <dgm:constr type="w" for="ch" forName="ParentAccent1" refType="w" fact="0.0287"/>
                  <dgm:constr type="h" for="ch" forName="ParentAccent1" refType="h" fact="0.0608"/>
                  <dgm:constr type="r" for="ch" forName="ParentAccent2" refType="w" fact="0.0813"/>
                  <dgm:constr type="t" for="ch" forName="ParentAccent2" refType="h" fact="0.5511"/>
                  <dgm:constr type="w" for="ch" forName="ParentAccent2" refType="w" fact="0.0287"/>
                  <dgm:constr type="h" for="ch" forName="ParentAccent2" refType="h" fact="0.0608"/>
                  <dgm:constr type="r" for="ch" forName="ParentAccent3" refType="w" fact="0.1339"/>
                  <dgm:constr type="t" for="ch" forName="ParentAccent3" refType="h" fact="0.5511"/>
                  <dgm:constr type="w" for="ch" forName="ParentAccent3" refType="w" fact="0.0287"/>
                  <dgm:constr type="h" for="ch" forName="ParentAccent3" refType="h" fact="0.0608"/>
                  <dgm:constr type="r" for="ch" forName="ParentAccent4" refType="w" fact="0.1864"/>
                  <dgm:constr type="t" for="ch" forName="ParentAccent4" refType="h" fact="0.5511"/>
                  <dgm:constr type="w" for="ch" forName="ParentAccent4" refType="w" fact="0.0287"/>
                  <dgm:constr type="h" for="ch" forName="ParentAccent4" refType="h" fact="0.0608"/>
                  <dgm:constr type="r" for="ch" forName="ParentAccent5" refType="w" fact="0.239"/>
                  <dgm:constr type="t" for="ch" forName="ParentAccent5" refType="h" fact="0.5511"/>
                  <dgm:constr type="w" for="ch" forName="ParentAccent5" refType="w" fact="0.0287"/>
                  <dgm:constr type="h" for="ch" forName="ParentAccent5" refType="h" fact="0.0608"/>
                  <dgm:constr type="r" for="ch" forName="ParentAccent6" refType="w" fact="0.3203"/>
                  <dgm:constr type="t" for="ch" forName="ParentAccent6" refType="h" fact="0.5207"/>
                  <dgm:constr type="w" for="ch" forName="ParentAccent6" refType="w" fact="0.0574"/>
                  <dgm:constr type="h" for="ch" forName="ParentAccent6" refType="h" fact="0.1217"/>
                  <dgm:constr type="r" for="ch" forName="ParentAccent7" refType="w" fact="0.0755"/>
                  <dgm:constr type="t" for="ch" forName="ParentAccent7" refType="h" fact="0.4255"/>
                  <dgm:constr type="w" for="ch" forName="ParentAccent7" refType="w" fact="0.0287"/>
                  <dgm:constr type="h" for="ch" forName="ParentAccent7" refType="h" fact="0.0608"/>
                  <dgm:constr type="r" for="ch" forName="ParentAccent8" refType="w" fact="0.0755"/>
                  <dgm:constr type="t" for="ch" forName="ParentAccent8" refType="h" fact="0.6776"/>
                  <dgm:constr type="w" for="ch" forName="ParentAccent8" refType="w" fact="0.0287"/>
                  <dgm:constr type="h" for="ch" forName="ParentAccent8" refType="h" fact="0.0608"/>
                  <dgm:constr type="r" for="ch" forName="ParentAccent9" refType="w" fact="0.0499"/>
                  <dgm:constr type="t" for="ch" forName="ParentAccent9" refType="h" fact="0.4801"/>
                  <dgm:constr type="w" for="ch" forName="ParentAccent9" refType="w" fact="0.0287"/>
                  <dgm:constr type="h" for="ch" forName="ParentAccent9" refType="h" fact="0.0608"/>
                  <dgm:constr type="r" for="ch" forName="ParentAccent10" refType="w" fact="0.0482"/>
                  <dgm:constr type="t" for="ch" forName="ParentAccent10" refType="h" fact="0.6233"/>
                  <dgm:constr type="w" for="ch" forName="ParentAccent10" refType="w" fact="0.0287"/>
                  <dgm:constr type="h" for="ch" forName="ParentAccent10" refType="h" fact="0.0608"/>
                  <dgm:constr type="r" for="ch" forName="Child2" refType="w"/>
                  <dgm:constr type="t" for="ch" forName="Child2" refType="h" fact="0.7822"/>
                  <dgm:constr type="w" for="ch" forName="Child2" refType="w" fact="0.3364"/>
                  <dgm:constr type="h" for="ch" forName="Child2" refType="h" fact="0.1564"/>
                  <dgm:constr type="r" for="ch" forName="Child1" refType="w"/>
                  <dgm:constr type="t" for="ch" forName="Child1" refType="h" fact="0"/>
                  <dgm:constr type="w" for="ch" forName="Child1" refType="w" fact="0.3364"/>
                  <dgm:constr type="h" for="ch" forName="Child1" refType="h" fact="0.1564"/>
                  <dgm:constr type="r" for="ch" forName="Parent" refType="w" fact="0.6347"/>
                  <dgm:constr type="t" for="ch" forName="Parent" refType="h" fact="0.2737"/>
                  <dgm:constr type="w" for="ch" forName="Parent" refType="w" fact="0.2906"/>
                  <dgm:constr type="h" for="ch" forName="Parent" refType="h" fact="0.6157"/>
                </dgm:constrLst>
              </dgm:if>
              <dgm:if name="Name18" axis="ch" ptType="node" func="cnt" op="equ" val="3">
                <dgm:alg type="composite">
                  <dgm:param type="ar" val="2.1185"/>
                </dgm:alg>
                <dgm:constrLst>
                  <dgm:constr type="primFontSz" for="des" forName="Child1" val="65"/>
                  <dgm:constr type="primFontSz" for="des" forName="Child1" refType="primFontSz" refFor="des" refForName="Parent" op="lte"/>
                  <dgm:constr type="primFontSz" for="des" forName="Child2" refType="primFontSz" refFor="des" refForName="Parent" op="lte"/>
                  <dgm:constr type="primFontSz" for="des" forName="Child3" refType="primFontSz" refFor="des" refForName="Parent" op="lte"/>
                  <dgm:constr type="primFontSz" for="des" forName="Child2" refType="primFontSz" refFor="des" refForName="Child1" op="equ"/>
                  <dgm:constr type="primFontSz" for="des" forName="Child3" refType="primFontSz" refFor="des" refForName="Child1" op="equ"/>
                  <dgm:constr type="r" for="ch" forName="Child1Accent1" refType="w" fact="0.6564"/>
                  <dgm:constr type="t" for="ch" forName="Child1Accent1" refType="h" fact="0.2211"/>
                  <dgm:constr type="w" for="ch" forName="Child1Accent1" refType="w" fact="0.0574"/>
                  <dgm:constr type="h" for="ch" forName="Child1Accent1" refType="h" fact="0.1217"/>
                  <dgm:constr type="r" for="ch" forName="Child1Accent2" refType="w" fact="0.6932"/>
                  <dgm:constr type="t" for="ch" forName="Child1Accent2" refType="h" fact="0.1569"/>
                  <dgm:constr type="w" for="ch" forName="Child1Accent2" refType="w" fact="0.0287"/>
                  <dgm:constr type="h" for="ch" forName="Child1Accent2" refType="h" fact="0.0608"/>
                  <dgm:constr type="r" for="ch" forName="Child1Accent3" refType="w" fact="0.7545"/>
                  <dgm:constr type="t" for="ch" forName="Child1Accent3" refType="h" fact="0.1569"/>
                  <dgm:constr type="w" for="ch" forName="Child1Accent3" refType="w" fact="0.0287"/>
                  <dgm:constr type="h" for="ch" forName="Child1Accent3" refType="h" fact="0.0608"/>
                  <dgm:constr type="r" for="ch" forName="Child1Accent4" refType="w" fact="0.8158"/>
                  <dgm:constr type="t" for="ch" forName="Child1Accent4" refType="h" fact="0.1569"/>
                  <dgm:constr type="w" for="ch" forName="Child1Accent4" refType="w" fact="0.0287"/>
                  <dgm:constr type="h" for="ch" forName="Child1Accent4" refType="h" fact="0.0608"/>
                  <dgm:constr type="r" for="ch" forName="Child1Accent5" refType="w" fact="0.8771"/>
                  <dgm:constr type="t" for="ch" forName="Child1Accent5" refType="h" fact="0.1569"/>
                  <dgm:constr type="w" for="ch" forName="Child1Accent5" refType="w" fact="0.0287"/>
                  <dgm:constr type="h" for="ch" forName="Child1Accent5" refType="h" fact="0.0608"/>
                  <dgm:constr type="r" for="ch" forName="Child1Accent6" refType="w" fact="0.9385"/>
                  <dgm:constr type="t" for="ch" forName="Child1Accent6" refType="h" fact="0.1569"/>
                  <dgm:constr type="w" for="ch" forName="Child1Accent6" refType="w" fact="0.0287"/>
                  <dgm:constr type="h" for="ch" forName="Child1Accent6" refType="h" fact="0.0608"/>
                  <dgm:constr type="r" for="ch" forName="Child1Accent7" refType="w" fact="0.9998"/>
                  <dgm:constr type="t" for="ch" forName="Child1Accent7" refType="h" fact="0.1569"/>
                  <dgm:constr type="w" for="ch" forName="Child1Accent7" refType="w" fact="0.0287"/>
                  <dgm:constr type="h" for="ch" forName="Child1Accent7" refType="h" fact="0.0608"/>
                  <dgm:constr type="r" for="ch" forName="Child1Accent8" refType="w" fact="0"/>
                  <dgm:constr type="t" for="ch" forName="Child1Accent8" refType="h" fact="0"/>
                  <dgm:constr type="w" for="ch" forName="Child1Accent8" refType="w" fact="0"/>
                  <dgm:constr type="h" for="ch" forName="Child1Accent8" refType="h" fact="0"/>
                  <dgm:constr type="r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r" for="ch" forName="Child2Accent1" refType="w" fact="0.716"/>
                  <dgm:constr type="t" for="ch" forName="Child2Accent1" refType="h" fact="0.5207"/>
                  <dgm:constr type="w" for="ch" forName="Child2Accent1" refType="w" fact="0.0574"/>
                  <dgm:constr type="h" for="ch" forName="Child2Accent1" refType="h" fact="0.1217"/>
                  <dgm:constr type="r" for="ch" forName="Child2Accent2" refType="w" fact="0.7728"/>
                  <dgm:constr type="t" for="ch" forName="Child2Accent2" refType="h" fact="0.5511"/>
                  <dgm:constr type="w" for="ch" forName="Child2Accent2" refType="w" fact="0.0287"/>
                  <dgm:constr type="h" for="ch" forName="Child2Accent2" refType="h" fact="0.0608"/>
                  <dgm:constr type="r" for="ch" forName="Child2Accent3" refType="w" fact="0.8295"/>
                  <dgm:constr type="t" for="ch" forName="Child2Accent3" refType="h" fact="0.5511"/>
                  <dgm:constr type="w" for="ch" forName="Child2Accent3" refType="w" fact="0.0287"/>
                  <dgm:constr type="h" for="ch" forName="Child2Accent3" refType="h" fact="0.0608"/>
                  <dgm:constr type="r" for="ch" forName="Child2Accent4" refType="w" fact="0.8863"/>
                  <dgm:constr type="t" for="ch" forName="Child2Accent4" refType="h" fact="0.5511"/>
                  <dgm:constr type="w" for="ch" forName="Child2Accent4" refType="w" fact="0.0287"/>
                  <dgm:constr type="h" for="ch" forName="Child2Accent4" refType="h" fact="0.0608"/>
                  <dgm:constr type="r" for="ch" forName="Child2Accent5" refType="w" fact="0.943"/>
                  <dgm:constr type="t" for="ch" forName="Child2Accent5" refType="h" fact="0.5511"/>
                  <dgm:constr type="w" for="ch" forName="Child2Accent5" refType="w" fact="0.0287"/>
                  <dgm:constr type="h" for="ch" forName="Child2Accent5" refType="h" fact="0.0608"/>
                  <dgm:constr type="r" for="ch" forName="Child2Accent6" refType="w" fact="0.9998"/>
                  <dgm:constr type="t" for="ch" forName="Child2Accent6" refType="h" fact="0.5511"/>
                  <dgm:constr type="w" for="ch" forName="Child2Accent6" refType="w" fact="0.0287"/>
                  <dgm:constr type="h" for="ch" forName="Child2Accent6" refType="h" fact="0.0608"/>
                  <dgm:constr type="r" for="ch" forName="Child2Accent7" refType="w" fact="0"/>
                  <dgm:constr type="t" for="ch" forName="Child2Accent7" refType="h" fact="0"/>
                  <dgm:constr type="w" for="ch" forName="Child2Accent7" refType="w" fact="0"/>
                  <dgm:constr type="h" for="ch" forName="Child2Accent7" refType="h" fact="0"/>
                  <dgm:constr type="r" for="ch" forName="Child3Accent1" refType="w" fact="0.6564"/>
                  <dgm:constr type="t" for="ch" forName="Child3Accent1" refType="h" fact="0.8153"/>
                  <dgm:constr type="w" for="ch" forName="Child3Accent1" refType="w" fact="0.0574"/>
                  <dgm:constr type="h" for="ch" forName="Child3Accent1" refType="h" fact="0.1217"/>
                  <dgm:constr type="r" for="ch" forName="Child3Accent2" refType="w" fact="0.6932"/>
                  <dgm:constr type="t" for="ch" forName="Child3Accent2" refType="h" fact="0.9392"/>
                  <dgm:constr type="w" for="ch" forName="Child3Accent2" refType="w" fact="0.0287"/>
                  <dgm:constr type="h" for="ch" forName="Child3Accent2" refType="h" fact="0.0608"/>
                  <dgm:constr type="r" for="ch" forName="Child3Accent3" refType="w" fact="0.7545"/>
                  <dgm:constr type="t" for="ch" forName="Child3Accent3" refType="h" fact="0.9392"/>
                  <dgm:constr type="w" for="ch" forName="Child3Accent3" refType="w" fact="0.0287"/>
                  <dgm:constr type="h" for="ch" forName="Child3Accent3" refType="h" fact="0.0608"/>
                  <dgm:constr type="r" for="ch" forName="Child3Accent4" refType="w" fact="0.8158"/>
                  <dgm:constr type="t" for="ch" forName="Child3Accent4" refType="h" fact="0.9392"/>
                  <dgm:constr type="w" for="ch" forName="Child3Accent4" refType="w" fact="0.0287"/>
                  <dgm:constr type="h" for="ch" forName="Child3Accent4" refType="h" fact="0.0608"/>
                  <dgm:constr type="r" for="ch" forName="Child3Accent5" refType="w" fact="0.8771"/>
                  <dgm:constr type="t" for="ch" forName="Child3Accent5" refType="h" fact="0.9392"/>
                  <dgm:constr type="w" for="ch" forName="Child3Accent5" refType="w" fact="0.0287"/>
                  <dgm:constr type="h" for="ch" forName="Child3Accent5" refType="h" fact="0.0608"/>
                  <dgm:constr type="r" for="ch" forName="Child3Accent6" refType="w" fact="0.9385"/>
                  <dgm:constr type="t" for="ch" forName="Child3Accent6" refType="h" fact="0.9392"/>
                  <dgm:constr type="w" for="ch" forName="Child3Accent6" refType="w" fact="0.0287"/>
                  <dgm:constr type="h" for="ch" forName="Child3Accent6" refType="h" fact="0.0608"/>
                  <dgm:constr type="r" for="ch" forName="Child3Accent7" refType="w" fact="0.9998"/>
                  <dgm:constr type="t" for="ch" forName="Child3Accent7" refType="h" fact="0.9392"/>
                  <dgm:constr type="w" for="ch" forName="Child3Accent7" refType="w" fact="0.0287"/>
                  <dgm:constr type="h" for="ch" forName="Child3Accent7" refType="h" fact="0.0608"/>
                  <dgm:constr type="r" for="ch" forName="ParentAccent1" refType="w" fact="0.0287"/>
                  <dgm:constr type="t" for="ch" forName="ParentAccent1" refType="h" fact="0.5511"/>
                  <dgm:constr type="w" for="ch" forName="ParentAccent1" refType="w" fact="0.0287"/>
                  <dgm:constr type="h" for="ch" forName="ParentAccent1" refType="h" fact="0.0608"/>
                  <dgm:constr type="r" for="ch" forName="ParentAccent2" refType="w" fact="0.0813"/>
                  <dgm:constr type="t" for="ch" forName="ParentAccent2" refType="h" fact="0.5511"/>
                  <dgm:constr type="w" for="ch" forName="ParentAccent2" refType="w" fact="0.0287"/>
                  <dgm:constr type="h" for="ch" forName="ParentAccent2" refType="h" fact="0.0608"/>
                  <dgm:constr type="r" for="ch" forName="ParentAccent3" refType="w" fact="0.1339"/>
                  <dgm:constr type="t" for="ch" forName="ParentAccent3" refType="h" fact="0.5511"/>
                  <dgm:constr type="w" for="ch" forName="ParentAccent3" refType="w" fact="0.0287"/>
                  <dgm:constr type="h" for="ch" forName="ParentAccent3" refType="h" fact="0.0608"/>
                  <dgm:constr type="r" for="ch" forName="ParentAccent4" refType="w" fact="0.1864"/>
                  <dgm:constr type="t" for="ch" forName="ParentAccent4" refType="h" fact="0.5511"/>
                  <dgm:constr type="w" for="ch" forName="ParentAccent4" refType="w" fact="0.0287"/>
                  <dgm:constr type="h" for="ch" forName="ParentAccent4" refType="h" fact="0.0608"/>
                  <dgm:constr type="r" for="ch" forName="ParentAccent5" refType="w" fact="0.239"/>
                  <dgm:constr type="t" for="ch" forName="ParentAccent5" refType="h" fact="0.5511"/>
                  <dgm:constr type="w" for="ch" forName="ParentAccent5" refType="w" fact="0.0287"/>
                  <dgm:constr type="h" for="ch" forName="ParentAccent5" refType="h" fact="0.0608"/>
                  <dgm:constr type="r" for="ch" forName="ParentAccent6" refType="w" fact="0.3203"/>
                  <dgm:constr type="t" for="ch" forName="ParentAccent6" refType="h" fact="0.5207"/>
                  <dgm:constr type="w" for="ch" forName="ParentAccent6" refType="w" fact="0.0574"/>
                  <dgm:constr type="h" for="ch" forName="ParentAccent6" refType="h" fact="0.1217"/>
                  <dgm:constr type="r" for="ch" forName="ParentAccent7" refType="w" fact="0.0755"/>
                  <dgm:constr type="t" for="ch" forName="ParentAccent7" refType="h" fact="0.4255"/>
                  <dgm:constr type="w" for="ch" forName="ParentAccent7" refType="w" fact="0.0287"/>
                  <dgm:constr type="h" for="ch" forName="ParentAccent7" refType="h" fact="0.0608"/>
                  <dgm:constr type="r" for="ch" forName="ParentAccent8" refType="w" fact="0.0755"/>
                  <dgm:constr type="t" for="ch" forName="ParentAccent8" refType="h" fact="0.6776"/>
                  <dgm:constr type="w" for="ch" forName="ParentAccent8" refType="w" fact="0.0287"/>
                  <dgm:constr type="h" for="ch" forName="ParentAccent8" refType="h" fact="0.0608"/>
                  <dgm:constr type="r" for="ch" forName="ParentAccent9" refType="w" fact="0.0499"/>
                  <dgm:constr type="t" for="ch" forName="ParentAccent9" refType="h" fact="0.4801"/>
                  <dgm:constr type="w" for="ch" forName="ParentAccent9" refType="w" fact="0.0287"/>
                  <dgm:constr type="h" for="ch" forName="ParentAccent9" refType="h" fact="0.0608"/>
                  <dgm:constr type="r" for="ch" forName="ParentAccent10" refType="w" fact="0.0482"/>
                  <dgm:constr type="t" for="ch" forName="ParentAccent10" refType="h" fact="0.6233"/>
                  <dgm:constr type="w" for="ch" forName="ParentAccent10" refType="w" fact="0.0287"/>
                  <dgm:constr type="h" for="ch" forName="ParentAccent10" refType="h" fact="0.0608"/>
                  <dgm:constr type="r" for="ch" forName="Child3" refType="w"/>
                  <dgm:constr type="t" for="ch" forName="Child3" refType="h" fact="0.7822"/>
                  <dgm:constr type="w" for="ch" forName="Child3" refType="w" fact="0.3364"/>
                  <dgm:constr type="h" for="ch" forName="Child3" refType="h" fact="0.1564"/>
                  <dgm:constr type="r" for="ch" forName="Child2" refType="w"/>
                  <dgm:constr type="t" for="ch" forName="Child2" refType="h" fact="0.3955"/>
                  <dgm:constr type="w" for="ch" forName="Child2" refType="w" fact="0.2544"/>
                  <dgm:constr type="h" for="ch" forName="Child2" refType="h" fact="0.1564"/>
                  <dgm:constr type="r" for="ch" forName="Child1" refType="w"/>
                  <dgm:constr type="t" for="ch" forName="Child1" refType="h" fact="0"/>
                  <dgm:constr type="w" for="ch" forName="Child1" refType="w" fact="0.3364"/>
                  <dgm:constr type="h" for="ch" forName="Child1" refType="h" fact="0.1564"/>
                  <dgm:constr type="r" for="ch" forName="Parent" refType="w" fact="0.6347"/>
                  <dgm:constr type="t" for="ch" forName="Parent" refType="h" fact="0.2737"/>
                  <dgm:constr type="w" for="ch" forName="Parent" refType="w" fact="0.2906"/>
                  <dgm:constr type="h" for="ch" forName="Parent" refType="h" fact="0.6157"/>
                </dgm:constrLst>
              </dgm:if>
              <dgm:if name="Name19" axis="ch" ptType="node" func="cnt" op="equ" val="4">
                <dgm:alg type="composite">
                  <dgm:param type="ar" val="1.8304"/>
                </dgm:alg>
                <dgm:constrLst>
                  <dgm:constr type="primFontSz" for="des" forName="Child1" val="65"/>
                  <dgm:constr type="primFontSz" for="des" forName="Child1" refType="primFontSz" refFor="des" refForName="Parent" op="lte"/>
                  <dgm:constr type="primFontSz" for="des" forName="Child2" refType="primFontSz" refFor="des" refForName="Parent" op="lte"/>
                  <dgm:constr type="primFontSz" for="des" forName="Child3" refType="primFontSz" refFor="des" refForName="Parent" op="lte"/>
                  <dgm:constr type="primFontSz" for="des" forName="Child4" refType="primFontSz" refFor="des" refForName="Parent" op="lte"/>
                  <dgm:constr type="primFontSz" for="des" forName="Child2" refType="primFontSz" refFor="des" refForName="Child1" op="equ"/>
                  <dgm:constr type="primFontSz" for="des" forName="Child3" refType="primFontSz" refFor="des" refForName="Child1" op="equ"/>
                  <dgm:constr type="primFontSz" for="des" forName="Child4" refType="primFontSz" refFor="des" refForName="Child1" op="equ"/>
                  <dgm:constr type="r" for="ch" forName="Parent" refType="w" fact="0.6229"/>
                  <dgm:constr type="t" for="ch" forName="Parent" refType="h" fact="0.2946"/>
                  <dgm:constr type="w" for="ch" forName="Parent" refType="w" fact="0.2862"/>
                  <dgm:constr type="h" for="ch" forName="Parent" refType="h" fact="0.5239"/>
                  <dgm:constr type="r" for="ch" forName="Child1Accent1" refType="w" fact="0.6096"/>
                  <dgm:constr type="t" for="ch" forName="Child1Accent1" refType="h" fact="0.2104"/>
                  <dgm:constr type="w" for="ch" forName="Child1Accent1" refType="w" fact="0.0566"/>
                  <dgm:constr type="h" for="ch" forName="Child1Accent1" refType="h" fact="0.1035"/>
                  <dgm:constr type="r" for="ch" forName="Child1Accent3" refType="w" fact="0.6999"/>
                  <dgm:constr type="t" for="ch" forName="Child1Accent3" refType="h" fact="0.128"/>
                  <dgm:constr type="w" for="ch" forName="Child1Accent3" refType="w" fact="0.0283"/>
                  <dgm:constr type="h" for="ch" forName="Child1Accent3" refType="h" fact="0.0518"/>
                  <dgm:constr type="r" for="ch" forName="Child1Accent4" refType="w" fact="0.7582"/>
                  <dgm:constr type="t" for="ch" forName="Child1Accent4" refType="h" fact="0.128"/>
                  <dgm:constr type="w" for="ch" forName="Child1Accent4" refType="w" fact="0.0283"/>
                  <dgm:constr type="h" for="ch" forName="Child1Accent4" refType="h" fact="0.0518"/>
                  <dgm:constr type="r" for="ch" forName="Child1Accent5" refType="w" fact="0.8165"/>
                  <dgm:constr type="t" for="ch" forName="Child1Accent5" refType="h" fact="0.128"/>
                  <dgm:constr type="w" for="ch" forName="Child1Accent5" refType="w" fact="0.0283"/>
                  <dgm:constr type="h" for="ch" forName="Child1Accent5" refType="h" fact="0.0518"/>
                  <dgm:constr type="r" for="ch" forName="Child1Accent6" refType="w" fact="0.8748"/>
                  <dgm:constr type="t" for="ch" forName="Child1Accent6" refType="h" fact="0.128"/>
                  <dgm:constr type="w" for="ch" forName="Child1Accent6" refType="w" fact="0.0283"/>
                  <dgm:constr type="h" for="ch" forName="Child1Accent6" refType="h" fact="0.0518"/>
                  <dgm:constr type="r" for="ch" forName="Child3Accent1" refType="w" fact="0.6842"/>
                  <dgm:constr type="t" for="ch" forName="Child3Accent1" refType="h" fact="0.6212"/>
                  <dgm:constr type="w" for="ch" forName="Child3Accent1" refType="w" fact="0.0566"/>
                  <dgm:constr type="h" for="ch" forName="Child3Accent1" refType="h" fact="0.1035"/>
                  <dgm:constr type="r" for="ch" forName="Child3Accent2" refType="w" fact="0.7311"/>
                  <dgm:constr type="t" for="ch" forName="Child3Accent2" refType="h" fact="0.6828"/>
                  <dgm:constr type="w" for="ch" forName="Child3Accent2" refType="w" fact="0.0283"/>
                  <dgm:constr type="h" for="ch" forName="Child3Accent2" refType="h" fact="0.0518"/>
                  <dgm:constr type="r" for="ch" forName="Child3Accent4" refType="w" fact="0.8386"/>
                  <dgm:constr type="t" for="ch" forName="Child3Accent4" refType="h" fact="0.6828"/>
                  <dgm:constr type="w" for="ch" forName="Child3Accent4" refType="w" fact="0.0283"/>
                  <dgm:constr type="h" for="ch" forName="Child3Accent4" refType="h" fact="0.0518"/>
                  <dgm:constr type="r" for="ch" forName="Child3Accent5" refType="w" fact="0.8923"/>
                  <dgm:constr type="t" for="ch" forName="Child3Accent5" refType="h" fact="0.6828"/>
                  <dgm:constr type="w" for="ch" forName="Child3Accent5" refType="w" fact="0.0283"/>
                  <dgm:constr type="h" for="ch" forName="Child3Accent5" refType="h" fact="0.0518"/>
                  <dgm:constr type="r" for="ch" forName="Child1Accent7" refType="w" fact="0.9332"/>
                  <dgm:constr type="t" for="ch" forName="Child1Accent7" refType="h" fact="0.128"/>
                  <dgm:constr type="w" for="ch" forName="Child1Accent7" refType="w" fact="0.0283"/>
                  <dgm:constr type="h" for="ch" forName="Child1Accent7" refType="h" fact="0.0518"/>
                  <dgm:constr type="r" for="ch" forName="Child3Accent6" refType="w" fact="0.9461"/>
                  <dgm:constr type="t" for="ch" forName="Child3Accent6" refType="h" fact="0.6828"/>
                  <dgm:constr type="w" for="ch" forName="Child3Accent6" refType="w" fact="0.0283"/>
                  <dgm:constr type="h" for="ch" forName="Child3Accent6" refType="h" fact="0.0518"/>
                  <dgm:constr type="r" for="ch" forName="Child1Accent8" refType="w" fact="0.9915"/>
                  <dgm:constr type="t" for="ch" forName="Child1Accent8" refType="h" fact="0.128"/>
                  <dgm:constr type="w" for="ch" forName="Child1Accent8" refType="w" fact="0.0283"/>
                  <dgm:constr type="h" for="ch" forName="Child1Accent8" refType="h" fact="0.0518"/>
                  <dgm:constr type="r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r" for="ch" forName="Child3Accent7" refType="w" fact="0.9998"/>
                  <dgm:constr type="t" for="ch" forName="Child3Accent7" refType="h" fact="0.6828"/>
                  <dgm:constr type="w" for="ch" forName="Child3Accent7" refType="w" fact="0.0283"/>
                  <dgm:constr type="h" for="ch" forName="Child3Accent7" refType="h" fact="0.0518"/>
                  <dgm:constr type="r" for="ch" forName="Child4Accent1" refType="w" fact="0.6096"/>
                  <dgm:constr type="t" for="ch" forName="Child4Accent1" refType="h" fact="0.8"/>
                  <dgm:constr type="w" for="ch" forName="Child4Accent1" refType="w" fact="0.0566"/>
                  <dgm:constr type="h" for="ch" forName="Child4Accent1" refType="h" fact="0.1035"/>
                  <dgm:constr type="r" for="ch" forName="Child4Accent3" refType="w" fact="0.7002"/>
                  <dgm:constr type="t" for="ch" forName="Child4Accent3" refType="h" fact="0.9482"/>
                  <dgm:constr type="w" for="ch" forName="Child4Accent3" refType="w" fact="0.0283"/>
                  <dgm:constr type="h" for="ch" forName="Child4Accent3" refType="h" fact="0.0518"/>
                  <dgm:constr type="r" for="ch" forName="Child4Accent4" refType="w" fact="0.7585"/>
                  <dgm:constr type="t" for="ch" forName="Child4Accent4" refType="h" fact="0.9482"/>
                  <dgm:constr type="w" for="ch" forName="Child4Accent4" refType="w" fact="0.0283"/>
                  <dgm:constr type="h" for="ch" forName="Child4Accent4" refType="h" fact="0.0518"/>
                  <dgm:constr type="r" for="ch" forName="Child4Accent5" refType="w" fact="0.8167"/>
                  <dgm:constr type="t" for="ch" forName="Child4Accent5" refType="h" fact="0.9482"/>
                  <dgm:constr type="w" for="ch" forName="Child4Accent5" refType="w" fact="0.0283"/>
                  <dgm:constr type="h" for="ch" forName="Child4Accent5" refType="h" fact="0.0518"/>
                  <dgm:constr type="r" for="ch" forName="Child4Accent6" refType="w" fact="0.8749"/>
                  <dgm:constr type="t" for="ch" forName="Child4Accent6" refType="h" fact="0.9482"/>
                  <dgm:constr type="w" for="ch" forName="Child4Accent6" refType="w" fact="0.0283"/>
                  <dgm:constr type="h" for="ch" forName="Child4Accent6" refType="h" fact="0.0518"/>
                  <dgm:constr type="r" for="ch" forName="Child4Accent7" refType="w" fact="0.9332"/>
                  <dgm:constr type="t" for="ch" forName="Child4Accent7" refType="h" fact="0.9482"/>
                  <dgm:constr type="w" for="ch" forName="Child4Accent7" refType="w" fact="0.0283"/>
                  <dgm:constr type="h" for="ch" forName="Child4Accent7" refType="h" fact="0.0518"/>
                  <dgm:constr type="r" for="ch" forName="Child4Accent8" refType="w" fact="0.9914"/>
                  <dgm:constr type="t" for="ch" forName="Child4Accent8" refType="h" fact="0.9482"/>
                  <dgm:constr type="w" for="ch" forName="Child4Accent8" refType="w" fact="0.0283"/>
                  <dgm:constr type="h" for="ch" forName="Child4Accent8" refType="h" fact="0.0518"/>
                  <dgm:constr type="r" for="ch" forName="Child2Accent1" refType="w" fact="0.6842"/>
                  <dgm:constr type="t" for="ch" forName="Child2Accent1" refType="h" fact="0.3725"/>
                  <dgm:constr type="w" for="ch" forName="Child2Accent1" refType="w" fact="0.0566"/>
                  <dgm:constr type="h" for="ch" forName="Child2Accent1" refType="h" fact="0.1035"/>
                  <dgm:constr type="r" for="ch" forName="Child4Accent2" refType="w" fact="0.642"/>
                  <dgm:constr type="t" for="ch" forName="Child4Accent2" refType="h" fact="0.8993"/>
                  <dgm:constr type="w" for="ch" forName="Child4Accent2" refType="w" fact="0.0283"/>
                  <dgm:constr type="h" for="ch" forName="Child4Accent2" refType="h" fact="0.0518"/>
                  <dgm:constr type="r" for="ch" forName="Child1Accent2" refType="w" fact="0.6415"/>
                  <dgm:constr type="t" for="ch" forName="Child1Accent2" refType="h" fact="0.162"/>
                  <dgm:constr type="w" for="ch" forName="Child1Accent2" refType="w" fact="0.0283"/>
                  <dgm:constr type="h" for="ch" forName="Child1Accent2" refType="h" fact="0.0518"/>
                  <dgm:constr type="r" for="ch" forName="Child3Accent3" refType="w" fact="0.7849"/>
                  <dgm:constr type="t" for="ch" forName="Child3Accent3" refType="h" fact="0.6828"/>
                  <dgm:constr type="w" for="ch" forName="Child3Accent3" refType="w" fact="0.0283"/>
                  <dgm:constr type="h" for="ch" forName="Child3Accent3" refType="h" fact="0.0518"/>
                  <dgm:constr type="r" for="ch" forName="Child2Accent2" refType="w" fact="0.7311"/>
                  <dgm:constr type="t" for="ch" forName="Child2Accent2" refType="h" fact="0.3937"/>
                  <dgm:constr type="w" for="ch" forName="Child2Accent2" refType="w" fact="0.0283"/>
                  <dgm:constr type="h" for="ch" forName="Child2Accent2" refType="h" fact="0.0518"/>
                  <dgm:constr type="r" for="ch" forName="Child2Accent4" refType="w" fact="0.8386"/>
                  <dgm:constr type="t" for="ch" forName="Child2Accent4" refType="h" fact="0.3937"/>
                  <dgm:constr type="w" for="ch" forName="Child2Accent4" refType="w" fact="0.0283"/>
                  <dgm:constr type="h" for="ch" forName="Child2Accent4" refType="h" fact="0.0518"/>
                  <dgm:constr type="r" for="ch" forName="Child2Accent5" refType="w" fact="0.8923"/>
                  <dgm:constr type="t" for="ch" forName="Child2Accent5" refType="h" fact="0.3937"/>
                  <dgm:constr type="w" for="ch" forName="Child2Accent5" refType="w" fact="0.0283"/>
                  <dgm:constr type="h" for="ch" forName="Child2Accent5" refType="h" fact="0.0518"/>
                  <dgm:constr type="r" for="ch" forName="Child2Accent6" refType="w" fact="0.9461"/>
                  <dgm:constr type="t" for="ch" forName="Child2Accent6" refType="h" fact="0.3937"/>
                  <dgm:constr type="w" for="ch" forName="Child2Accent6" refType="w" fact="0.0283"/>
                  <dgm:constr type="h" for="ch" forName="Child2Accent6" refType="h" fact="0.0518"/>
                  <dgm:constr type="r" for="ch" forName="Child2Accent7" refType="w" fact="0.9998"/>
                  <dgm:constr type="t" for="ch" forName="Child2Accent7" refType="h" fact="0.3937"/>
                  <dgm:constr type="w" for="ch" forName="Child2Accent7" refType="w" fact="0.0283"/>
                  <dgm:constr type="h" for="ch" forName="Child2Accent7" refType="h" fact="0.0518"/>
                  <dgm:constr type="r" for="ch" forName="Child2Accent3" refType="w" fact="0.7849"/>
                  <dgm:constr type="t" for="ch" forName="Child2Accent3" refType="h" fact="0.3937"/>
                  <dgm:constr type="w" for="ch" forName="Child2Accent3" refType="w" fact="0.0283"/>
                  <dgm:constr type="h" for="ch" forName="Child2Accent3" refType="h" fact="0.0518"/>
                  <dgm:constr type="r" for="ch" forName="ParentAccent1" refType="w" fact="0.0283"/>
                  <dgm:constr type="t" for="ch" forName="ParentAccent1" refType="h" fact="0.5316"/>
                  <dgm:constr type="w" for="ch" forName="ParentAccent1" refType="w" fact="0.0283"/>
                  <dgm:constr type="h" for="ch" forName="ParentAccent1" refType="h" fact="0.0518"/>
                  <dgm:constr type="r" for="ch" forName="ParentAccent2" refType="w" fact="0.0801"/>
                  <dgm:constr type="t" for="ch" forName="ParentAccent2" refType="h" fact="0.5316"/>
                  <dgm:constr type="w" for="ch" forName="ParentAccent2" refType="w" fact="0.0283"/>
                  <dgm:constr type="h" for="ch" forName="ParentAccent2" refType="h" fact="0.0518"/>
                  <dgm:constr type="r" for="ch" forName="ParentAccent3" refType="w" fact="0.1318"/>
                  <dgm:constr type="t" for="ch" forName="ParentAccent3" refType="h" fact="0.5316"/>
                  <dgm:constr type="w" for="ch" forName="ParentAccent3" refType="w" fact="0.0283"/>
                  <dgm:constr type="h" for="ch" forName="ParentAccent3" refType="h" fact="0.0518"/>
                  <dgm:constr type="r" for="ch" forName="ParentAccent4" refType="w" fact="0.1836"/>
                  <dgm:constr type="t" for="ch" forName="ParentAccent4" refType="h" fact="0.5316"/>
                  <dgm:constr type="w" for="ch" forName="ParentAccent4" refType="w" fact="0.0283"/>
                  <dgm:constr type="h" for="ch" forName="ParentAccent4" refType="h" fact="0.0518"/>
                  <dgm:constr type="r" for="ch" forName="ParentAccent5" refType="w" fact="0.2354"/>
                  <dgm:constr type="t" for="ch" forName="ParentAccent5" refType="h" fact="0.5316"/>
                  <dgm:constr type="w" for="ch" forName="ParentAccent5" refType="w" fact="0.0283"/>
                  <dgm:constr type="h" for="ch" forName="ParentAccent5" refType="h" fact="0.0518"/>
                  <dgm:constr type="r" for="ch" forName="ParentAccent6" refType="w" fact="0.3154"/>
                  <dgm:constr type="t" for="ch" forName="ParentAccent6" refType="h" fact="0.5057"/>
                  <dgm:constr type="w" for="ch" forName="ParentAccent6" refType="w" fact="0.0566"/>
                  <dgm:constr type="h" for="ch" forName="ParentAccent6" refType="h" fact="0.1035"/>
                  <dgm:constr type="r" for="ch" forName="ParentAccent7" refType="w" fact="0.0744"/>
                  <dgm:constr type="t" for="ch" forName="ParentAccent7" refType="h" fact="0.4247"/>
                  <dgm:constr type="w" for="ch" forName="ParentAccent7" refType="w" fact="0.0283"/>
                  <dgm:constr type="h" for="ch" forName="ParentAccent7" refType="h" fact="0.0518"/>
                  <dgm:constr type="r" for="ch" forName="ParentAccent8" refType="w" fact="0.0744"/>
                  <dgm:constr type="t" for="ch" forName="ParentAccent8" refType="h" fact="0.6392"/>
                  <dgm:constr type="w" for="ch" forName="ParentAccent8" refType="w" fact="0.0283"/>
                  <dgm:constr type="h" for="ch" forName="ParentAccent8" refType="h" fact="0.0518"/>
                  <dgm:constr type="r" for="ch" forName="ParentAccent9" refType="w" fact="0.0491"/>
                  <dgm:constr type="t" for="ch" forName="ParentAccent9" refType="h" fact="0.4712"/>
                  <dgm:constr type="w" for="ch" forName="ParentAccent9" refType="w" fact="0.0283"/>
                  <dgm:constr type="h" for="ch" forName="ParentAccent9" refType="h" fact="0.0518"/>
                  <dgm:constr type="r" for="ch" forName="ParentAccent10" refType="w" fact="0.0475"/>
                  <dgm:constr type="t" for="ch" forName="ParentAccent10" refType="h" fact="0.593"/>
                  <dgm:constr type="w" for="ch" forName="ParentAccent10" refType="w" fact="0.0283"/>
                  <dgm:constr type="h" for="ch" forName="ParentAccent10" refType="h" fact="0.0518"/>
                  <dgm:constr type="r" for="ch" forName="Child4" refType="w" fact="0.9919"/>
                  <dgm:constr type="t" for="ch" forName="Child4" refType="h" fact="0.8184"/>
                  <dgm:constr type="w" for="ch" forName="Child4" refType="w" fact="0.3192"/>
                  <dgm:constr type="h" for="ch" forName="Child4" refType="h" fact="0.1294"/>
                  <dgm:constr type="r" for="ch" forName="Child3" refType="w"/>
                  <dgm:constr type="t" for="ch" forName="Child3" refType="h" fact="0.5547"/>
                  <dgm:constr type="w" for="ch" forName="Child3" refType="w" fact="0.297"/>
                  <dgm:constr type="h" for="ch" forName="Child3" refType="h" fact="0.1294"/>
                  <dgm:constr type="r" for="ch" forName="Child2" refType="w"/>
                  <dgm:constr type="t" for="ch" forName="Child2" refType="h" fact="0.2662"/>
                  <dgm:constr type="w" for="ch" forName="Child2" refType="w" fact="0.297"/>
                  <dgm:constr type="h" for="ch" forName="Child2" refType="h" fact="0.1294"/>
                  <dgm:constr type="r" for="ch" forName="Child1" refType="w" fact="0.9919"/>
                  <dgm:constr type="t" for="ch" forName="Child1" refType="h" fact="0"/>
                  <dgm:constr type="w" for="ch" forName="Child1" refType="w" fact="0.3192"/>
                  <dgm:constr type="h" for="ch" forName="Child1" refType="h" fact="0.1294"/>
                </dgm:constrLst>
              </dgm:if>
              <dgm:else name="Name20">
                <dgm:alg type="composite">
                  <dgm:param type="ar" val="1.3278"/>
                </dgm:alg>
                <dgm:constrLst>
                  <dgm:constr type="primFontSz" for="des" forName="Child1" val="65"/>
                  <dgm:constr type="primFontSz" for="des" forName="Child1" refType="primFontSz" refFor="des" refForName="Parent" op="lte"/>
                  <dgm:constr type="primFontSz" for="des" forName="Child2" refType="primFontSz" refFor="des" refForName="Parent" op="lte"/>
                  <dgm:constr type="primFontSz" for="des" forName="Child3" refType="primFontSz" refFor="des" refForName="Parent" op="lte"/>
                  <dgm:constr type="primFontSz" for="des" forName="Child4" refType="primFontSz" refFor="des" refForName="Parent" op="lte"/>
                  <dgm:constr type="primFontSz" for="des" forName="Child5" refType="primFontSz" refFor="des" refForName="Parent" op="lte"/>
                  <dgm:constr type="primFontSz" for="des" forName="Child2" refType="primFontSz" refFor="des" refForName="Child1" op="equ"/>
                  <dgm:constr type="primFontSz" for="des" forName="Child3" refType="primFontSz" refFor="des" refForName="Child1" op="equ"/>
                  <dgm:constr type="primFontSz" for="des" forName="Child4" refType="primFontSz" refFor="des" refForName="Child1" op="equ"/>
                  <dgm:constr type="primFontSz" for="des" forName="Child5" refType="primFontSz" refFor="des" refForName="Child1" op="equ"/>
                  <dgm:constr type="r" for="ch" forName="Child2Accent1" refType="w" fact="0.6564"/>
                  <dgm:constr type="t" for="ch" forName="Child2Accent1" refType="h" fact="0.3184"/>
                  <dgm:constr type="w" for="ch" forName="Child2Accent1" refType="w" fact="0.0574"/>
                  <dgm:constr type="h" for="ch" forName="Child2Accent1" refType="h" fact="0.0763"/>
                  <dgm:constr type="r" for="ch" forName="Child2Accent2" refType="w" fact="0.6932"/>
                  <dgm:constr type="t" for="ch" forName="Child2Accent2" refType="h" fact="0.2781"/>
                  <dgm:constr type="w" for="ch" forName="Child2Accent2" refType="w" fact="0.0287"/>
                  <dgm:constr type="h" for="ch" forName="Child2Accent2" refType="h" fact="0.0381"/>
                  <dgm:constr type="r" for="ch" forName="Child2Accent3" refType="w" fact="0.7545"/>
                  <dgm:constr type="t" for="ch" forName="Child2Accent3" refType="h" fact="0.2781"/>
                  <dgm:constr type="w" for="ch" forName="Child2Accent3" refType="w" fact="0.0287"/>
                  <dgm:constr type="h" for="ch" forName="Child2Accent3" refType="h" fact="0.0381"/>
                  <dgm:constr type="r" for="ch" forName="Child2Accent4" refType="w" fact="0.8158"/>
                  <dgm:constr type="t" for="ch" forName="Child2Accent4" refType="h" fact="0.2781"/>
                  <dgm:constr type="w" for="ch" forName="Child2Accent4" refType="w" fact="0.0287"/>
                  <dgm:constr type="h" for="ch" forName="Child2Accent4" refType="h" fact="0.0381"/>
                  <dgm:constr type="r" for="ch" forName="Child2Accent5" refType="w" fact="0.8771"/>
                  <dgm:constr type="t" for="ch" forName="Child2Accent5" refType="h" fact="0.2781"/>
                  <dgm:constr type="w" for="ch" forName="Child2Accent5" refType="w" fact="0.0287"/>
                  <dgm:constr type="h" for="ch" forName="Child2Accent5" refType="h" fact="0.0381"/>
                  <dgm:constr type="r" for="ch" forName="Child2Accent6" refType="w" fact="0.9385"/>
                  <dgm:constr type="t" for="ch" forName="Child2Accent6" refType="h" fact="0.2781"/>
                  <dgm:constr type="w" for="ch" forName="Child2Accent6" refType="w" fact="0.0287"/>
                  <dgm:constr type="h" for="ch" forName="Child2Accent6" refType="h" fact="0.0381"/>
                  <dgm:constr type="r" for="ch" forName="Child2Accent7" refType="w" fact="0.9998"/>
                  <dgm:constr type="t" for="ch" forName="Child2Accent7" refType="h" fact="0.2781"/>
                  <dgm:constr type="w" for="ch" forName="Child2Accent7" refType="w" fact="0.0287"/>
                  <dgm:constr type="h" for="ch" forName="Child2Accent7" refType="h" fact="0.0381"/>
                  <dgm:constr type="r" for="ch" forName="Child3Accent1" refType="w" fact="0.716"/>
                  <dgm:constr type="t" for="ch" forName="Child3Accent1" refType="h" fact="0.5061"/>
                  <dgm:constr type="w" for="ch" forName="Child3Accent1" refType="w" fact="0.0574"/>
                  <dgm:constr type="h" for="ch" forName="Child3Accent1" refType="h" fact="0.0763"/>
                  <dgm:constr type="r" for="ch" forName="Child3Accent2" refType="w" fact="0.7728"/>
                  <dgm:constr type="t" for="ch" forName="Child3Accent2" refType="h" fact="0.5252"/>
                  <dgm:constr type="w" for="ch" forName="Child3Accent2" refType="w" fact="0.0287"/>
                  <dgm:constr type="h" for="ch" forName="Child3Accent2" refType="h" fact="0.0381"/>
                  <dgm:constr type="r" for="ch" forName="Child3Accent3" refType="w" fact="0.8295"/>
                  <dgm:constr type="t" for="ch" forName="Child3Accent3" refType="h" fact="0.5252"/>
                  <dgm:constr type="w" for="ch" forName="Child3Accent3" refType="w" fact="0.0287"/>
                  <dgm:constr type="h" for="ch" forName="Child3Accent3" refType="h" fact="0.0381"/>
                  <dgm:constr type="r" for="ch" forName="Child3Accent4" refType="w" fact="0.8863"/>
                  <dgm:constr type="t" for="ch" forName="Child3Accent4" refType="h" fact="0.5252"/>
                  <dgm:constr type="w" for="ch" forName="Child3Accent4" refType="w" fact="0.0287"/>
                  <dgm:constr type="h" for="ch" forName="Child3Accent4" refType="h" fact="0.0381"/>
                  <dgm:constr type="r" for="ch" forName="Child3Accent5" refType="w" fact="0.943"/>
                  <dgm:constr type="t" for="ch" forName="Child3Accent5" refType="h" fact="0.5252"/>
                  <dgm:constr type="w" for="ch" forName="Child3Accent5" refType="w" fact="0.0287"/>
                  <dgm:constr type="h" for="ch" forName="Child3Accent5" refType="h" fact="0.0381"/>
                  <dgm:constr type="r" for="ch" forName="Child3Accent6" refType="w" fact="0.9998"/>
                  <dgm:constr type="t" for="ch" forName="Child3Accent6" refType="h" fact="0.5252"/>
                  <dgm:constr type="w" for="ch" forName="Child3Accent6" refType="w" fact="0.0287"/>
                  <dgm:constr type="h" for="ch" forName="Child3Accent6" refType="h" fact="0.0381"/>
                  <dgm:constr type="r" for="ch" forName="Child3Accent7" refType="w" fact="0"/>
                  <dgm:constr type="t" for="ch" forName="Child3Accent7" refType="h" fact="0"/>
                  <dgm:constr type="w" for="ch" forName="Child3Accent7" refType="w" fact="0"/>
                  <dgm:constr type="h" for="ch" forName="Child3Accent7" refType="h" fact="0"/>
                  <dgm:constr type="r" for="ch" forName="Child4Accent1" refType="w" fact="0.6564"/>
                  <dgm:constr type="t" for="ch" forName="Child4Accent1" refType="h" fact="0.6908"/>
                  <dgm:constr type="w" for="ch" forName="Child4Accent1" refType="w" fact="0.0574"/>
                  <dgm:constr type="h" for="ch" forName="Child4Accent1" refType="h" fact="0.0763"/>
                  <dgm:constr type="r" for="ch" forName="Child4Accent2" refType="w" fact="0.6932"/>
                  <dgm:constr type="t" for="ch" forName="Child4Accent2" refType="h" fact="0.7684"/>
                  <dgm:constr type="w" for="ch" forName="Child4Accent2" refType="w" fact="0.0287"/>
                  <dgm:constr type="h" for="ch" forName="Child4Accent2" refType="h" fact="0.0381"/>
                  <dgm:constr type="r" for="ch" forName="Child4Accent3" refType="w" fact="0.7545"/>
                  <dgm:constr type="t" for="ch" forName="Child4Accent3" refType="h" fact="0.7684"/>
                  <dgm:constr type="w" for="ch" forName="Child4Accent3" refType="w" fact="0.0287"/>
                  <dgm:constr type="h" for="ch" forName="Child4Accent3" refType="h" fact="0.0381"/>
                  <dgm:constr type="r" for="ch" forName="Child4Accent4" refType="w" fact="0.8158"/>
                  <dgm:constr type="t" for="ch" forName="Child4Accent4" refType="h" fact="0.7684"/>
                  <dgm:constr type="w" for="ch" forName="Child4Accent4" refType="w" fact="0.0287"/>
                  <dgm:constr type="h" for="ch" forName="Child4Accent4" refType="h" fact="0.0381"/>
                  <dgm:constr type="r" for="ch" forName="Child4Accent5" refType="w" fact="0.8771"/>
                  <dgm:constr type="t" for="ch" forName="Child4Accent5" refType="h" fact="0.7684"/>
                  <dgm:constr type="w" for="ch" forName="Child4Accent5" refType="w" fact="0.0287"/>
                  <dgm:constr type="h" for="ch" forName="Child4Accent5" refType="h" fact="0.0381"/>
                  <dgm:constr type="r" for="ch" forName="Child4Accent6" refType="w" fact="0.9385"/>
                  <dgm:constr type="t" for="ch" forName="Child4Accent6" refType="h" fact="0.7684"/>
                  <dgm:constr type="w" for="ch" forName="Child4Accent6" refType="w" fact="0.0287"/>
                  <dgm:constr type="h" for="ch" forName="Child4Accent6" refType="h" fact="0.0381"/>
                  <dgm:constr type="r" for="ch" forName="Child4Accent7" refType="w" fact="0.9998"/>
                  <dgm:constr type="t" for="ch" forName="Child4Accent7" refType="h" fact="0.7684"/>
                  <dgm:constr type="w" for="ch" forName="Child4Accent7" refType="w" fact="0.0287"/>
                  <dgm:constr type="h" for="ch" forName="Child4Accent7" refType="h" fact="0.0381"/>
                  <dgm:constr type="r" for="ch" forName="Child4Accent8" refType="w" fact="0"/>
                  <dgm:constr type="t" for="ch" forName="Child4Accent8" refType="h" fact="0"/>
                  <dgm:constr type="w" for="ch" forName="Child4Accent8" refType="w" fact="0"/>
                  <dgm:constr type="h" for="ch" forName="Child4Accent8" refType="h" fact="0"/>
                  <dgm:constr type="r" for="ch" forName="ParentAccent1" refType="w" fact="0.0287"/>
                  <dgm:constr type="t" for="ch" forName="ParentAccent1" refType="h" fact="0.5252"/>
                  <dgm:constr type="w" for="ch" forName="ParentAccent1" refType="w" fact="0.0287"/>
                  <dgm:constr type="h" for="ch" forName="ParentAccent1" refType="h" fact="0.0381"/>
                  <dgm:constr type="r" for="ch" forName="ParentAccent2" refType="w" fact="0.0813"/>
                  <dgm:constr type="t" for="ch" forName="ParentAccent2" refType="h" fact="0.5252"/>
                  <dgm:constr type="w" for="ch" forName="ParentAccent2" refType="w" fact="0.0287"/>
                  <dgm:constr type="h" for="ch" forName="ParentAccent2" refType="h" fact="0.0381"/>
                  <dgm:constr type="r" for="ch" forName="ParentAccent3" refType="w" fact="0.1339"/>
                  <dgm:constr type="t" for="ch" forName="ParentAccent3" refType="h" fact="0.5252"/>
                  <dgm:constr type="w" for="ch" forName="ParentAccent3" refType="w" fact="0.0287"/>
                  <dgm:constr type="h" for="ch" forName="ParentAccent3" refType="h" fact="0.0381"/>
                  <dgm:constr type="r" for="ch" forName="ParentAccent4" refType="w" fact="0.1864"/>
                  <dgm:constr type="t" for="ch" forName="ParentAccent4" refType="h" fact="0.5252"/>
                  <dgm:constr type="w" for="ch" forName="ParentAccent4" refType="w" fact="0.0287"/>
                  <dgm:constr type="h" for="ch" forName="ParentAccent4" refType="h" fact="0.0381"/>
                  <dgm:constr type="r" for="ch" forName="ParentAccent5" refType="w" fact="0.239"/>
                  <dgm:constr type="t" for="ch" forName="ParentAccent5" refType="h" fact="0.5252"/>
                  <dgm:constr type="w" for="ch" forName="ParentAccent5" refType="w" fact="0.0287"/>
                  <dgm:constr type="h" for="ch" forName="ParentAccent5" refType="h" fact="0.0381"/>
                  <dgm:constr type="r" for="ch" forName="ParentAccent6" refType="w" fact="0.3203"/>
                  <dgm:constr type="t" for="ch" forName="ParentAccent6" refType="h" fact="0.5061"/>
                  <dgm:constr type="w" for="ch" forName="ParentAccent6" refType="w" fact="0.0574"/>
                  <dgm:constr type="h" for="ch" forName="ParentAccent6" refType="h" fact="0.0763"/>
                  <dgm:constr type="r" for="ch" forName="ParentAccent7" refType="w" fact="0.0755"/>
                  <dgm:constr type="t" for="ch" forName="ParentAccent7" refType="h" fact="0.4464"/>
                  <dgm:constr type="w" for="ch" forName="ParentAccent7" refType="w" fact="0.0287"/>
                  <dgm:constr type="h" for="ch" forName="ParentAccent7" refType="h" fact="0.0381"/>
                  <dgm:constr type="r" for="ch" forName="ParentAccent8" refType="w" fact="0.0755"/>
                  <dgm:constr type="t" for="ch" forName="ParentAccent8" refType="h" fact="0.6045"/>
                  <dgm:constr type="w" for="ch" forName="ParentAccent8" refType="w" fact="0.0287"/>
                  <dgm:constr type="h" for="ch" forName="ParentAccent8" refType="h" fact="0.0381"/>
                  <dgm:constr type="r" for="ch" forName="ParentAccent9" refType="w" fact="0.0499"/>
                  <dgm:constr type="t" for="ch" forName="ParentAccent9" refType="h" fact="0.4807"/>
                  <dgm:constr type="w" for="ch" forName="ParentAccent9" refType="w" fact="0.0287"/>
                  <dgm:constr type="h" for="ch" forName="ParentAccent9" refType="h" fact="0.0381"/>
                  <dgm:constr type="r" for="ch" forName="ParentAccent10" refType="w" fact="0.0482"/>
                  <dgm:constr type="t" for="ch" forName="ParentAccent10" refType="h" fact="0.5705"/>
                  <dgm:constr type="w" for="ch" forName="ParentAccent10" refType="w" fact="0.0287"/>
                  <dgm:constr type="h" for="ch" forName="ParentAccent10" refType="h" fact="0.0381"/>
                  <dgm:constr type="r" for="ch" forName="Child1Accent1" refType="w" fact="0.5181"/>
                  <dgm:constr type="t" for="ch" forName="Child1Accent1" refType="h" fact="0.2457"/>
                  <dgm:constr type="w" for="ch" forName="Child1Accent1" refType="w" fact="0.0574"/>
                  <dgm:constr type="h" for="ch" forName="Child1Accent1" refType="h" fact="0.0763"/>
                  <dgm:constr type="r" for="ch" forName="Child1Accent2" refType="w" fact="0.5542"/>
                  <dgm:constr type="t" for="ch" forName="Child1Accent2" refType="h" fact="0.2004"/>
                  <dgm:constr type="w" for="ch" forName="Child1Accent2" refType="w" fact="0.0287"/>
                  <dgm:constr type="h" for="ch" forName="Child1Accent2" refType="h" fact="0.0381"/>
                  <dgm:constr type="r" for="ch" forName="Child1Accent3" refType="w" fact="0.5946"/>
                  <dgm:constr type="t" for="ch" forName="Child1Accent3" refType="h" fact="0.1445"/>
                  <dgm:constr type="w" for="ch" forName="Child1Accent3" refType="w" fact="0.0287"/>
                  <dgm:constr type="h" for="ch" forName="Child1Accent3" refType="h" fact="0.0381"/>
                  <dgm:constr type="r" for="ch" forName="Child1Accent4" refType="w" fact="0.6347"/>
                  <dgm:constr type="t" for="ch" forName="Child1Accent4" refType="h" fact="0.097"/>
                  <dgm:constr type="w" for="ch" forName="Child1Accent4" refType="w" fact="0.0287"/>
                  <dgm:constr type="h" for="ch" forName="Child1Accent4" refType="h" fact="0.0381"/>
                  <dgm:constr type="r" for="ch" forName="Child1Accent5" refType="w" fact="0.696"/>
                  <dgm:constr type="t" for="ch" forName="Child1Accent5" refType="h" fact="0.097"/>
                  <dgm:constr type="w" for="ch" forName="Child1Accent5" refType="w" fact="0.0287"/>
                  <dgm:constr type="h" for="ch" forName="Child1Accent5" refType="h" fact="0.0381"/>
                  <dgm:constr type="r" for="ch" forName="Child1Accent6" refType="w" fact="0.7574"/>
                  <dgm:constr type="t" for="ch" forName="Child1Accent6" refType="h" fact="0.097"/>
                  <dgm:constr type="w" for="ch" forName="Child1Accent6" refType="w" fact="0.0287"/>
                  <dgm:constr type="h" for="ch" forName="Child1Accent6" refType="h" fact="0.0381"/>
                  <dgm:constr type="r" for="ch" forName="Child1Accent7" refType="w" fact="0.8187"/>
                  <dgm:constr type="t" for="ch" forName="Child1Accent7" refType="h" fact="0.097"/>
                  <dgm:constr type="w" for="ch" forName="Child1Accent7" refType="w" fact="0.0287"/>
                  <dgm:constr type="h" for="ch" forName="Child1Accent7" refType="h" fact="0.0381"/>
                  <dgm:constr type="r" for="ch" forName="Child1Accent8" refType="w" fact="0.88"/>
                  <dgm:constr type="t" for="ch" forName="Child1Accent8" refType="h" fact="0.097"/>
                  <dgm:constr type="w" for="ch" forName="Child1Accent8" refType="w" fact="0.0287"/>
                  <dgm:constr type="h" for="ch" forName="Child1Accent8" refType="h" fact="0.0381"/>
                  <dgm:constr type="r" for="ch" forName="Child1Accent9" refType="w" fact="0.9413"/>
                  <dgm:constr type="t" for="ch" forName="Child1Accent9" refType="h" fact="0.097"/>
                  <dgm:constr type="w" for="ch" forName="Child1Accent9" refType="w" fact="0.0287"/>
                  <dgm:constr type="h" for="ch" forName="Child1Accent9" refType="h" fact="0.0381"/>
                  <dgm:constr type="r" for="ch" forName="Child5Accent1" refType="w" fact="0.5181"/>
                  <dgm:constr type="t" for="ch" forName="Child5Accent1" refType="h" fact="0.7601"/>
                  <dgm:constr type="w" for="ch" forName="Child5Accent1" refType="w" fact="0.0574"/>
                  <dgm:constr type="h" for="ch" forName="Child5Accent1" refType="h" fact="0.0763"/>
                  <dgm:constr type="r" for="ch" forName="Child5Accent2" refType="w" fact="0.547"/>
                  <dgm:constr type="t" for="ch" forName="Child5Accent2" refType="h" fact="0.8375"/>
                  <dgm:constr type="w" for="ch" forName="Child5Accent2" refType="w" fact="0.0287"/>
                  <dgm:constr type="h" for="ch" forName="Child5Accent2" refType="h" fact="0.0381"/>
                  <dgm:constr type="r" for="ch" forName="Child5Accent3" refType="w" fact="0.5882"/>
                  <dgm:constr type="t" for="ch" forName="Child5Accent3" refType="h" fact="0.8991"/>
                  <dgm:constr type="w" for="ch" forName="Child5Accent3" refType="w" fact="0.0287"/>
                  <dgm:constr type="h" for="ch" forName="Child5Accent3" refType="h" fact="0.0381"/>
                  <dgm:constr type="r" for="ch" forName="Child5Accent4" refType="w" fact="0.6347"/>
                  <dgm:constr type="t" for="ch" forName="Child5Accent4" refType="h" fact="0.9619"/>
                  <dgm:constr type="w" for="ch" forName="Child5Accent4" refType="w" fact="0.0287"/>
                  <dgm:constr type="h" for="ch" forName="Child5Accent4" refType="h" fact="0.0381"/>
                  <dgm:constr type="r" for="ch" forName="Child5Accent5" refType="w" fact="0.696"/>
                  <dgm:constr type="t" for="ch" forName="Child5Accent5" refType="h" fact="0.9619"/>
                  <dgm:constr type="w" for="ch" forName="Child5Accent5" refType="w" fact="0.0287"/>
                  <dgm:constr type="h" for="ch" forName="Child5Accent5" refType="h" fact="0.0381"/>
                  <dgm:constr type="r" for="ch" forName="Child5Accent6" refType="w" fact="0.7574"/>
                  <dgm:constr type="t" for="ch" forName="Child5Accent6" refType="h" fact="0.9619"/>
                  <dgm:constr type="w" for="ch" forName="Child5Accent6" refType="w" fact="0.0287"/>
                  <dgm:constr type="h" for="ch" forName="Child5Accent6" refType="h" fact="0.0381"/>
                  <dgm:constr type="r" for="ch" forName="Child5Accent7" refType="w" fact="0.8187"/>
                  <dgm:constr type="t" for="ch" forName="Child5Accent7" refType="h" fact="0.9619"/>
                  <dgm:constr type="w" for="ch" forName="Child5Accent7" refType="w" fact="0.0287"/>
                  <dgm:constr type="h" for="ch" forName="Child5Accent7" refType="h" fact="0.0381"/>
                  <dgm:constr type="r" for="ch" forName="Child5Accent8" refType="w" fact="0.88"/>
                  <dgm:constr type="t" for="ch" forName="Child5Accent8" refType="h" fact="0.9619"/>
                  <dgm:constr type="w" for="ch" forName="Child5Accent8" refType="w" fact="0.0287"/>
                  <dgm:constr type="h" for="ch" forName="Child5Accent8" refType="h" fact="0.0381"/>
                  <dgm:constr type="r" for="ch" forName="Child5Accent9" refType="w" fact="0.9423"/>
                  <dgm:constr type="t" for="ch" forName="Child5Accent9" refType="h" fact="0.9619"/>
                  <dgm:constr type="w" for="ch" forName="Child5Accent9" refType="w" fact="0.0287"/>
                  <dgm:constr type="h" for="ch" forName="Child5Accent9" refType="h" fact="0.0381"/>
                  <dgm:constr type="r" for="ch" forName="Child5" refType="w" fact="0.9419"/>
                  <dgm:constr type="t" for="ch" forName="Child5" refType="h" fact="0.8635"/>
                  <dgm:constr type="w" for="ch" forName="Child5" refType="w" fact="0.3364"/>
                  <dgm:constr type="h" for="ch" forName="Child5" refType="h" fact="0.0981"/>
                  <dgm:constr type="r" for="ch" forName="Child4" refType="w"/>
                  <dgm:constr type="t" for="ch" forName="Child4" refType="h" fact="0.6701"/>
                  <dgm:constr type="w" for="ch" forName="Child4" refType="w" fact="0.3364"/>
                  <dgm:constr type="h" for="ch" forName="Child4" refType="h" fact="0.0981"/>
                  <dgm:constr type="r" for="ch" forName="Child3" refType="w"/>
                  <dgm:constr type="t" for="ch" forName="Child3" refType="h" fact="0.4276"/>
                  <dgm:constr type="w" for="ch" forName="Child3" refType="w" fact="0.2544"/>
                  <dgm:constr type="h" for="ch" forName="Child3" refType="h" fact="0.0981"/>
                  <dgm:constr type="r" for="ch" forName="Child2" refType="w"/>
                  <dgm:constr type="t" for="ch" forName="Child2" refType="h" fact="0.1798"/>
                  <dgm:constr type="w" for="ch" forName="Child2" refType="w" fact="0.3364"/>
                  <dgm:constr type="h" for="ch" forName="Child2" refType="h" fact="0.0981"/>
                  <dgm:constr type="r" for="ch" forName="Child1" refType="w" fact="0.9419"/>
                  <dgm:constr type="t" for="ch" forName="Child1" refType="h" fact="0"/>
                  <dgm:constr type="w" for="ch" forName="Child1" refType="w" fact="0.3364"/>
                  <dgm:constr type="h" for="ch" forName="Child1" refType="h" fact="0.0981"/>
                  <dgm:constr type="r" for="ch" forName="Parent" refType="w" fact="0.6347"/>
                  <dgm:constr type="t" for="ch" forName="Parent" refType="h" fact="0.3513"/>
                  <dgm:constr type="w" for="ch" forName="Parent" refType="w" fact="0.2906"/>
                  <dgm:constr type="h" for="ch" forName="Parent" refType="h" fact="0.3859"/>
                </dgm:constrLst>
              </dgm:else>
            </dgm:choose>
          </dgm:else>
        </dgm:choose>
        <dgm:layoutNode name="ParentAccent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8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9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10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" styleLbl="alignNode1">
          <dgm:varLst>
            <dgm:chMax val="5"/>
            <dgm:chPref val="3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 ptType="node"/>
          <dgm:constrLst>
            <dgm:constr type="lMarg" refType="primFontSz" fact="0.1"/>
            <dgm:constr type="rMarg" refType="primFontSz" fact="0.1"/>
            <dgm:constr type="tMarg" refType="primFontSz" fact="0.1"/>
            <dgm:constr type="bMarg" refType="primFontSz" fact="0.1"/>
          </dgm:constrLst>
          <dgm:ruleLst>
            <dgm:rule type="primFontSz" val="5" fact="NaN" max="NaN"/>
          </dgm:ruleLst>
        </dgm:layoutNode>
        <dgm:forEach name="Name21" axis="ch" ptType="node" cnt="1">
          <dgm:layoutNode name="Child1Accent1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2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3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4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5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6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7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8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9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" styleLbl="revTx">
            <dgm:varLst>
              <dgm:chMax/>
              <dgm:chPref val="0"/>
              <dgm:bulletEnabled val="1"/>
            </dgm:varLst>
            <dgm:alg type="tx">
              <dgm:param type="parTxLTRAlign" val="l"/>
              <dgm:param type="txAnchorVert" val="b"/>
              <dgm:param type="txAnchorVertCh" val="b"/>
            </dgm:alg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"/>
              <dgm:constr type="bMarg" refType="primFontSz" fact="0"/>
            </dgm:constrLst>
            <dgm:ruleLst>
              <dgm:rule type="primFontSz" val="5" fact="NaN" max="NaN"/>
            </dgm:ruleLst>
          </dgm:layoutNode>
        </dgm:forEach>
        <dgm:forEach name="Name22" axis="ch" ptType="node" st="2" cnt="1">
          <dgm:layoutNode name="Child2Accent1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Accent2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Accent3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Accent4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Accent5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Accent6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Accent7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" styleLbl="revTx">
            <dgm:varLst>
              <dgm:chMax/>
              <dgm:chPref val="0"/>
              <dgm:bulletEnabled val="1"/>
            </dgm:varLst>
            <dgm:alg type="tx">
              <dgm:param type="parTxLTRAlign" val="l"/>
              <dgm:param type="txAnchorVert" val="b"/>
              <dgm:param type="txAnchorVertCh" val="b"/>
            </dgm:alg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"/>
              <dgm:constr type="bMarg" refType="primFontSz" fact="0"/>
            </dgm:constrLst>
            <dgm:ruleLst>
              <dgm:rule type="primFontSz" val="5" fact="NaN" max="NaN"/>
            </dgm:ruleLst>
          </dgm:layoutNode>
        </dgm:forEach>
        <dgm:forEach name="Name23" axis="ch" ptType="node" st="3" cnt="1">
          <dgm:layoutNode name="Child3Accent1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Accent2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Accent3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Accent4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Accent5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Accent6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Accent7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" styleLbl="revTx">
            <dgm:varLst>
              <dgm:chMax/>
              <dgm:chPref val="0"/>
              <dgm:bulletEnabled val="1"/>
            </dgm:varLst>
            <dgm:alg type="tx">
              <dgm:param type="parTxLTRAlign" val="l"/>
              <dgm:param type="txAnchorVert" val="b"/>
              <dgm:param type="txAnchorVertCh" val="b"/>
            </dgm:alg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"/>
              <dgm:constr type="bMarg" refType="primFontSz" fact="0"/>
            </dgm:constrLst>
            <dgm:ruleLst>
              <dgm:rule type="primFontSz" val="5" fact="NaN" max="NaN"/>
            </dgm:ruleLst>
          </dgm:layoutNode>
        </dgm:forEach>
        <dgm:forEach name="Name24" axis="ch" ptType="node" st="4" cnt="1">
          <dgm:layoutNode name="Child4Accent1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2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3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4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5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6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7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8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" styleLbl="revTx">
            <dgm:varLst>
              <dgm:chMax/>
              <dgm:chPref val="0"/>
              <dgm:bulletEnabled val="1"/>
            </dgm:varLst>
            <dgm:alg type="tx">
              <dgm:param type="parTxLTRAlign" val="l"/>
              <dgm:param type="txAnchorVert" val="b"/>
              <dgm:param type="txAnchorVertCh" val="b"/>
            </dgm:alg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"/>
              <dgm:constr type="bMarg" refType="primFontSz" fact="0"/>
            </dgm:constrLst>
            <dgm:ruleLst>
              <dgm:rule type="primFontSz" val="5" fact="NaN" max="NaN"/>
            </dgm:ruleLst>
          </dgm:layoutNode>
        </dgm:forEach>
        <dgm:forEach name="Name25" axis="ch" ptType="node" st="5" cnt="1">
          <dgm:layoutNode name="Child5Accent1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2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3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4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5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6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7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8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9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" styleLbl="revTx">
            <dgm:varLst>
              <dgm:chMax/>
              <dgm:chPref val="0"/>
              <dgm:bulletEnabled val="1"/>
            </dgm:varLst>
            <dgm:alg type="tx">
              <dgm:param type="parTxLTRAlign" val="l"/>
              <dgm:param type="txAnchorVert" val="b"/>
              <dgm:param type="txAnchorVertCh" val="b"/>
            </dgm:alg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"/>
              <dgm:constr type="bMarg" refType="primFontSz" fact="0"/>
            </dgm:constrLst>
            <dgm:ruleLst>
              <dgm:rule type="primFontSz" val="5" fact="NaN" max="NaN"/>
            </dgm:ruleLst>
          </dgm:layoutNode>
        </dgm:forEach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9/3/layout/RandomtoResultProcess">
  <dgm:title val=""/>
  <dgm:desc val=""/>
  <dgm:catLst>
    <dgm:cat type="process" pri="1275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Name0">
    <dgm:varLst>
      <dgm:dir/>
      <dgm:animOne val="branch"/>
      <dgm:animLvl val="lvl"/>
    </dgm:varLst>
    <dgm:choose name="Name1">
      <dgm:if name="Name2" func="var" arg="dir" op="equ" val="norm">
        <dgm:alg type="lin">
          <dgm:param type="fallback" val="2D"/>
          <dgm:param type="nodeVertAlign" val="t"/>
        </dgm:alg>
      </dgm:if>
      <dgm:else name="Name3">
        <dgm:alg type="lin">
          <dgm:param type="fallback" val="2D"/>
          <dgm:param type="nodeVertAlign" val="t"/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userH" refType="h" fact="2"/>
      <dgm:constr type="w" for="ch" forName="chaos" refType="userH" fact="0.681"/>
      <dgm:constr type="h" for="ch" forName="chaos" refType="userH"/>
      <dgm:constr type="w" for="ch" forName="middle" refType="userH" fact="0.6"/>
      <dgm:constr type="h" for="ch" forName="middle" refType="userH"/>
      <dgm:constr type="w" for="ch" forName="last" refType="userH" fact="0.6"/>
      <dgm:constr type="h" for="ch" forName="last" refType="userH"/>
      <dgm:constr type="w" for="ch" forName="chevronComposite1" refType="userH" fact="0.22"/>
      <dgm:constr type="h" for="ch" forName="chevronComposite1" refType="userH" fact="0.52"/>
      <dgm:constr type="w" for="ch" forName="chevronComposite2" refType="userH" fact="0.22"/>
      <dgm:constr type="h" for="ch" forName="chevronComposite2" refType="userH" fact="0.52"/>
      <dgm:constr type="w" for="ch" forName="overlap" refType="userH" fact="-0.04"/>
      <dgm:constr type="h" for="ch" forName="overlap" refType="userH" fact="0.06"/>
      <dgm:constr type="primFontSz" for="des" forName="parTx1" op="equ" val="65"/>
      <dgm:constr type="primFontSz" for="des" forName="parTxMid" refType="primFontSz" refFor="des" refForName="parTx1" op="equ"/>
      <dgm:constr type="primFontSz" for="des" forName="circleTx" refType="primFontSz" refFor="des" refForName="parTx1" op="equ"/>
      <dgm:constr type="primFontSz" for="des" forName="desTx1" op="equ" val="65"/>
      <dgm:constr type="primFontSz" for="des" forName="desTxMid" refType="primFontSz" refFor="des" refForName="desTx1" op="equ"/>
      <dgm:constr type="primFontSz" for="des" forName="desTxN" refType="primFontSz" refFor="des" refForName="desTx1" op="equ"/>
    </dgm:constrLst>
    <dgm:forEach name="Name4" axis="ch" ptType="node">
      <dgm:choose name="Name5">
        <dgm:if name="Name6" axis="self" ptType="node" func="pos" op="equ" val="1">
          <dgm:layoutNode name="chaos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parTx1" refType="w" fact="0.5"/>
              <dgm:constr type="t" for="ch" forName="parTx1" refType="w" fact="0.32"/>
              <dgm:constr type="w" for="ch" forName="parTx1" refType="w" fact="0.88"/>
              <dgm:constr type="h" for="ch" forName="parTx1" refType="w" fact="0.29"/>
              <dgm:constr type="ctrX" for="ch" forName="desTx1" refType="w" fact="0.5"/>
              <dgm:constr type="b" for="ch" forName="desTx1" refType="h"/>
              <dgm:constr type="w" for="ch" forName="desTx1" refType="w" fact="0.88"/>
              <dgm:constr type="h" for="ch" forName="desTx1" refType="h" fact="0.37"/>
              <dgm:constr type="l" for="ch" forName="c1" refType="w" fact="0.05"/>
              <dgm:constr type="t" for="ch" forName="c1" refType="w" fact="0.23"/>
              <dgm:constr type="w" for="ch" forName="c1" refType="w" fact="0.07"/>
              <dgm:constr type="h" for="ch" forName="c1" refType="w" refFor="ch" refForName="c1"/>
              <dgm:constr type="l" for="ch" forName="c2" refType="w" fact="0.1"/>
              <dgm:constr type="t" for="ch" forName="c2" refType="w" fact="0.13"/>
              <dgm:constr type="w" for="ch" forName="c2" refType="w" fact="0.07"/>
              <dgm:constr type="h" for="ch" forName="c2" refType="w" refFor="ch" refForName="c2"/>
              <dgm:constr type="l" for="ch" forName="c3" refType="w" fact="0.22"/>
              <dgm:constr type="t" for="ch" forName="c3" refType="w" fact="0.15"/>
              <dgm:constr type="w" for="ch" forName="c3" refType="w" fact="0.11"/>
              <dgm:constr type="h" for="ch" forName="c3" refType="w" refFor="ch" refForName="c3"/>
              <dgm:constr type="l" for="ch" forName="c4" refType="w" fact="0.32"/>
              <dgm:constr type="t" for="ch" forName="c4" refType="w" fact="0.04"/>
              <dgm:constr type="w" for="ch" forName="c4" refType="w" fact="0.07"/>
              <dgm:constr type="h" for="ch" forName="c4" refType="w" refFor="ch" refForName="c4"/>
              <dgm:constr type="l" for="ch" forName="c5" refType="w" fact="0.45"/>
              <dgm:constr type="t" for="ch" forName="c5" refType="w" fact="0"/>
              <dgm:constr type="w" for="ch" forName="c5" refType="w" fact="0.07"/>
              <dgm:constr type="h" for="ch" forName="c5" refType="w" refFor="ch" refForName="c5"/>
              <dgm:constr type="l" for="ch" forName="c6" refType="w" fact="0.61"/>
              <dgm:constr type="t" for="ch" forName="c6" refType="w" fact="0.07"/>
              <dgm:constr type="w" for="ch" forName="c6" refType="w" fact="0.07"/>
              <dgm:constr type="h" for="ch" forName="c6" refType="w" refFor="ch" refForName="c6"/>
              <dgm:constr type="l" for="ch" forName="c7" refType="w" fact="0.71"/>
              <dgm:constr type="t" for="ch" forName="c7" refType="w" fact="0.12"/>
              <dgm:constr type="w" for="ch" forName="c7" refType="w" fact="0.11"/>
              <dgm:constr type="h" for="ch" forName="c7" refType="w" refFor="ch" refForName="c7"/>
              <dgm:constr type="l" for="ch" forName="c8" refType="w" fact="0.85"/>
              <dgm:constr type="t" for="ch" forName="c8" refType="w" fact="0.23"/>
              <dgm:constr type="w" for="ch" forName="c8" refType="w" fact="0.07"/>
              <dgm:constr type="h" for="ch" forName="c8" refType="w" refFor="ch" refForName="c8"/>
              <dgm:constr type="l" for="ch" forName="c9" refType="w" fact="0.91"/>
              <dgm:constr type="t" for="ch" forName="c9" refType="w" fact="0.34"/>
              <dgm:constr type="w" for="ch" forName="c9" refType="w" fact="0.07"/>
              <dgm:constr type="h" for="ch" forName="c9" refType="w" refFor="ch" refForName="c9"/>
              <dgm:constr type="l" for="ch" forName="c10" refType="w" fact="0.39"/>
              <dgm:constr type="t" for="ch" forName="c10" refType="w" fact="0.13"/>
              <dgm:constr type="w" for="ch" forName="c10" refType="w" fact="0.18"/>
              <dgm:constr type="h" for="ch" forName="c10" refType="w" refFor="ch" refForName="c10"/>
              <dgm:constr type="l" for="ch" forName="c11" refType="w" fact="0"/>
              <dgm:constr type="t" for="ch" forName="c11" refType="w" fact="0.51"/>
              <dgm:constr type="w" for="ch" forName="c11" refType="w" fact="0.07"/>
              <dgm:constr type="h" for="ch" forName="c11" refType="w" refFor="ch" refForName="c11"/>
              <dgm:constr type="l" for="ch" forName="c12" refType="w" fact="0.06"/>
              <dgm:constr type="t" for="ch" forName="c12" refType="w" fact="0.6"/>
              <dgm:constr type="w" for="ch" forName="c12" refType="w" fact="0.11"/>
              <dgm:constr type="h" for="ch" forName="c12" refType="w" refFor="ch" refForName="c12"/>
              <dgm:constr type="l" for="ch" forName="c13" refType="w" fact="0.21"/>
              <dgm:constr type="t" for="ch" forName="c13" refType="w" fact="0.68"/>
              <dgm:constr type="w" for="ch" forName="c13" refType="w" fact="0.16"/>
              <dgm:constr type="h" for="ch" forName="c13" refType="w" refFor="ch" refForName="c13"/>
              <dgm:constr type="l" for="ch" forName="c14" refType="w" fact="0.42"/>
              <dgm:constr type="t" for="ch" forName="c14" refType="w" fact="0.81"/>
              <dgm:constr type="w" for="ch" forName="c14" refType="w" fact="0.07"/>
              <dgm:constr type="h" for="ch" forName="c14" refType="w" refFor="ch" refForName="c14"/>
              <dgm:constr type="l" for="ch" forName="c15" refType="w" fact="0.46"/>
              <dgm:constr type="t" for="ch" forName="c15" refType="w" fact="0.68"/>
              <dgm:constr type="w" for="ch" forName="c15" refType="w" fact="0.11"/>
              <dgm:constr type="h" for="ch" forName="c15" refType="w" refFor="ch" refForName="c15"/>
              <dgm:constr type="l" for="ch" forName="c16" refType="w" fact="0.56"/>
              <dgm:constr type="t" for="ch" forName="c16" refType="w" fact="0.82"/>
              <dgm:constr type="w" for="ch" forName="c16" refType="w" fact="0.07"/>
              <dgm:constr type="h" for="ch" forName="c16" refType="w" refFor="ch" refForName="c16"/>
              <dgm:constr type="l" for="ch" forName="c17" refType="w" fact="0.65"/>
              <dgm:constr type="t" for="ch" forName="c17" refType="w" fact="0.66"/>
              <dgm:constr type="w" for="ch" forName="c17" refType="w" fact="0.16"/>
              <dgm:constr type="h" for="ch" forName="c17" refType="w" refFor="ch" refForName="c17"/>
              <dgm:constr type="l" for="ch" forName="c18" refType="w" fact="0.87"/>
              <dgm:constr type="t" for="ch" forName="c18" refType="w" fact="0.62"/>
              <dgm:constr type="w" for="ch" forName="c18" refType="w" fact="0.11"/>
              <dgm:constr type="h" for="ch" forName="c18" refType="w" refFor="ch" refForName="c18"/>
            </dgm:constrLst>
            <dgm:layoutNode name="parTx1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7">
              <dgm:if name="Name8" axis="ch" ptType="node" func="cnt" op="gte" val="1">
                <dgm:layoutNode name="desTx1" styleLbl="revTx">
                  <dgm:varLst>
                    <dgm:bulletEnabled val="1"/>
                  </dgm:varLst>
                  <dgm:choose name="Name9">
                    <dgm:if name="Name10" axis="ch" ptType="node" func="cnt" op="equ" val="1">
                      <dgm:alg type="tx">
                        <dgm:param type="shpTxLTRAlignCh" val="l"/>
                      </dgm:alg>
                    </dgm:if>
                    <dgm:else name="Name11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2"/>
            </dgm:choose>
            <dgm:layoutNode name="c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9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0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layoutNode>
        </dgm:if>
        <dgm:if name="Name13" axis="self" ptType="node" func="revPos" op="equ" val="1">
          <dgm:layoutNode name="last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circleTx" refType="w" fact="0.5"/>
              <dgm:constr type="t" for="ch" forName="circleTx" refType="w" fact="0.117"/>
              <dgm:constr type="w" for="ch" forName="circleTx" refType="h" refFor="ch" refForName="circleTx"/>
              <dgm:constr type="h" for="ch" forName="circleTx" refType="w" fact="0.85"/>
              <dgm:constr type="l" for="ch" forName="desTxN"/>
              <dgm:constr type="b" for="ch" forName="desTxN" refType="h"/>
              <dgm:constr type="w" for="ch" forName="desTxN" refType="w"/>
              <dgm:constr type="h" for="ch" forName="desTxN" refType="h" fact="0.37"/>
              <dgm:constr type="ctrX" for="ch" forName="spN" refType="w" fact="0.5"/>
              <dgm:constr type="t" for="ch" forName="spN"/>
              <dgm:constr type="w" for="ch" forName="spN" refType="w" fact="0.93"/>
              <dgm:constr type="h" for="ch" forName="spN" refType="h" fact="0.01"/>
            </dgm:constrLst>
            <dgm:layoutNode name="circleTx" styleLbl="node1">
              <dgm:alg type="tx"/>
              <dgm:shape xmlns:r="http://schemas.openxmlformats.org/officeDocument/2006/relationships" type="ellipse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  <dgm:choose name="Name14">
              <dgm:if name="Name15" axis="ch" ptType="node" func="cnt" op="gte" val="1">
                <dgm:layoutNode name="desTxN" styleLbl="revTx">
                  <dgm:varLst>
                    <dgm:bulletEnabled val="1"/>
                  </dgm:varLst>
                  <dgm:choose name="Name16">
                    <dgm:if name="Name17" axis="ch" ptType="node" func="cnt" op="equ" val="1">
                      <dgm:alg type="tx">
                        <dgm:param type="shpTxLTRAlignCh" val="l"/>
                      </dgm:alg>
                    </dgm:if>
                    <dgm:else name="Name18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  <dgm:layoutNode name="spN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if>
        <dgm:else name="Name20">
          <dgm:layoutNode name="middl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l" for="ch" forName="parTxMid"/>
              <dgm:constr type="t" for="ch" forName="parTxMid" refType="w" fact="0.167"/>
              <dgm:constr type="w" for="ch" forName="parTxMid" refType="w"/>
              <dgm:constr type="h" for="ch" forName="parTxMid" refType="w" fact="0.7"/>
              <dgm:constr type="l" for="ch" forName="desTxMid"/>
              <dgm:constr type="b" for="ch" forName="desTxMid" refType="h"/>
              <dgm:constr type="w" for="ch" forName="desTxMid" refType="w"/>
              <dgm:constr type="h" for="ch" forName="desTxMid" refType="h" fact="0.37"/>
              <dgm:constr type="ctrX" for="ch" forName="spMid" refType="w" fact="0.5"/>
              <dgm:constr type="t" for="ch" forName="spMid"/>
              <dgm:constr type="w" for="ch" forName="spMid" refType="w" fact="0.01"/>
              <dgm:constr type="h" for="ch" forName="spMid" refType="h" fact="0.01"/>
            </dgm:constrLst>
            <dgm:layoutNode name="parTxMid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21">
              <dgm:if name="Name22" axis="ch" ptType="node" func="cnt" op="gte" val="1">
                <dgm:layoutNode name="desTxMid" styleLbl="revTx">
                  <dgm:varLst>
                    <dgm:bulletEnabled val="1"/>
                  </dgm:varLst>
                  <dgm:choose name="Name23">
                    <dgm:if name="Name24" axis="ch" ptType="node" func="cnt" op="equ" val="1">
                      <dgm:alg type="tx">
                        <dgm:param type="shpTxLTRAlignCh" val="l"/>
                      </dgm:alg>
                    </dgm:if>
                    <dgm:else name="Name25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26"/>
            </dgm:choose>
            <dgm:layoutNode name="spMid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else>
      </dgm:choose>
      <dgm:forEach name="Name27" axis="followSib" ptType="sibTrans" cnt="1">
        <dgm:layoutNode name="chevronComposite1" styleLbl="alignImgPlace1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chevron1"/>
            <dgm:constr type="t" for="ch" forName="chevron1" refType="h" fact="0.1923"/>
            <dgm:constr type="w" for="ch" forName="chevron1" refType="w"/>
            <dgm:constr type="b" for="ch" forName="chevron1" refType="h"/>
            <dgm:constr type="l" for="ch" forName="spChevron1"/>
            <dgm:constr type="t" for="ch" forName="spChevron1"/>
            <dgm:constr type="w" for="ch" forName="spChevron1" refType="w" fact="0.01"/>
            <dgm:constr type="h" for="ch" forName="spChevron1" refType="h" fact="0.01"/>
          </dgm:constrLst>
          <dgm:layoutNode name="chevron1">
            <dgm:alg type="sp"/>
            <dgm:choose name="Name28">
              <dgm:if name="Name29" func="var" arg="dir" op="equ" val="norm">
                <dgm:shape xmlns:r="http://schemas.openxmlformats.org/officeDocument/2006/relationships" type="chevron" r:blip="">
                  <dgm:adjLst>
                    <dgm:adj idx="1" val="0.6231"/>
                  </dgm:adjLst>
                </dgm:shape>
              </dgm:if>
              <dgm:else name="Name30">
                <dgm:shape xmlns:r="http://schemas.openxmlformats.org/officeDocument/2006/relationships" rot="180" type="chevron" r:blip="">
                  <dgm:adjLst>
                    <dgm:adj idx="1" val="0.6231"/>
                  </dgm:adjLst>
                </dgm:shape>
              </dgm:else>
            </dgm:choose>
            <dgm:presOf/>
          </dgm:layoutNode>
          <dgm:layoutNode name="spChevron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  <dgm:choose name="Name31">
          <dgm:if name="Name32" axis="root ch" ptType="all node" func="cnt" op="equ" val="2">
            <dgm:layoutNode name="overl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chevronComposite2" styleLbl="alignImgPlace1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l" for="ch" forName="chevron2"/>
                <dgm:constr type="t" for="ch" forName="chevron2" refType="h" fact="0.1923"/>
                <dgm:constr type="w" for="ch" forName="chevron2" refType="w"/>
                <dgm:constr type="b" for="ch" forName="chevron2" refType="h"/>
                <dgm:constr type="l" for="ch" forName="spChevron2"/>
                <dgm:constr type="t" for="ch" forName="spChevron2"/>
                <dgm:constr type="w" for="ch" forName="spChevron2" refType="w" fact="0.01"/>
                <dgm:constr type="h" for="ch" forName="spChevron2" refType="h" fact="0.01"/>
              </dgm:constrLst>
              <dgm:layoutNode name="chevron2">
                <dgm:alg type="sp"/>
                <dgm:choose name="Name33">
                  <dgm:if name="Name34" func="var" arg="dir" op="equ" val="norm">
                    <dgm:shape xmlns:r="http://schemas.openxmlformats.org/officeDocument/2006/relationships" type="chevron" r:blip="">
                      <dgm:adjLst>
                        <dgm:adj idx="1" val="0.6231"/>
                      </dgm:adjLst>
                    </dgm:shape>
                  </dgm:if>
                  <dgm:else name="Name35">
                    <dgm:shape xmlns:r="http://schemas.openxmlformats.org/officeDocument/2006/relationships" rot="180" type="chevron" r:blip="">
                      <dgm:adjLst>
                        <dgm:adj idx="1" val="0.6231"/>
                      </dgm:adjLst>
                    </dgm:shape>
                  </dgm:else>
                </dgm:choose>
                <dgm:presOf/>
              </dgm:layoutNode>
              <dgm:layoutNode name="spChevron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layoutNode>
          </dgm:if>
          <dgm:else name="Name36"/>
        </dgm:choos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arrow3">
  <dgm:title val=""/>
  <dgm:desc val=""/>
  <dgm:catLst>
    <dgm:cat type="relationship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l" for="ch" forName="downArrow" refType="w" fact="0.1"/>
              <dgm:constr type="t" for="ch" forName="downArrow" refType="h" fact="0.05"/>
              <dgm:constr type="lOff" for="ch" forName="downArrow" refType="w" fact="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r" for="ch" forName="downArrowText" refType="w" fact="0.8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r" for="ch" forName="upArrow" refType="w" fact="0.9"/>
              <dgm:constr type="rOff" for="ch" forName="upArrow" refType="w" fact="-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l" for="ch" forName="upArrowText" refType="w" fact="0.15"/>
              <dgm:constr type="primFontSz" for="ch" ptType="node" op="equ" val="65"/>
            </dgm:constrLst>
          </dgm:if>
          <dgm:else name="Name4">
            <dgm:constrLst>
              <dgm:constr type="w" for="ch" forName="downArrow" refType="w" fact="0.4"/>
              <dgm:constr type="h" for="ch" forName="downArrow" refType="h" fact="0.8"/>
              <dgm:constr type="l" for="ch" forName="downArrow" refType="w" fact="0.02"/>
              <dgm:constr type="t" for="ch" forName="downArrow" refType="h" fact="0.05"/>
              <dgm:constr type="lOff" for="ch" forName="downArrow" refType="w" fact="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r" for="ch" forName="downArrowText" refType="w"/>
              <dgm:constr type="primFontSz" for="ch" ptType="node" op="equ" val="65"/>
            </dgm:constrLst>
          </dgm:else>
        </dgm:choose>
      </dgm:if>
      <dgm:else name="Name5">
        <dgm:choose name="Name6">
          <dgm:if name="Name7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r" for="ch" forName="downArrow" refType="w" fact="0.9"/>
              <dgm:constr type="t" for="ch" forName="downArrow" refType="h" fact="0.05"/>
              <dgm:constr type="rOff" for="ch" forName="downArrow" refType="w" fact="-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l" for="ch" forName="downArrowText" refType="w" fact="0.1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l" for="ch" forName="upArrow" refType="w" fact="0.1"/>
              <dgm:constr type="lOff" for="ch" forName="upArrow" refType="w" fact="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r" for="ch" forName="upArrowText" refType="w" fact="0.85"/>
              <dgm:constr type="primFontSz" for="ch" ptType="node" op="equ" val="65"/>
            </dgm:constrLst>
          </dgm:if>
          <dgm:else name="Name8">
            <dgm:constrLst>
              <dgm:constr type="w" for="ch" forName="downArrow" refType="w" fact="0.4"/>
              <dgm:constr type="h" for="ch" forName="downArrow" refType="h" fact="0.8"/>
              <dgm:constr type="r" for="ch" forName="downArrow" refType="w" fact="0.98"/>
              <dgm:constr type="t" for="ch" forName="downArrow" refType="h" fact="0.05"/>
              <dgm:constr type="rOff" for="ch" forName="downArrow" refType="w" fact="-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l" for="ch" forName="downArrowText"/>
              <dgm:constr type="primFontSz" for="ch" ptType="node" op="equ" val="65"/>
            </dgm:constrLst>
          </dgm:else>
        </dgm:choose>
      </dgm:else>
    </dgm:choose>
    <dgm:ruleLst/>
    <dgm:choose name="Name9">
      <dgm:if name="Name10" axis="ch" ptType="node" func="cnt" op="gte" val="2">
        <dgm:layoutNode name="divider" styleLbl="fgShp">
          <dgm:alg type="sp"/>
          <dgm:choose name="Name11">
            <dgm:if name="Name12" func="var" arg="dir" op="equ" val="norm">
              <dgm:shape xmlns:r="http://schemas.openxmlformats.org/officeDocument/2006/relationships" rot="-5" type="mathMinus" r:blip="">
                <dgm:adjLst/>
              </dgm:shape>
            </dgm:if>
            <dgm:else name="Name13">
              <dgm:shape xmlns:r="http://schemas.openxmlformats.org/officeDocument/2006/relationships" rot="5" type="mathMinus" r:blip="">
                <dgm:adjLst/>
              </dgm:shape>
            </dgm:else>
          </dgm:choose>
          <dgm:presOf/>
          <dgm:constrLst/>
          <dgm:ruleLst/>
        </dgm:layoutNode>
      </dgm:if>
      <dgm:else name="Name14"/>
    </dgm:choose>
    <dgm:forEach name="Name15" axis="ch" ptType="node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  <dgm:forEach name="Name16" axis="ch" ptType="node" st="2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9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0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340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340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37FA58-88CC-48C0-97B8-AEF664A84DFB}" type="datetimeFigureOut">
              <a:rPr lang="en-US" smtClean="0"/>
              <a:t>3/28/2018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58813" y="1154113"/>
            <a:ext cx="5540375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44861"/>
            <a:ext cx="5486400" cy="363670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2971800" cy="46340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772669"/>
            <a:ext cx="2971800" cy="46340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445AAF-039E-46C6-9D8A-F7D40636898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04994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Creativity is thinking up new things.  Innovation is doing new things.-Theodore Levitt professor at Harvard Business School and editor of the Harvard Business Review</a:t>
            </a:r>
          </a:p>
          <a:p>
            <a:endParaRPr lang="en-US" dirty="0"/>
          </a:p>
          <a:p>
            <a:r>
              <a:rPr lang="en-US" dirty="0"/>
              <a:t>We are not only thinking up new things at State Construction –We are doing new things.</a:t>
            </a:r>
          </a:p>
          <a:p>
            <a:r>
              <a:rPr lang="en-US" dirty="0"/>
              <a:t>I want to take you through a Then, now and future look at what we have done with Interscope and the new things we will do with InterscopePlus.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445AAF-039E-46C6-9D8A-F7D40636898D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39910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buNone/>
            </a:pPr>
            <a:r>
              <a:rPr lang="en-US" dirty="0">
                <a:latin typeface="Basic Sans SF" pitchFamily="2" charset="0"/>
              </a:rPr>
              <a:t>Prior to electronic change orders</a:t>
            </a:r>
          </a:p>
          <a:p>
            <a:pPr lvl="1">
              <a:buNone/>
            </a:pPr>
            <a:r>
              <a:rPr lang="en-US" dirty="0">
                <a:latin typeface="Basic Sans SF" pitchFamily="2" charset="0"/>
              </a:rPr>
              <a:t>It could take weeks for a change order to be approved</a:t>
            </a:r>
          </a:p>
          <a:p>
            <a:pPr lvl="0">
              <a:buNone/>
            </a:pPr>
            <a:r>
              <a:rPr lang="en-US" dirty="0">
                <a:latin typeface="Basic Sans SF" pitchFamily="2" charset="0"/>
              </a:rPr>
              <a:t>Now with electronic change orders</a:t>
            </a:r>
          </a:p>
          <a:p>
            <a:pPr lvl="1">
              <a:buNone/>
            </a:pPr>
            <a:r>
              <a:rPr lang="en-US" dirty="0">
                <a:latin typeface="Basic Sans SF" pitchFamily="2" charset="0"/>
              </a:rPr>
              <a:t>Change orders can be processed in a matter of minutes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445AAF-039E-46C6-9D8A-F7D40636898D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83968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dirty="0"/>
              <a:t>Average of 125 change orders per month</a:t>
            </a:r>
          </a:p>
          <a:p>
            <a:pPr lvl="0"/>
            <a:r>
              <a:rPr lang="en-US" dirty="0"/>
              <a:t>Average cost to process a manual change order $500</a:t>
            </a:r>
          </a:p>
          <a:p>
            <a:pPr lvl="0"/>
            <a:r>
              <a:rPr lang="en-US" dirty="0"/>
              <a:t>Electronic Change Orders have been in production nearly 7 years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445AAF-039E-46C6-9D8A-F7D40636898D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41669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Project Closeout and final reporting is now electronic function and is a huge time saver for designers and SCO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445AAF-039E-46C6-9D8A-F7D40636898D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004734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see Interscope and Bluebeam exchanging data like Interscope and </a:t>
            </a:r>
            <a:r>
              <a:rPr lang="en-US" dirty="0" err="1"/>
              <a:t>Premavera</a:t>
            </a:r>
            <a:r>
              <a:rPr lang="en-US" dirty="0"/>
              <a:t> 6 exchange data today.</a:t>
            </a:r>
          </a:p>
          <a:p>
            <a:r>
              <a:rPr lang="en-US" dirty="0"/>
              <a:t>The biggest change I think we will see in the office will be the physical change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445AAF-039E-46C6-9D8A-F7D40636898D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909470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Just think of the 100’s of pounds of paper we will save</a:t>
            </a:r>
          </a:p>
          <a:p>
            <a:r>
              <a:rPr lang="en-US" dirty="0"/>
              <a:t>We can use this space for more cubicles or workstations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445AAF-039E-46C6-9D8A-F7D40636898D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696842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is what I envision for Electronic Plan Review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445AAF-039E-46C6-9D8A-F7D40636898D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71412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will be more of the reality though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445AAF-039E-46C6-9D8A-F7D40636898D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711011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1-regardless of your internet connection</a:t>
            </a:r>
          </a:p>
          <a:p>
            <a:r>
              <a:rPr lang="en-US" dirty="0"/>
              <a:t>2-start to finish </a:t>
            </a:r>
          </a:p>
          <a:p>
            <a:r>
              <a:rPr lang="en-US" dirty="0"/>
              <a:t>3-Data is stored in the cloud</a:t>
            </a:r>
          </a:p>
          <a:p>
            <a:r>
              <a:rPr lang="en-US" dirty="0"/>
              <a:t>4-colloaborate in real time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5-In the future-our field staff will have the ability to inspect and monitor with the plans on their iPads and collaborate real time with designers, contractors and the State Construction Office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445AAF-039E-46C6-9D8A-F7D40636898D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925465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Each discipline will have its own color to use in markup</a:t>
            </a:r>
          </a:p>
          <a:p>
            <a:r>
              <a:rPr lang="en-US" dirty="0"/>
              <a:t>And you can overlay disciplines for further collaboration</a:t>
            </a:r>
          </a:p>
          <a:p>
            <a:r>
              <a:rPr lang="en-US" dirty="0"/>
              <a:t>As reviewers are creating these markups, they can also make notations that will show up in the review summary report</a:t>
            </a:r>
          </a:p>
          <a:p>
            <a:r>
              <a:rPr lang="en-US" dirty="0"/>
              <a:t>Reviewers will also have a “library” of common comments to choose from</a:t>
            </a:r>
          </a:p>
          <a:p>
            <a:r>
              <a:rPr lang="en-US" dirty="0"/>
              <a:t>Saving the reviewer lots of time by not having to create that written document at the end of the plan review process</a:t>
            </a:r>
          </a:p>
          <a:p>
            <a:r>
              <a:rPr lang="en-US" dirty="0"/>
              <a:t>Some reviewers have stated this part of the process can take as long as the actual plan review itself.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445AAF-039E-46C6-9D8A-F7D40636898D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127595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 know some of you are thinking- I don’t’ have </a:t>
            </a:r>
            <a:r>
              <a:rPr lang="en-US" dirty="0" err="1"/>
              <a:t>bluebeam</a:t>
            </a:r>
            <a:r>
              <a:rPr lang="en-US" dirty="0"/>
              <a:t>, how am I going to fit into this process.</a:t>
            </a:r>
          </a:p>
          <a:p>
            <a:endParaRPr lang="en-US" dirty="0"/>
          </a:p>
          <a:p>
            <a:r>
              <a:rPr lang="en-US" dirty="0"/>
              <a:t>You can download a copy of Bluebeam Vu today.  It is free and can be used with full markup ability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445AAF-039E-46C6-9D8A-F7D40636898D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19256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Interscope is an acronym for: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445AAF-039E-46C6-9D8A-F7D40636898D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921896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are deep in the weeds right now working out the logistics of implementation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Processes Procedures  Document Management, Implementation</a:t>
            </a:r>
          </a:p>
          <a:p>
            <a:endParaRPr lang="en-US" dirty="0"/>
          </a:p>
          <a:p>
            <a:r>
              <a:rPr lang="en-US" dirty="0"/>
              <a:t>Pilot Projects- We are working through some pilot projects now with a few designers and project owners</a:t>
            </a:r>
          </a:p>
          <a:p>
            <a:r>
              <a:rPr lang="en-US" dirty="0"/>
              <a:t>We anticipate having a good foundation in place in about six months.  </a:t>
            </a:r>
          </a:p>
          <a:p>
            <a:r>
              <a:rPr lang="en-US" dirty="0"/>
              <a:t>So stay tuned</a:t>
            </a:r>
          </a:p>
          <a:p>
            <a:endParaRPr lang="en-US" dirty="0"/>
          </a:p>
          <a:p>
            <a:r>
              <a:rPr lang="en-US" dirty="0"/>
              <a:t>Here’s what we do know:</a:t>
            </a:r>
          </a:p>
          <a:p>
            <a:endParaRPr lang="en-US" dirty="0"/>
          </a:p>
          <a:p>
            <a:pPr lvl="0"/>
            <a:r>
              <a:rPr lang="en-US" dirty="0">
                <a:latin typeface="Basic Sans SF" pitchFamily="2" charset="0"/>
              </a:rPr>
              <a:t>All files uploaded into Bluebeam must be PDF’s</a:t>
            </a:r>
          </a:p>
          <a:p>
            <a:pPr lvl="0"/>
            <a:r>
              <a:rPr lang="en-US" dirty="0">
                <a:latin typeface="Basic Sans SF" pitchFamily="2" charset="0"/>
              </a:rPr>
              <a:t>CAD and/or Rivet files will need to be converted to PDF prior to upload</a:t>
            </a:r>
          </a:p>
          <a:p>
            <a:pPr lvl="0"/>
            <a:r>
              <a:rPr lang="en-US" dirty="0">
                <a:latin typeface="Basic Sans SF" pitchFamily="2" charset="0"/>
              </a:rPr>
              <a:t>Bluebeam does </a:t>
            </a:r>
            <a:r>
              <a:rPr lang="en-US" b="1" i="1" dirty="0">
                <a:latin typeface="Basic Sans SF" pitchFamily="2" charset="0"/>
              </a:rPr>
              <a:t>NOT </a:t>
            </a:r>
            <a:r>
              <a:rPr lang="en-US" dirty="0">
                <a:latin typeface="Basic Sans SF" pitchFamily="2" charset="0"/>
              </a:rPr>
              <a:t>have files size limits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Basic Sans SF" pitchFamily="2" charset="0"/>
              </a:rPr>
              <a:t>Plans that are being uploaded should be: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Basic Sans SF" pitchFamily="2" charset="0"/>
              </a:rPr>
              <a:t>Created, Stamped, and Signed Electronically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445AAF-039E-46C6-9D8A-F7D40636898D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977086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These are average review times</a:t>
            </a:r>
          </a:p>
          <a:p>
            <a:r>
              <a:rPr lang="en-US" dirty="0"/>
              <a:t>Disciplines will have the ability to  review simultaneously</a:t>
            </a:r>
          </a:p>
          <a:p>
            <a:r>
              <a:rPr lang="en-US" dirty="0"/>
              <a:t>The largest time saver we see here will be the reviewer not having to re write comments &amp;  generate word doc at the end of reviewing</a:t>
            </a:r>
          </a:p>
          <a:p>
            <a:r>
              <a:rPr lang="en-US" dirty="0"/>
              <a:t>This task will happen simultaneously as the plan review occurs.  Bluebeam will capture the reviewers notes and compile them in the a summary document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445AAF-039E-46C6-9D8A-F7D40636898D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746960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Based on the current work load SCO will not need to hire 10 additional staff in design review BECAUSE of the implementation of Bluebeam</a:t>
            </a:r>
          </a:p>
          <a:p>
            <a:r>
              <a:rPr lang="en-US" dirty="0"/>
              <a:t>With that said, we have cost avoidance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445AAF-039E-46C6-9D8A-F7D40636898D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953336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By having Bluebeam we will save 5880 man hours annually or 29,400 hours over a 5 </a:t>
            </a:r>
            <a:r>
              <a:rPr lang="en-US" dirty="0" err="1"/>
              <a:t>yr</a:t>
            </a:r>
            <a:r>
              <a:rPr lang="en-US" dirty="0"/>
              <a:t> period collectively</a:t>
            </a:r>
          </a:p>
          <a:p>
            <a:r>
              <a:rPr lang="en-US" dirty="0"/>
              <a:t>This is a 50% increase in productivity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445AAF-039E-46C6-9D8A-F7D40636898D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219074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will those man hours look like in dollars?</a:t>
            </a:r>
          </a:p>
          <a:p>
            <a:r>
              <a:rPr lang="en-US" dirty="0"/>
              <a:t>636 K in salaries annually</a:t>
            </a:r>
          </a:p>
          <a:p>
            <a:r>
              <a:rPr lang="en-US" dirty="0"/>
              <a:t>Or almost 3.2 mil in salaries over a 5 </a:t>
            </a:r>
            <a:r>
              <a:rPr lang="en-US" dirty="0" err="1"/>
              <a:t>yr</a:t>
            </a:r>
            <a:r>
              <a:rPr lang="en-US" dirty="0"/>
              <a:t> period collectively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445AAF-039E-46C6-9D8A-F7D40636898D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225882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aseline="0" dirty="0">
                <a:latin typeface="Basic Sans SF" pitchFamily="2" charset="0"/>
              </a:rPr>
              <a:t>We cannot even quantify the savings we and </a:t>
            </a:r>
            <a:r>
              <a:rPr lang="en-US" sz="1200" b="1" i="1" baseline="0" dirty="0">
                <a:latin typeface="Basic Sans SF" pitchFamily="2" charset="0"/>
              </a:rPr>
              <a:t>you</a:t>
            </a:r>
            <a:r>
              <a:rPr lang="en-US" sz="1200" baseline="0" dirty="0">
                <a:latin typeface="Basic Sans SF" pitchFamily="2" charset="0"/>
              </a:rPr>
              <a:t> will realize with electronic review</a:t>
            </a:r>
            <a:endParaRPr lang="en-US" sz="1200" dirty="0">
              <a:latin typeface="Basic Sans SF" pitchFamily="2" charset="0"/>
            </a:endParaRPr>
          </a:p>
          <a:p>
            <a:r>
              <a:rPr lang="en-US" dirty="0"/>
              <a:t>Paper</a:t>
            </a:r>
          </a:p>
          <a:p>
            <a:r>
              <a:rPr lang="en-US" dirty="0"/>
              <a:t>Printing</a:t>
            </a:r>
          </a:p>
          <a:p>
            <a:r>
              <a:rPr lang="en-US" dirty="0"/>
              <a:t>Courier/mail</a:t>
            </a:r>
          </a:p>
          <a:p>
            <a:endParaRPr lang="en-US" dirty="0"/>
          </a:p>
          <a:p>
            <a:r>
              <a:rPr lang="en-US" dirty="0"/>
              <a:t>I these stats will make a great slide in a few years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445AAF-039E-46C6-9D8A-F7D40636898D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460224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went  from this to this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445AAF-039E-46C6-9D8A-F7D40636898D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567865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are also working on a few other initiatives in Interscope</a:t>
            </a:r>
          </a:p>
          <a:p>
            <a:r>
              <a:rPr lang="en-US" dirty="0"/>
              <a:t>Design build contracts are coming and we are working on a solution in Interscope, as we speak, to accommodate these new contract types</a:t>
            </a:r>
          </a:p>
          <a:p>
            <a:r>
              <a:rPr lang="en-US" dirty="0"/>
              <a:t>We are working with the university system to streamline some data entry in (AIM) and Interscope</a:t>
            </a:r>
          </a:p>
          <a:p>
            <a:r>
              <a:rPr lang="en-US" dirty="0"/>
              <a:t>We have the same initiative with the Community College system office using the ERP-Enterprise Resource Planning- system which is the early development phase now.</a:t>
            </a:r>
          </a:p>
          <a:p>
            <a:r>
              <a:rPr lang="en-US" dirty="0"/>
              <a:t>We continue to develop the HUB reporting within Interscope</a:t>
            </a:r>
          </a:p>
          <a:p>
            <a:r>
              <a:rPr lang="en-US" dirty="0"/>
              <a:t>As well as an inspections module to adhere to the </a:t>
            </a:r>
            <a:r>
              <a:rPr lang="en-US" dirty="0" err="1"/>
              <a:t>the</a:t>
            </a:r>
            <a:r>
              <a:rPr lang="en-US" dirty="0"/>
              <a:t> legislative mandated inspections for trades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445AAF-039E-46C6-9D8A-F7D40636898D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218564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445AAF-039E-46C6-9D8A-F7D40636898D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096720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 Interscope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445AAF-039E-46C6-9D8A-F7D40636898D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99584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dirty="0">
                <a:latin typeface="Basic Sans SF" pitchFamily="2" charset="0"/>
              </a:rPr>
              <a:t>Interscope was originally created in 1999 for the State Construction Office to internally track Capital Projects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latin typeface="Basic Sans SF" pitchFamily="2" charset="0"/>
              </a:rPr>
              <a:t>In 2012, the decision was made to create a state-wide Capital Project System that would be used by the Community College System, the University System, and all State Agencies.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6CAE73-D757-4382-BAD6-46BDC4D09212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743354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If we have not already mentioned it,</a:t>
            </a:r>
          </a:p>
          <a:p>
            <a:r>
              <a:rPr lang="en-US" dirty="0"/>
              <a:t>The QR code on the back of your name tag is a link to all of today’s presentations.  </a:t>
            </a:r>
          </a:p>
          <a:p>
            <a:r>
              <a:rPr lang="en-US" dirty="0"/>
              <a:t>Within my presentation, you have links to the registration forms for all of the training classes offered and training resources.  As well as this connect NC bond mapping project.</a:t>
            </a:r>
          </a:p>
          <a:p>
            <a:endParaRPr lang="en-US" dirty="0"/>
          </a:p>
          <a:p>
            <a:r>
              <a:rPr lang="en-US" dirty="0"/>
              <a:t>Thank you and enjoy the rest of the conference.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445AAF-039E-46C6-9D8A-F7D40636898D}" type="slidenum">
              <a:rPr lang="en-US" smtClean="0"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008412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Ole and Sven are out hunting in Minnesota and they shoot a deer. They begin dragging the deer back to the truck by the tail, but they keep slipping and losing both their grip and their balance.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farmer comes along and asks them, “What are you boys doing?”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They reply, “We’re dragging the deer back to the truck.”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farmer tells them, “You are not supposed to drag a deer by the tail. You’re supposed to drag the deer by the handles. They’re called antlers. You’re supposed to drag a deer by the antlers.”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Ole an Sven say, “Thank you very much for the idea.”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They begin pulling the deer by the antlers. After about five minutes, they are making rapid progress. Ole says to Sven, “Sven, the farmer was right. It goes a lot easier by the antlers.”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Sven replies, “Yeah, but we’re getting farther and farther from the truck.”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  <a:p>
            <a:r>
              <a:rPr lang="en-US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“The majority of people in life are pulling the easy way, but they are getting further and further from the ‘truck’ or their real goals and objectives.”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445AAF-039E-46C6-9D8A-F7D40636898D}" type="slidenum">
              <a:rPr lang="en-US" smtClean="0"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86267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6CAE73-D757-4382-BAD6-46BDC4D09212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32879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I'm not big on reach backs, but, it is important for us to understand where we were so we can understand where we are and where we area going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445AAF-039E-46C6-9D8A-F7D40636898D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30560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These are boxes of mail going out for one change order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445AAF-039E-46C6-9D8A-F7D40636898D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74224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latin typeface="Basic Sans SF" pitchFamily="2" charset="0"/>
              </a:rPr>
              <a:t>Prior to InterscopePlus weekly Inspections</a:t>
            </a:r>
            <a:br>
              <a:rPr lang="en-US" sz="1200" dirty="0">
                <a:latin typeface="Basic Sans SF" pitchFamily="2" charset="0"/>
              </a:rPr>
            </a:br>
            <a:r>
              <a:rPr lang="en-US" sz="1200" dirty="0">
                <a:latin typeface="Basic Sans SF" pitchFamily="2" charset="0"/>
              </a:rPr>
              <a:t>and monthly progress reports were </a:t>
            </a:r>
            <a:br>
              <a:rPr lang="en-US" sz="1200" dirty="0">
                <a:latin typeface="Basic Sans SF" pitchFamily="2" charset="0"/>
              </a:rPr>
            </a:br>
            <a:r>
              <a:rPr lang="en-US" sz="1200" dirty="0">
                <a:latin typeface="Basic Sans SF" pitchFamily="2" charset="0"/>
              </a:rPr>
              <a:t>a manual process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445AAF-039E-46C6-9D8A-F7D40636898D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97936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with a limited number of characters available</a:t>
            </a:r>
          </a:p>
          <a:p>
            <a:r>
              <a:rPr lang="en-US" dirty="0"/>
              <a:t>The person keying the data sometimes had to decide what was most important to record.  If there were questions or more information needed the paper file had to located.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445AAF-039E-46C6-9D8A-F7D40636898D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53229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445AAF-039E-46C6-9D8A-F7D40636898D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52175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74423" y="802298"/>
            <a:ext cx="8637073" cy="2920713"/>
          </a:xfrm>
        </p:spPr>
        <p:txBody>
          <a:bodyPr bIns="0" anchor="b">
            <a:normAutofit/>
          </a:bodyPr>
          <a:lstStyle>
            <a:lvl1pPr algn="ctr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74424" y="3724074"/>
            <a:ext cx="8637072" cy="977621"/>
          </a:xfrm>
        </p:spPr>
        <p:txBody>
          <a:bodyPr tIns="91440" bIns="91440">
            <a:normAutofit/>
          </a:bodyPr>
          <a:lstStyle>
            <a:lvl1pPr marL="0" indent="0" algn="ctr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C04DE-35C2-4599-ACC9-66B3DE4ED678}" type="datetime1">
              <a:rPr lang="en-US" smtClean="0"/>
              <a:t>3/28/2018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1579" y="329307"/>
            <a:ext cx="5626774" cy="309201"/>
          </a:xfrm>
        </p:spPr>
        <p:txBody>
          <a:bodyPr/>
          <a:lstStyle/>
          <a:p>
            <a:r>
              <a:rPr lang="en-US"/>
              <a:t>SCO Conference 2018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76834" y="798973"/>
            <a:ext cx="811019" cy="503578"/>
          </a:xfrm>
        </p:spPr>
        <p:txBody>
          <a:bodyPr/>
          <a:lstStyle/>
          <a:p>
            <a:fld id="{7F3880D7-C2E8-4871-B263-62A62B7840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12597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614FD-BEEC-4288-B67C-8219B7B341A3}" type="datetime1">
              <a:rPr lang="en-US" smtClean="0"/>
              <a:t>3/28/2018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SCO Conference 2018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880D7-C2E8-4871-B263-62A62B7840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36223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27052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518654" cy="465988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04961-A736-428A-A1B8-A8E4347B4893}" type="datetime1">
              <a:rPr lang="en-US" smtClean="0"/>
              <a:t>3/28/2018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SCO Conference 2018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880D7-C2E8-4871-B263-62A62B7840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51438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C9739-AC8C-43BD-8124-C146F0CC95C9}" type="datetime1">
              <a:rPr lang="en-US" smtClean="0"/>
              <a:t>3/28/2018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SCO Conference 2018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880D7-C2E8-4871-B263-62A62B7840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1869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4423" y="1756130"/>
            <a:ext cx="8643154" cy="1969007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4423" y="3725137"/>
            <a:ext cx="8643154" cy="1093987"/>
          </a:xfrm>
        </p:spPr>
        <p:txBody>
          <a:bodyPr tIns="91440"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83E1C-4BDE-462B-8317-94142A7EC480}" type="datetime1">
              <a:rPr lang="en-US" smtClean="0"/>
              <a:t>3/28/2018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SCO Conference 2018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880D7-C2E8-4871-B263-62A62B7840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59570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293577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488654" cy="344859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54140" y="2017343"/>
            <a:ext cx="4488654" cy="344152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F29BA-E9FF-4E3D-A4D9-EFEC292AAADB}" type="datetime1">
              <a:rPr lang="en-US" smtClean="0"/>
              <a:t>3/28/2018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SCO Conference 2018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880D7-C2E8-4871-B263-62A62B7840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77508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295603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488794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488794" cy="264445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56025" y="2023003"/>
            <a:ext cx="4488794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56025" y="2821491"/>
            <a:ext cx="4488794" cy="263737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7BAAA-F3C6-4D4E-8A46-8A513A8E2BCB}" type="datetime1">
              <a:rPr lang="en-US" smtClean="0"/>
              <a:t>3/28/2018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SCO Conference 2018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880D7-C2E8-4871-B263-62A62B7840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48583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197DC-71C1-4C2E-93E9-DF741C421492}" type="datetime1">
              <a:rPr lang="en-US" smtClean="0"/>
              <a:t>3/28/2018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SCO Conference 2018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880D7-C2E8-4871-B263-62A62B7840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05713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5B1FE-AA1A-4696-A20E-96C50664C7D4}" type="datetime1">
              <a:rPr lang="en-US" smtClean="0"/>
              <a:t>3/28/2018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SCO Conference 2018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880D7-C2E8-4871-B263-62A62B7840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93316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2961967" cy="2406518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3032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2961967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1C9EB-FF9B-4F6E-83B5-005C482FCF7A}" type="datetime1">
              <a:rPr lang="en-US" smtClean="0"/>
              <a:t>3/28/2018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SCO Conference 2018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880D7-C2E8-4871-B263-62A62B7840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15756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>
            <a:xfrm>
              <a:off x="7477387" y="482170"/>
              <a:ext cx="4074533" cy="5149101"/>
            </a:xfrm>
            <a:prstGeom prst="rect">
              <a:avLst/>
            </a:prstGeom>
            <a:blipFill dpi="0" rotWithShape="1">
              <a:blip r:embed="rId2">
                <a:alphaModFix amt="3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tile tx="0" ty="0" sx="100000" sy="100000" flip="none" algn="ctr"/>
            </a:blip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 extrusionH="76200" contourW="12700" prstMaterial="matte">
              <a:bevelT w="152400" h="50800" prst="softRound"/>
              <a:extrusionClr>
                <a:schemeClr val="tx2"/>
              </a:extrusionClr>
              <a:contourClr>
                <a:schemeClr val="bg2"/>
              </a:contourClr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38100" cmpd="sng">
              <a:solidFill>
                <a:schemeClr val="tx2">
                  <a:lumMod val="25000"/>
                </a:schemeClr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2"/>
            <a:ext cx="5532328" cy="1922299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50000"/>
              <a:lumOff val="50000"/>
              <a:alpha val="80000"/>
            </a:schemeClr>
          </a:solidFill>
          <a:ln w="9525" cap="sq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3200" dirty="0"/>
            </a:lvl1pPr>
          </a:lstStyle>
          <a:p>
            <a:pPr lvl="0" algn="ctr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059600"/>
            <a:ext cx="5524404" cy="2090134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A52B5DDC-A901-47A7-BF5A-57D9029F864E}" type="datetime1">
              <a:rPr lang="en-US" smtClean="0"/>
              <a:t>3/28/2018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r>
              <a:rPr lang="en-US"/>
              <a:t>SCO Conference 2018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880D7-C2E8-4871-B263-62A62B7840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8941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291215" cy="10492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29121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42079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0E1EF7-F9C6-4A07-99C4-0EF3681C6946}" type="datetime1">
              <a:rPr lang="en-US" smtClean="0"/>
              <a:t>3/28/2018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626774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SCO Conference 2018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7F3880D7-C2E8-4871-B263-62A62B78406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622291"/>
            <a:ext cx="12192000" cy="250598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>
                  <a:alpha val="8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562"/>
          <a:stretch/>
        </p:blipFill>
        <p:spPr>
          <a:xfrm>
            <a:off x="0" y="6129338"/>
            <a:ext cx="12192000" cy="742950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>
            <a:off x="0" y="6138142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359659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</p:sldLayoutIdLst>
  <p:hf sldNum="0" hd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2.xml"/><Relationship Id="rId3" Type="http://schemas.openxmlformats.org/officeDocument/2006/relationships/image" Target="../media/image14.png"/><Relationship Id="rId7" Type="http://schemas.openxmlformats.org/officeDocument/2006/relationships/diagramColors" Target="../diagrams/colors12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2.xml"/><Relationship Id="rId5" Type="http://schemas.openxmlformats.org/officeDocument/2006/relationships/diagramLayout" Target="../diagrams/layout12.xml"/><Relationship Id="rId4" Type="http://schemas.openxmlformats.org/officeDocument/2006/relationships/diagramData" Target="../diagrams/data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5.xml"/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12" Type="http://schemas.microsoft.com/office/2007/relationships/diagramDrawing" Target="../diagrams/drawing15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4.xml"/><Relationship Id="rId11" Type="http://schemas.openxmlformats.org/officeDocument/2006/relationships/diagramColors" Target="../diagrams/colors15.xml"/><Relationship Id="rId5" Type="http://schemas.openxmlformats.org/officeDocument/2006/relationships/diagramQuickStyle" Target="../diagrams/quickStyle14.xml"/><Relationship Id="rId10" Type="http://schemas.openxmlformats.org/officeDocument/2006/relationships/diagramQuickStyle" Target="../diagrams/quickStyle15.xml"/><Relationship Id="rId4" Type="http://schemas.openxmlformats.org/officeDocument/2006/relationships/diagramLayout" Target="../diagrams/layout14.xml"/><Relationship Id="rId9" Type="http://schemas.openxmlformats.org/officeDocument/2006/relationships/diagramLayout" Target="../diagrams/layout15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7.xml"/><Relationship Id="rId3" Type="http://schemas.openxmlformats.org/officeDocument/2006/relationships/diagramData" Target="../diagrams/data16.xml"/><Relationship Id="rId7" Type="http://schemas.microsoft.com/office/2007/relationships/diagramDrawing" Target="../diagrams/drawing16.xml"/><Relationship Id="rId12" Type="http://schemas.microsoft.com/office/2007/relationships/diagramDrawing" Target="../diagrams/drawing17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6.xml"/><Relationship Id="rId11" Type="http://schemas.openxmlformats.org/officeDocument/2006/relationships/diagramColors" Target="../diagrams/colors17.xml"/><Relationship Id="rId5" Type="http://schemas.openxmlformats.org/officeDocument/2006/relationships/diagramQuickStyle" Target="../diagrams/quickStyle16.xml"/><Relationship Id="rId10" Type="http://schemas.openxmlformats.org/officeDocument/2006/relationships/diagramQuickStyle" Target="../diagrams/quickStyle17.xml"/><Relationship Id="rId4" Type="http://schemas.openxmlformats.org/officeDocument/2006/relationships/diagramLayout" Target="../diagrams/layout16.xml"/><Relationship Id="rId9" Type="http://schemas.openxmlformats.org/officeDocument/2006/relationships/diagramLayout" Target="../diagrams/layout17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9.xml"/><Relationship Id="rId3" Type="http://schemas.openxmlformats.org/officeDocument/2006/relationships/diagramData" Target="../diagrams/data18.xml"/><Relationship Id="rId7" Type="http://schemas.microsoft.com/office/2007/relationships/diagramDrawing" Target="../diagrams/drawing18.xml"/><Relationship Id="rId12" Type="http://schemas.microsoft.com/office/2007/relationships/diagramDrawing" Target="../diagrams/drawing19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8.xml"/><Relationship Id="rId11" Type="http://schemas.openxmlformats.org/officeDocument/2006/relationships/diagramColors" Target="../diagrams/colors19.xml"/><Relationship Id="rId5" Type="http://schemas.openxmlformats.org/officeDocument/2006/relationships/diagramQuickStyle" Target="../diagrams/quickStyle18.xml"/><Relationship Id="rId10" Type="http://schemas.openxmlformats.org/officeDocument/2006/relationships/diagramQuickStyle" Target="../diagrams/quickStyle19.xml"/><Relationship Id="rId4" Type="http://schemas.openxmlformats.org/officeDocument/2006/relationships/diagramLayout" Target="../diagrams/layout18.xml"/><Relationship Id="rId9" Type="http://schemas.openxmlformats.org/officeDocument/2006/relationships/diagramLayout" Target="../diagrams/layout1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0.xml"/><Relationship Id="rId7" Type="http://schemas.microsoft.com/office/2007/relationships/diagramDrawing" Target="../diagrams/drawing20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0.xml"/><Relationship Id="rId5" Type="http://schemas.openxmlformats.org/officeDocument/2006/relationships/diagramQuickStyle" Target="../diagrams/quickStyle20.xml"/><Relationship Id="rId4" Type="http://schemas.openxmlformats.org/officeDocument/2006/relationships/diagramLayout" Target="../diagrams/layout2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1.xml"/><Relationship Id="rId7" Type="http://schemas.microsoft.com/office/2007/relationships/diagramDrawing" Target="../diagrams/drawing21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1.xml"/><Relationship Id="rId5" Type="http://schemas.openxmlformats.org/officeDocument/2006/relationships/diagramQuickStyle" Target="../diagrams/quickStyle21.xml"/><Relationship Id="rId4" Type="http://schemas.openxmlformats.org/officeDocument/2006/relationships/diagramLayout" Target="../diagrams/layout2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2.xml"/><Relationship Id="rId7" Type="http://schemas.microsoft.com/office/2007/relationships/diagramDrawing" Target="../diagrams/drawing22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2.xml"/><Relationship Id="rId5" Type="http://schemas.openxmlformats.org/officeDocument/2006/relationships/diagramQuickStyle" Target="../diagrams/quickStyle22.xml"/><Relationship Id="rId4" Type="http://schemas.openxmlformats.org/officeDocument/2006/relationships/diagramLayout" Target="../diagrams/layout2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4.xml"/><Relationship Id="rId3" Type="http://schemas.openxmlformats.org/officeDocument/2006/relationships/diagramData" Target="../diagrams/data23.xml"/><Relationship Id="rId7" Type="http://schemas.microsoft.com/office/2007/relationships/diagramDrawing" Target="../diagrams/drawing23.xml"/><Relationship Id="rId12" Type="http://schemas.microsoft.com/office/2007/relationships/diagramDrawing" Target="../diagrams/drawing24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3.xml"/><Relationship Id="rId11" Type="http://schemas.openxmlformats.org/officeDocument/2006/relationships/diagramColors" Target="../diagrams/colors24.xml"/><Relationship Id="rId5" Type="http://schemas.openxmlformats.org/officeDocument/2006/relationships/diagramQuickStyle" Target="../diagrams/quickStyle23.xml"/><Relationship Id="rId10" Type="http://schemas.openxmlformats.org/officeDocument/2006/relationships/diagramQuickStyle" Target="../diagrams/quickStyle24.xml"/><Relationship Id="rId4" Type="http://schemas.openxmlformats.org/officeDocument/2006/relationships/diagramLayout" Target="../diagrams/layout23.xml"/><Relationship Id="rId9" Type="http://schemas.openxmlformats.org/officeDocument/2006/relationships/diagramLayout" Target="../diagrams/layout2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5.xml"/><Relationship Id="rId2" Type="http://schemas.openxmlformats.org/officeDocument/2006/relationships/diagramData" Target="../diagrams/data2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5.xml"/><Relationship Id="rId5" Type="http://schemas.openxmlformats.org/officeDocument/2006/relationships/diagramColors" Target="../diagrams/colors25.xml"/><Relationship Id="rId4" Type="http://schemas.openxmlformats.org/officeDocument/2006/relationships/diagramQuickStyle" Target="../diagrams/quickStyle2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6.xml"/><Relationship Id="rId2" Type="http://schemas.openxmlformats.org/officeDocument/2006/relationships/diagramData" Target="../diagrams/data2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6.xml"/><Relationship Id="rId5" Type="http://schemas.openxmlformats.org/officeDocument/2006/relationships/diagramColors" Target="../diagrams/colors26.xml"/><Relationship Id="rId4" Type="http://schemas.openxmlformats.org/officeDocument/2006/relationships/diagramQuickStyle" Target="../diagrams/quickStyle2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7.xml"/><Relationship Id="rId2" Type="http://schemas.openxmlformats.org/officeDocument/2006/relationships/diagramData" Target="../diagrams/data2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7.xml"/><Relationship Id="rId5" Type="http://schemas.openxmlformats.org/officeDocument/2006/relationships/diagramColors" Target="../diagrams/colors27.xml"/><Relationship Id="rId4" Type="http://schemas.openxmlformats.org/officeDocument/2006/relationships/diagramQuickStyle" Target="../diagrams/quickStyle27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9.xml"/><Relationship Id="rId3" Type="http://schemas.openxmlformats.org/officeDocument/2006/relationships/diagramLayout" Target="../diagrams/layout28.xml"/><Relationship Id="rId7" Type="http://schemas.openxmlformats.org/officeDocument/2006/relationships/diagramData" Target="../diagrams/data29.xml"/><Relationship Id="rId2" Type="http://schemas.openxmlformats.org/officeDocument/2006/relationships/diagramData" Target="../diagrams/data2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8.xml"/><Relationship Id="rId11" Type="http://schemas.microsoft.com/office/2007/relationships/diagramDrawing" Target="../diagrams/drawing29.xml"/><Relationship Id="rId5" Type="http://schemas.openxmlformats.org/officeDocument/2006/relationships/diagramColors" Target="../diagrams/colors28.xml"/><Relationship Id="rId10" Type="http://schemas.openxmlformats.org/officeDocument/2006/relationships/diagramColors" Target="../diagrams/colors29.xml"/><Relationship Id="rId4" Type="http://schemas.openxmlformats.org/officeDocument/2006/relationships/diagramQuickStyle" Target="../diagrams/quickStyle28.xml"/><Relationship Id="rId9" Type="http://schemas.openxmlformats.org/officeDocument/2006/relationships/diagramQuickStyle" Target="../diagrams/quickStyle29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1.xml"/><Relationship Id="rId3" Type="http://schemas.openxmlformats.org/officeDocument/2006/relationships/diagramLayout" Target="../diagrams/layout30.xml"/><Relationship Id="rId7" Type="http://schemas.openxmlformats.org/officeDocument/2006/relationships/diagramData" Target="../diagrams/data31.xml"/><Relationship Id="rId2" Type="http://schemas.openxmlformats.org/officeDocument/2006/relationships/diagramData" Target="../diagrams/data3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0.xml"/><Relationship Id="rId11" Type="http://schemas.microsoft.com/office/2007/relationships/diagramDrawing" Target="../diagrams/drawing31.xml"/><Relationship Id="rId5" Type="http://schemas.openxmlformats.org/officeDocument/2006/relationships/diagramColors" Target="../diagrams/colors30.xml"/><Relationship Id="rId10" Type="http://schemas.openxmlformats.org/officeDocument/2006/relationships/diagramColors" Target="../diagrams/colors31.xml"/><Relationship Id="rId4" Type="http://schemas.openxmlformats.org/officeDocument/2006/relationships/diagramQuickStyle" Target="../diagrams/quickStyle30.xml"/><Relationship Id="rId9" Type="http://schemas.openxmlformats.org/officeDocument/2006/relationships/diagramQuickStyle" Target="../diagrams/quickStyle31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3.xml"/><Relationship Id="rId3" Type="http://schemas.openxmlformats.org/officeDocument/2006/relationships/diagramData" Target="../diagrams/data32.xml"/><Relationship Id="rId7" Type="http://schemas.microsoft.com/office/2007/relationships/diagramDrawing" Target="../diagrams/drawing32.xml"/><Relationship Id="rId12" Type="http://schemas.microsoft.com/office/2007/relationships/diagramDrawing" Target="../diagrams/drawing33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2.xml"/><Relationship Id="rId11" Type="http://schemas.openxmlformats.org/officeDocument/2006/relationships/diagramColors" Target="../diagrams/colors33.xml"/><Relationship Id="rId5" Type="http://schemas.openxmlformats.org/officeDocument/2006/relationships/diagramQuickStyle" Target="../diagrams/quickStyle32.xml"/><Relationship Id="rId10" Type="http://schemas.openxmlformats.org/officeDocument/2006/relationships/diagramQuickStyle" Target="../diagrams/quickStyle33.xml"/><Relationship Id="rId4" Type="http://schemas.openxmlformats.org/officeDocument/2006/relationships/diagramLayout" Target="../diagrams/layout32.xml"/><Relationship Id="rId9" Type="http://schemas.openxmlformats.org/officeDocument/2006/relationships/diagramLayout" Target="../diagrams/layout3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notesSlide" Target="../notesSlides/notesSlide3.xml"/><Relationship Id="rId7" Type="http://schemas.openxmlformats.org/officeDocument/2006/relationships/diagramColors" Target="../diagrams/colors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Relationship Id="rId9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notesSlide" Target="../notesSlides/notesSlide4.xml"/><Relationship Id="rId7" Type="http://schemas.openxmlformats.org/officeDocument/2006/relationships/diagramColors" Target="../diagrams/colors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408284-7D93-41F6-ADEF-8D1DFAACFF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5431" y="120074"/>
            <a:ext cx="11028947" cy="1743590"/>
          </a:xfrm>
        </p:spPr>
        <p:txBody>
          <a:bodyPr>
            <a:normAutofit/>
          </a:bodyPr>
          <a:lstStyle/>
          <a:p>
            <a:pPr algn="ctr"/>
            <a:r>
              <a:rPr lang="en-US" sz="4400" b="1" dirty="0">
                <a:solidFill>
                  <a:schemeClr val="tx1"/>
                </a:solidFill>
                <a:latin typeface="Basic Sans SF" pitchFamily="2" charset="0"/>
              </a:rPr>
              <a:t>37</a:t>
            </a:r>
            <a:r>
              <a:rPr lang="en-US" sz="4400" b="1" baseline="30000" dirty="0">
                <a:solidFill>
                  <a:schemeClr val="tx1"/>
                </a:solidFill>
                <a:latin typeface="Basic Sans SF" pitchFamily="2" charset="0"/>
              </a:rPr>
              <a:t>th</a:t>
            </a:r>
            <a:r>
              <a:rPr lang="en-US" sz="4400" b="1" dirty="0">
                <a:solidFill>
                  <a:schemeClr val="tx1"/>
                </a:solidFill>
                <a:latin typeface="Basic Sans SF" pitchFamily="2" charset="0"/>
              </a:rPr>
              <a:t> Annual State Construction Conference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2C8F10D-A676-40F0-B641-130D282CB1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5431" y="4905876"/>
            <a:ext cx="11028947" cy="1764632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Basic Sans SF" pitchFamily="2" charset="0"/>
              </a:rPr>
              <a:t>Bluebeam and InterScope Plus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5A0F965-7046-492C-8AE0-B72B232310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5023" y="6365290"/>
            <a:ext cx="2310322" cy="365125"/>
          </a:xfrm>
        </p:spPr>
        <p:txBody>
          <a:bodyPr/>
          <a:lstStyle/>
          <a:p>
            <a:r>
              <a:rPr lang="en-US" sz="1200" dirty="0">
                <a:latin typeface="Basic Sans SF" pitchFamily="2" charset="0"/>
              </a:rPr>
              <a:t>SCO Conference 2018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EC6E40C-859A-4CBE-96F4-4C2532071D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6831" y="2366210"/>
            <a:ext cx="1896501" cy="1896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1260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6DE306C-7F59-48CE-8A46-C24A099E21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3833" y="6383159"/>
            <a:ext cx="1771912" cy="309201"/>
          </a:xfrm>
        </p:spPr>
        <p:txBody>
          <a:bodyPr/>
          <a:lstStyle/>
          <a:p>
            <a:r>
              <a:rPr lang="en-US" sz="1200" dirty="0">
                <a:latin typeface="Basic Sans SF" pitchFamily="2" charset="0"/>
              </a:rPr>
              <a:t>SCO Conference 2018</a:t>
            </a:r>
          </a:p>
        </p:txBody>
      </p:sp>
      <p:pic>
        <p:nvPicPr>
          <p:cNvPr id="5" name="Content Placeholder 4" descr="Image result for file room">
            <a:extLst>
              <a:ext uri="{FF2B5EF4-FFF2-40B4-BE49-F238E27FC236}">
                <a16:creationId xmlns:a16="http://schemas.microsoft.com/office/drawing/2014/main" id="{42DD0E1B-C635-40D3-B95C-D7A9E445F66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2982" y="205509"/>
            <a:ext cx="6446982" cy="644698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833963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9AFB6CF9-F42C-4D7C-BA2D-7A828438829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80930230"/>
              </p:ext>
            </p:extLst>
          </p:nvPr>
        </p:nvGraphicFramePr>
        <p:xfrm>
          <a:off x="838200" y="365124"/>
          <a:ext cx="10494818" cy="59248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DBA429F-112F-4A0C-937F-E0516A1238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2150" y="6374990"/>
            <a:ext cx="1892977" cy="365125"/>
          </a:xfrm>
        </p:spPr>
        <p:txBody>
          <a:bodyPr/>
          <a:lstStyle/>
          <a:p>
            <a:r>
              <a:rPr lang="en-US" sz="1200" dirty="0">
                <a:latin typeface="Basic Sans SF" pitchFamily="2" charset="0"/>
              </a:rPr>
              <a:t>SCO Conference 2018</a:t>
            </a:r>
          </a:p>
        </p:txBody>
      </p:sp>
    </p:spTree>
    <p:extLst>
      <p:ext uri="{BB962C8B-B14F-4D97-AF65-F5344CB8AC3E}">
        <p14:creationId xmlns:p14="http://schemas.microsoft.com/office/powerpoint/2010/main" val="33943367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C1D835AC-7700-4EFF-BB45-FD0B118797D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93733049"/>
              </p:ext>
            </p:extLst>
          </p:nvPr>
        </p:nvGraphicFramePr>
        <p:xfrm>
          <a:off x="489527" y="822037"/>
          <a:ext cx="11060789" cy="53782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62B1951-12F5-4D3F-A171-FBB44C92B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6387" y="6322291"/>
            <a:ext cx="1826378" cy="365125"/>
          </a:xfrm>
        </p:spPr>
        <p:txBody>
          <a:bodyPr/>
          <a:lstStyle/>
          <a:p>
            <a:r>
              <a:rPr lang="en-US" sz="1200" dirty="0">
                <a:latin typeface="Basic Sans SF" pitchFamily="2" charset="0"/>
              </a:rPr>
              <a:t>SCO Conference 2018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76E7033-BB4E-430A-954F-6C884FD4DEC1}"/>
              </a:ext>
            </a:extLst>
          </p:cNvPr>
          <p:cNvSpPr txBox="1"/>
          <p:nvPr/>
        </p:nvSpPr>
        <p:spPr>
          <a:xfrm>
            <a:off x="2022765" y="611544"/>
            <a:ext cx="2235199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3200" b="1" dirty="0">
              <a:latin typeface="Basic Sans SF" pitchFamily="2" charset="0"/>
              <a:ea typeface="Adobe Fan Heiti Std B" panose="020B0700000000000000" pitchFamily="34" charset="-128"/>
            </a:endParaRPr>
          </a:p>
          <a:p>
            <a:pPr algn="ctr"/>
            <a:endParaRPr lang="en-US" sz="3200" b="1" dirty="0">
              <a:latin typeface="Basic Sans SF" pitchFamily="2" charset="0"/>
              <a:ea typeface="Adobe Fan Heiti Std B" panose="020B0700000000000000" pitchFamily="34" charset="-128"/>
            </a:endParaRPr>
          </a:p>
          <a:p>
            <a:pPr algn="ctr"/>
            <a:endParaRPr lang="en-US" sz="3200" b="1" dirty="0">
              <a:latin typeface="Basic Sans SF" pitchFamily="2" charset="0"/>
              <a:ea typeface="Adobe Fan Heiti Std B" panose="020B0700000000000000" pitchFamily="34" charset="-128"/>
            </a:endParaRPr>
          </a:p>
          <a:p>
            <a:pPr algn="ctr"/>
            <a:endParaRPr lang="en-US" sz="3200" b="1" dirty="0">
              <a:latin typeface="Basic Sans SF" pitchFamily="2" charset="0"/>
              <a:ea typeface="Adobe Fan Heiti Std B" panose="020B0700000000000000" pitchFamily="34" charset="-128"/>
            </a:endParaRPr>
          </a:p>
          <a:p>
            <a:pPr algn="ctr"/>
            <a:r>
              <a:rPr lang="en-US" sz="3200" b="1" dirty="0">
                <a:latin typeface="Basic Sans SF" pitchFamily="2" charset="0"/>
                <a:ea typeface="Adobe Fan Heiti Std B" panose="020B0700000000000000" pitchFamily="34" charset="-128"/>
              </a:rPr>
              <a:t>Reduced Cost</a:t>
            </a:r>
          </a:p>
          <a:p>
            <a:pPr algn="ctr"/>
            <a:r>
              <a:rPr lang="en-US" sz="3200" b="1" dirty="0">
                <a:latin typeface="Basic Sans SF" pitchFamily="2" charset="0"/>
                <a:ea typeface="Adobe Fan Heiti Std B" panose="020B0700000000000000" pitchFamily="34" charset="-128"/>
              </a:rPr>
              <a:t> =</a:t>
            </a:r>
          </a:p>
          <a:p>
            <a:pPr algn="ctr"/>
            <a:r>
              <a:rPr lang="en-US" sz="3200" b="1" dirty="0">
                <a:latin typeface="Basic Sans SF" pitchFamily="2" charset="0"/>
                <a:ea typeface="Adobe Fan Heiti Std B" panose="020B0700000000000000" pitchFamily="34" charset="-128"/>
              </a:rPr>
              <a:t>SAVINGS </a:t>
            </a:r>
          </a:p>
        </p:txBody>
      </p:sp>
    </p:spTree>
    <p:extLst>
      <p:ext uri="{BB962C8B-B14F-4D97-AF65-F5344CB8AC3E}">
        <p14:creationId xmlns:p14="http://schemas.microsoft.com/office/powerpoint/2010/main" val="63367073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F5A9CEE0-CC62-4A76-91D3-C19D9A75414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64189224"/>
              </p:ext>
            </p:extLst>
          </p:nvPr>
        </p:nvGraphicFramePr>
        <p:xfrm>
          <a:off x="554183" y="572655"/>
          <a:ext cx="11046690" cy="558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9604FDC-D88D-4E83-A8E0-55D34B1CA4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5361" y="6388362"/>
            <a:ext cx="1910457" cy="309201"/>
          </a:xfrm>
        </p:spPr>
        <p:txBody>
          <a:bodyPr/>
          <a:lstStyle/>
          <a:p>
            <a:r>
              <a:rPr lang="en-US" sz="1200" dirty="0">
                <a:latin typeface="Basic Sans SF" pitchFamily="2" charset="0"/>
              </a:rPr>
              <a:t>SCO Conference 2018</a:t>
            </a:r>
          </a:p>
        </p:txBody>
      </p:sp>
    </p:spTree>
    <p:extLst>
      <p:ext uri="{BB962C8B-B14F-4D97-AF65-F5344CB8AC3E}">
        <p14:creationId xmlns:p14="http://schemas.microsoft.com/office/powerpoint/2010/main" val="183392093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033D3082-E940-4443-AEAA-4746B012EC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graphicEl>
                                              <a:dgm id="{033D3082-E940-4443-AEAA-4746B012EC7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graphicEl>
                                              <a:dgm id="{033D3082-E940-4443-AEAA-4746B012EC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graphicEl>
                                              <a:dgm id="{033D3082-E940-4443-AEAA-4746B012EC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B34EA294-8D05-4AAD-9C26-A2CFF290CC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>
                                            <p:graphicEl>
                                              <a:dgm id="{B34EA294-8D05-4AAD-9C26-A2CFF290CC2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>
                                            <p:graphicEl>
                                              <a:dgm id="{B34EA294-8D05-4AAD-9C26-A2CFF290CC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>
                                            <p:graphicEl>
                                              <a:dgm id="{B34EA294-8D05-4AAD-9C26-A2CFF290CC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E38D0E02-B3D9-44B6-B57A-CED0F058FB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>
                                            <p:graphicEl>
                                              <a:dgm id="{E38D0E02-B3D9-44B6-B57A-CED0F058FB3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>
                                            <p:graphicEl>
                                              <a:dgm id="{E38D0E02-B3D9-44B6-B57A-CED0F058FB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>
                                            <p:graphicEl>
                                              <a:dgm id="{E38D0E02-B3D9-44B6-B57A-CED0F058FB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95CC48E2-557B-4542-9B1A-8A7A21C28A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>
                                            <p:graphicEl>
                                              <a:dgm id="{95CC48E2-557B-4542-9B1A-8A7A21C28AC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>
                                            <p:graphicEl>
                                              <a:dgm id="{95CC48E2-557B-4542-9B1A-8A7A21C28A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>
                                            <p:graphicEl>
                                              <a:dgm id="{95CC48E2-557B-4542-9B1A-8A7A21C28A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2414B6FF-6623-4470-9EC2-FDDCF34E10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>
                                            <p:graphicEl>
                                              <a:dgm id="{2414B6FF-6623-4470-9EC2-FDDCF34E10A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>
                                            <p:graphicEl>
                                              <a:dgm id="{2414B6FF-6623-4470-9EC2-FDDCF34E10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>
                                            <p:graphicEl>
                                              <a:dgm id="{2414B6FF-6623-4470-9EC2-FDDCF34E10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Sub>
          <a:bldDgm bld="one"/>
        </p:bldSub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5D17884D-5E42-4794-9AD5-6035A025272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75611196"/>
              </p:ext>
            </p:extLst>
          </p:nvPr>
        </p:nvGraphicFramePr>
        <p:xfrm>
          <a:off x="584463" y="249382"/>
          <a:ext cx="11123628" cy="61448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D3E5345-C7FA-452B-8664-7290CF0268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7669" y="6394191"/>
            <a:ext cx="1835858" cy="365125"/>
          </a:xfrm>
        </p:spPr>
        <p:txBody>
          <a:bodyPr/>
          <a:lstStyle/>
          <a:p>
            <a:r>
              <a:rPr lang="en-US" sz="1200" dirty="0">
                <a:latin typeface="Basic Sans SF" pitchFamily="2" charset="0"/>
              </a:rPr>
              <a:t>SCO Conference 2018</a:t>
            </a:r>
          </a:p>
        </p:txBody>
      </p:sp>
    </p:spTree>
    <p:extLst>
      <p:ext uri="{BB962C8B-B14F-4D97-AF65-F5344CB8AC3E}">
        <p14:creationId xmlns:p14="http://schemas.microsoft.com/office/powerpoint/2010/main" val="15684891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Content Placeholder 13">
            <a:extLst>
              <a:ext uri="{FF2B5EF4-FFF2-40B4-BE49-F238E27FC236}">
                <a16:creationId xmlns:a16="http://schemas.microsoft.com/office/drawing/2014/main" id="{E109774F-5F3F-4113-867F-5066553797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93" y="701964"/>
            <a:ext cx="10635984" cy="488387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DBCF68E-07BA-44A3-AEC1-F7C3E82DE1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6961" y="6548799"/>
            <a:ext cx="1845803" cy="309201"/>
          </a:xfrm>
        </p:spPr>
        <p:txBody>
          <a:bodyPr/>
          <a:lstStyle/>
          <a:p>
            <a:r>
              <a:rPr lang="en-US" sz="1200" dirty="0">
                <a:latin typeface="Basic Sans SF" pitchFamily="2" charset="0"/>
              </a:rPr>
              <a:t>SCO Conference 2018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BC0DEB6-274B-4419-8B4E-665C4A19118A}"/>
              </a:ext>
            </a:extLst>
          </p:cNvPr>
          <p:cNvSpPr/>
          <p:nvPr/>
        </p:nvSpPr>
        <p:spPr>
          <a:xfrm>
            <a:off x="10132291" y="1911927"/>
            <a:ext cx="544945" cy="65578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52280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FE7DA9B-3B58-40B6-85A5-C78512FC56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033" y="314036"/>
            <a:ext cx="11397673" cy="5578763"/>
          </a:xfr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357BA61-ADBF-47AD-B5CA-82DEE39773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7033" y="6360653"/>
            <a:ext cx="2363040" cy="309201"/>
          </a:xfrm>
        </p:spPr>
        <p:txBody>
          <a:bodyPr/>
          <a:lstStyle/>
          <a:p>
            <a:r>
              <a:rPr lang="en-US" sz="1200" dirty="0">
                <a:latin typeface="Basic Sans SF" pitchFamily="2" charset="0"/>
              </a:rPr>
              <a:t>SCO Conference 2018</a:t>
            </a:r>
          </a:p>
        </p:txBody>
      </p:sp>
    </p:spTree>
    <p:extLst>
      <p:ext uri="{BB962C8B-B14F-4D97-AF65-F5344CB8AC3E}">
        <p14:creationId xmlns:p14="http://schemas.microsoft.com/office/powerpoint/2010/main" val="3043095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39EA251-3D06-421A-AAF9-5FA1CC6776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4670" y="6406835"/>
            <a:ext cx="1753439" cy="309201"/>
          </a:xfrm>
        </p:spPr>
        <p:txBody>
          <a:bodyPr/>
          <a:lstStyle/>
          <a:p>
            <a:r>
              <a:rPr lang="en-US" sz="1200" dirty="0">
                <a:latin typeface="Basic Sans SF" pitchFamily="2" charset="0"/>
              </a:rPr>
              <a:t>SCO Conference 2018</a:t>
            </a:r>
          </a:p>
        </p:txBody>
      </p:sp>
      <p:pic>
        <p:nvPicPr>
          <p:cNvPr id="3" name="Picture 4" descr="Image result for futuristic construction technology">
            <a:extLst>
              <a:ext uri="{FF2B5EF4-FFF2-40B4-BE49-F238E27FC236}">
                <a16:creationId xmlns:a16="http://schemas.microsoft.com/office/drawing/2014/main" id="{88757514-88F7-4813-9C48-AD0C3B297D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226" y="157719"/>
            <a:ext cx="6341864" cy="5923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3890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49C567-6C8C-4085-AC23-C567FF58C2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9252" y="6457442"/>
            <a:ext cx="1725730" cy="309201"/>
          </a:xfrm>
        </p:spPr>
        <p:txBody>
          <a:bodyPr/>
          <a:lstStyle/>
          <a:p>
            <a:r>
              <a:rPr lang="en-US" sz="1200" dirty="0">
                <a:latin typeface="Basic Sans SF" pitchFamily="2" charset="0"/>
              </a:rPr>
              <a:t>SCO Conference 2018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CF2F4C5-88FE-493A-9E3D-1890F6E862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6414" y="989870"/>
            <a:ext cx="7290096" cy="546757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367116A-49D9-4E0B-9FB0-6C5CF900987B}"/>
              </a:ext>
            </a:extLst>
          </p:cNvPr>
          <p:cNvSpPr txBox="1"/>
          <p:nvPr/>
        </p:nvSpPr>
        <p:spPr>
          <a:xfrm>
            <a:off x="591128" y="157449"/>
            <a:ext cx="110005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Basic Sans SF" pitchFamily="2" charset="0"/>
                <a:ea typeface="Adobe Ming Std L" panose="02020300000000000000" pitchFamily="18" charset="-128"/>
              </a:rPr>
              <a:t>Electronic Plan Review</a:t>
            </a:r>
          </a:p>
        </p:txBody>
      </p:sp>
    </p:spTree>
    <p:extLst>
      <p:ext uri="{BB962C8B-B14F-4D97-AF65-F5344CB8AC3E}">
        <p14:creationId xmlns:p14="http://schemas.microsoft.com/office/powerpoint/2010/main" val="3509647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9A32B58-6AB4-458B-9459-C4EE01CAE4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13" y="200728"/>
            <a:ext cx="9701468" cy="44283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0BAF37-7DCD-45EC-8FA1-C55D6291AD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807" y="6492875"/>
            <a:ext cx="2071029" cy="365125"/>
          </a:xfrm>
        </p:spPr>
        <p:txBody>
          <a:bodyPr/>
          <a:lstStyle/>
          <a:p>
            <a:r>
              <a:rPr lang="en-US" sz="1200" dirty="0">
                <a:latin typeface="Basic Sans SF" pitchFamily="2" charset="0"/>
              </a:rPr>
              <a:t>SCO Conference 2018</a:t>
            </a:r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591563BC-3D06-4A7B-B85D-A453AF61DB0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34160863"/>
              </p:ext>
            </p:extLst>
          </p:nvPr>
        </p:nvGraphicFramePr>
        <p:xfrm>
          <a:off x="1178968" y="3232728"/>
          <a:ext cx="10089396" cy="25861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462184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32F9B409-3437-459C-A17F-C6E8E2EE6F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>
                                            <p:graphicEl>
                                              <a:dgm id="{32F9B409-3437-459C-A17F-C6E8E2EE6F5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06FC0141-F392-4A1E-8D05-2869800729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>
                                            <p:graphicEl>
                                              <a:dgm id="{06FC0141-F392-4A1E-8D05-28698007298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3AADF169-7B20-4537-A8F7-5F470A784D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>
                                            <p:graphicEl>
                                              <a:dgm id="{3AADF169-7B20-4537-A8F7-5F470A784D4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Sub>
          <a:bldDgm bld="one"/>
        </p:bldSub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9367DA5E-D637-4022-95C3-83DF7BF1EBC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55478608"/>
              </p:ext>
            </p:extLst>
          </p:nvPr>
        </p:nvGraphicFramePr>
        <p:xfrm>
          <a:off x="737938" y="593558"/>
          <a:ext cx="10451430" cy="55585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993DB4-4846-40C5-BFE4-1A89C34DAD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8851" y="6326378"/>
            <a:ext cx="2129477" cy="365125"/>
          </a:xfrm>
        </p:spPr>
        <p:txBody>
          <a:bodyPr/>
          <a:lstStyle/>
          <a:p>
            <a:r>
              <a:rPr lang="en-US" sz="1200" dirty="0">
                <a:latin typeface="Basic Sans SF" pitchFamily="2" charset="0"/>
              </a:rPr>
              <a:t>SCO Conference 2018</a:t>
            </a:r>
          </a:p>
        </p:txBody>
      </p:sp>
    </p:spTree>
    <p:extLst>
      <p:ext uri="{BB962C8B-B14F-4D97-AF65-F5344CB8AC3E}">
        <p14:creationId xmlns:p14="http://schemas.microsoft.com/office/powerpoint/2010/main" val="2659121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0943D97-05F3-4E24-861F-8E15F7A5C6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70923" y="6342179"/>
            <a:ext cx="1993585" cy="309201"/>
          </a:xfrm>
        </p:spPr>
        <p:txBody>
          <a:bodyPr/>
          <a:lstStyle/>
          <a:p>
            <a:r>
              <a:rPr lang="en-US" sz="1200" dirty="0">
                <a:latin typeface="Basic Sans SF" pitchFamily="2" charset="0"/>
              </a:rPr>
              <a:t>SCO Conference 2018</a:t>
            </a:r>
          </a:p>
        </p:txBody>
      </p:sp>
      <p:pic>
        <p:nvPicPr>
          <p:cNvPr id="5122" name="Picture 2" descr="Image result for bluebeam document control">
            <a:extLst>
              <a:ext uri="{FF2B5EF4-FFF2-40B4-BE49-F238E27FC236}">
                <a16:creationId xmlns:a16="http://schemas.microsoft.com/office/drawing/2014/main" id="{86E6BD7E-2C02-41DA-9195-16BC2AC82E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600" y="679852"/>
            <a:ext cx="9494982" cy="5247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021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8E910F53-3422-48D3-B05A-5068DBAB472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92444814"/>
              </p:ext>
            </p:extLst>
          </p:nvPr>
        </p:nvGraphicFramePr>
        <p:xfrm>
          <a:off x="591128" y="434109"/>
          <a:ext cx="10982036" cy="57911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876AD02-F0D9-4627-B6D5-110C50E201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8560" y="6342180"/>
            <a:ext cx="1771913" cy="309201"/>
          </a:xfrm>
        </p:spPr>
        <p:txBody>
          <a:bodyPr/>
          <a:lstStyle/>
          <a:p>
            <a:r>
              <a:rPr lang="en-US" sz="1200" dirty="0">
                <a:latin typeface="Basic Sans SF" pitchFamily="2" charset="0"/>
              </a:rPr>
              <a:t>SCO Conference 2018</a:t>
            </a:r>
          </a:p>
        </p:txBody>
      </p:sp>
    </p:spTree>
    <p:extLst>
      <p:ext uri="{BB962C8B-B14F-4D97-AF65-F5344CB8AC3E}">
        <p14:creationId xmlns:p14="http://schemas.microsoft.com/office/powerpoint/2010/main" val="572466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55E4595-1857-499F-9D6E-F8B71BF36D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graphicEl>
                                              <a:dgm id="{755E4595-1857-499F-9D6E-F8B71BF36DA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graphicEl>
                                              <a:dgm id="{755E4595-1857-499F-9D6E-F8B71BF36D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graphicEl>
                                              <a:dgm id="{755E4595-1857-499F-9D6E-F8B71BF36D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6246D38-27C1-41E5-97F9-848041472B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>
                                            <p:graphicEl>
                                              <a:dgm id="{76246D38-27C1-41E5-97F9-848041472B5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>
                                            <p:graphicEl>
                                              <a:dgm id="{76246D38-27C1-41E5-97F9-848041472B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graphicEl>
                                              <a:dgm id="{76246D38-27C1-41E5-97F9-848041472B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E70CF6E-96FD-455A-8A20-0E6E8E952F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>
                                            <p:graphicEl>
                                              <a:dgm id="{9E70CF6E-96FD-455A-8A20-0E6E8E952F3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>
                                            <p:graphicEl>
                                              <a:dgm id="{9E70CF6E-96FD-455A-8A20-0E6E8E952F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>
                                            <p:graphicEl>
                                              <a:dgm id="{9E70CF6E-96FD-455A-8A20-0E6E8E952F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DF7B49C-C97B-4ECC-84BC-DC0F02FE5C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>
                                            <p:graphicEl>
                                              <a:dgm id="{3DF7B49C-C97B-4ECC-84BC-DC0F02FE5C9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>
                                            <p:graphicEl>
                                              <a:dgm id="{3DF7B49C-C97B-4ECC-84BC-DC0F02FE5C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>
                                            <p:graphicEl>
                                              <a:dgm id="{3DF7B49C-C97B-4ECC-84BC-DC0F02FE5C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4753C8-8C89-46D3-9EC8-79110F353F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4598" y="6425307"/>
            <a:ext cx="1725730" cy="309201"/>
          </a:xfrm>
        </p:spPr>
        <p:txBody>
          <a:bodyPr/>
          <a:lstStyle/>
          <a:p>
            <a:r>
              <a:rPr lang="en-US" sz="1200">
                <a:latin typeface="Basic Sans SF" pitchFamily="2" charset="0"/>
              </a:rPr>
              <a:t>SCO Conference 2018</a:t>
            </a:r>
            <a:endParaRPr lang="en-US" sz="1200" dirty="0">
              <a:latin typeface="Basic Sans SF" pitchFamily="2" charset="0"/>
            </a:endParaRPr>
          </a:p>
        </p:txBody>
      </p:sp>
      <p:pic>
        <p:nvPicPr>
          <p:cNvPr id="1026" name="Picture 2" descr="Image result for deep in the weeds idiom">
            <a:extLst>
              <a:ext uri="{FF2B5EF4-FFF2-40B4-BE49-F238E27FC236}">
                <a16:creationId xmlns:a16="http://schemas.microsoft.com/office/drawing/2014/main" id="{BF20DB6D-ED15-4F8B-8D01-82C7B4E1579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1710" y="473749"/>
            <a:ext cx="8865754" cy="5910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52157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6440DA8F-758D-4DEE-9DC9-1EAC4A0CA06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94549506"/>
              </p:ext>
            </p:extLst>
          </p:nvPr>
        </p:nvGraphicFramePr>
        <p:xfrm>
          <a:off x="600364" y="392708"/>
          <a:ext cx="10991272" cy="817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61575F3F-3735-4447-85E4-B293522D770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82791121"/>
              </p:ext>
            </p:extLst>
          </p:nvPr>
        </p:nvGraphicFramePr>
        <p:xfrm>
          <a:off x="600364" y="1533236"/>
          <a:ext cx="10991271" cy="4165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D14157B-28B9-4FA5-AD20-5A96D20A99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5434" y="6369888"/>
            <a:ext cx="1901221" cy="309201"/>
          </a:xfrm>
        </p:spPr>
        <p:txBody>
          <a:bodyPr/>
          <a:lstStyle/>
          <a:p>
            <a:r>
              <a:rPr lang="en-US" sz="1200" dirty="0">
                <a:latin typeface="Basic Sans SF" pitchFamily="2" charset="0"/>
              </a:rPr>
              <a:t>SCO Conference 2018</a:t>
            </a:r>
          </a:p>
        </p:txBody>
      </p:sp>
    </p:spTree>
    <p:extLst>
      <p:ext uri="{BB962C8B-B14F-4D97-AF65-F5344CB8AC3E}">
        <p14:creationId xmlns:p14="http://schemas.microsoft.com/office/powerpoint/2010/main" val="40257328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158CB8F-AF5A-47C6-83DD-DF497CD4B1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graphicEl>
                                              <a:dgm id="{8158CB8F-AF5A-47C6-83DD-DF497CD4B1A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BEA3412-49CE-4773-80E5-63D76A9B6E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>
                                            <p:graphicEl>
                                              <a:dgm id="{0BEA3412-49CE-4773-80E5-63D76A9B6E6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4F370E0-9365-4BB5-A490-83BF274D72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>
                                            <p:graphicEl>
                                              <a:dgm id="{44F370E0-9365-4BB5-A490-83BF274D728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C88189A-B482-4BE5-88EA-0595E91585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>
                                            <p:graphicEl>
                                              <a:dgm id="{7C88189A-B482-4BE5-88EA-0595E91585F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9D450262-327D-4C70-BC4E-00116E188F6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86413758"/>
              </p:ext>
            </p:extLst>
          </p:nvPr>
        </p:nvGraphicFramePr>
        <p:xfrm>
          <a:off x="517236" y="204155"/>
          <a:ext cx="10982036" cy="10492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2591E7F2-FB7D-438F-8045-628F4736368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20754786"/>
              </p:ext>
            </p:extLst>
          </p:nvPr>
        </p:nvGraphicFramePr>
        <p:xfrm>
          <a:off x="831273" y="1625600"/>
          <a:ext cx="10547927" cy="436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97D35AD-D978-4B93-828A-AF51F55206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32378" y="6369889"/>
            <a:ext cx="1799621" cy="309201"/>
          </a:xfrm>
        </p:spPr>
        <p:txBody>
          <a:bodyPr/>
          <a:lstStyle/>
          <a:p>
            <a:r>
              <a:rPr lang="en-US" sz="1200" dirty="0">
                <a:latin typeface="Basic Sans SF" pitchFamily="2" charset="0"/>
              </a:rPr>
              <a:t>SCO Conference 2018</a:t>
            </a:r>
          </a:p>
        </p:txBody>
      </p:sp>
    </p:spTree>
    <p:extLst>
      <p:ext uri="{BB962C8B-B14F-4D97-AF65-F5344CB8AC3E}">
        <p14:creationId xmlns:p14="http://schemas.microsoft.com/office/powerpoint/2010/main" val="3175703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F761155-131D-492B-A584-ACA21B804C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graphicEl>
                                              <a:dgm id="{AF761155-131D-492B-A584-ACA21B804C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graphicEl>
                                              <a:dgm id="{AF761155-131D-492B-A584-ACA21B804C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A7BB062-7B76-40CE-AB9B-E93B68B37F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>
                                            <p:graphicEl>
                                              <a:dgm id="{6A7BB062-7B76-40CE-AB9B-E93B68B37F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graphicEl>
                                              <a:dgm id="{6A7BB062-7B76-40CE-AB9B-E93B68B37F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7B04DFD-5C17-42B7-9246-161A716104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graphicEl>
                                              <a:dgm id="{17B04DFD-5C17-42B7-9246-161A716104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graphicEl>
                                              <a:dgm id="{17B04DFD-5C17-42B7-9246-161A716104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3C20910-3987-4B05-906A-0BC70F923C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>
                                            <p:graphicEl>
                                              <a:dgm id="{53C20910-3987-4B05-906A-0BC70F923C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>
                                            <p:graphicEl>
                                              <a:dgm id="{53C20910-3987-4B05-906A-0BC70F923C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8A44B5E-26F9-4CD7-AE08-F4F5F9E00E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>
                                            <p:graphicEl>
                                              <a:dgm id="{B8A44B5E-26F9-4CD7-AE08-F4F5F9E00E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>
                                            <p:graphicEl>
                                              <a:dgm id="{B8A44B5E-26F9-4CD7-AE08-F4F5F9E00E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521C433-BA79-418D-B7FE-D43C268AC6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graphicEl>
                                              <a:dgm id="{1521C433-BA79-418D-B7FE-D43C268AC6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graphicEl>
                                              <a:dgm id="{1521C433-BA79-418D-B7FE-D43C268AC6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7174824E-2634-4609-939A-875266C21CD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19901318"/>
              </p:ext>
            </p:extLst>
          </p:nvPr>
        </p:nvGraphicFramePr>
        <p:xfrm>
          <a:off x="618837" y="388883"/>
          <a:ext cx="11120582" cy="10492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3778AB7A-744D-4642-8767-FCC1491951F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85727989"/>
              </p:ext>
            </p:extLst>
          </p:nvPr>
        </p:nvGraphicFramePr>
        <p:xfrm>
          <a:off x="618836" y="1438119"/>
          <a:ext cx="10954327" cy="51197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60C8BA4-B357-4641-8497-B28F0D7E69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3907" y="6406835"/>
            <a:ext cx="1818094" cy="309201"/>
          </a:xfrm>
        </p:spPr>
        <p:txBody>
          <a:bodyPr/>
          <a:lstStyle/>
          <a:p>
            <a:r>
              <a:rPr lang="en-US" sz="1200"/>
              <a:t>SCO Conference 2018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152022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D77343E-EAE8-40DE-BDFC-117C1366DA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>
                                            <p:graphicEl>
                                              <a:dgm id="{9D77343E-EAE8-40DE-BDFC-117C1366DAD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5830A2F-D488-4D44-80BE-8544D65210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>
                                            <p:graphicEl>
                                              <a:dgm id="{A5830A2F-D488-4D44-80BE-8544D65210E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Graphic spid="6" grpId="0">
        <p:bldSub>
          <a:bldDgm bld="one"/>
        </p:bldSub>
      </p:bldGraphic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102D2A8C-E290-4BFF-91D7-35FC00E8281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46737649"/>
              </p:ext>
            </p:extLst>
          </p:nvPr>
        </p:nvGraphicFramePr>
        <p:xfrm>
          <a:off x="618836" y="1108364"/>
          <a:ext cx="10935855" cy="43579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C0CCA30-CB8A-440C-ADA3-E8EBCBA0DA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7725" y="6342180"/>
            <a:ext cx="2141366" cy="309201"/>
          </a:xfrm>
        </p:spPr>
        <p:txBody>
          <a:bodyPr/>
          <a:lstStyle/>
          <a:p>
            <a:r>
              <a:rPr lang="en-US" sz="1200" dirty="0">
                <a:latin typeface="Basic Sans SF" pitchFamily="2" charset="0"/>
              </a:rPr>
              <a:t>SCO Conference 2018</a:t>
            </a:r>
          </a:p>
        </p:txBody>
      </p:sp>
    </p:spTree>
    <p:extLst>
      <p:ext uri="{BB962C8B-B14F-4D97-AF65-F5344CB8AC3E}">
        <p14:creationId xmlns:p14="http://schemas.microsoft.com/office/powerpoint/2010/main" val="35795728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82F1132-2A91-4B11-99C2-1D7899949D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graphicEl>
                                              <a:dgm id="{082F1132-2A91-4B11-99C2-1D7899949D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graphicEl>
                                              <a:dgm id="{082F1132-2A91-4B11-99C2-1D7899949D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5F7EE38-11A0-47E8-B674-3160A2AD38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graphicEl>
                                              <a:dgm id="{15F7EE38-11A0-47E8-B674-3160A2AD38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graphicEl>
                                              <a:dgm id="{15F7EE38-11A0-47E8-B674-3160A2AD38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C101A1F-3216-473E-A840-3E15318901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graphicEl>
                                              <a:dgm id="{1C101A1F-3216-473E-A840-3E15318901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graphicEl>
                                              <a:dgm id="{1C101A1F-3216-473E-A840-3E15318901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C14C1B9-67E9-46AF-919C-C34F87F6FF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graphicEl>
                                              <a:dgm id="{DC14C1B9-67E9-46AF-919C-C34F87F6FF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graphicEl>
                                              <a:dgm id="{DC14C1B9-67E9-46AF-919C-C34F87F6FF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7641605-E125-4A36-8EF7-95BA288232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graphicEl>
                                              <a:dgm id="{E7641605-E125-4A36-8EF7-95BA288232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graphicEl>
                                              <a:dgm id="{E7641605-E125-4A36-8EF7-95BA288232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A160A61-E4A7-435E-B48D-5C55BE2961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graphicEl>
                                              <a:dgm id="{6A160A61-E4A7-435E-B48D-5C55BE2961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graphicEl>
                                              <a:dgm id="{6A160A61-E4A7-435E-B48D-5C55BE2961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C3A811-C590-4780-8380-40C6F84297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8836" y="204155"/>
            <a:ext cx="10954328" cy="1049235"/>
          </a:xfrm>
        </p:spPr>
        <p:txBody>
          <a:bodyPr/>
          <a:lstStyle/>
          <a:p>
            <a:br>
              <a:rPr lang="en-US" dirty="0"/>
            </a:b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8CF80ED-BB37-49F0-AB47-7C49DF507F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2306" y="6406834"/>
            <a:ext cx="1993585" cy="309201"/>
          </a:xfrm>
        </p:spPr>
        <p:txBody>
          <a:bodyPr/>
          <a:lstStyle/>
          <a:p>
            <a:r>
              <a:rPr lang="en-US" sz="1200" dirty="0">
                <a:latin typeface="Basic Sans SF" pitchFamily="2" charset="0"/>
              </a:rPr>
              <a:t>SCO Conference 2018</a:t>
            </a:r>
          </a:p>
        </p:txBody>
      </p:sp>
      <p:pic>
        <p:nvPicPr>
          <p:cNvPr id="2058" name="Picture 10" descr="Image result for architect plans">
            <a:extLst>
              <a:ext uri="{FF2B5EF4-FFF2-40B4-BE49-F238E27FC236}">
                <a16:creationId xmlns:a16="http://schemas.microsoft.com/office/drawing/2014/main" id="{8DF3D73D-0D50-41D2-ADFA-F603EDBE49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874" y="270163"/>
            <a:ext cx="3158837" cy="3158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Image result for architect plans printing">
            <a:extLst>
              <a:ext uri="{FF2B5EF4-FFF2-40B4-BE49-F238E27FC236}">
                <a16:creationId xmlns:a16="http://schemas.microsoft.com/office/drawing/2014/main" id="{F19BA29D-D96A-44CE-AF0C-4BAAC809D2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7351" y="3515735"/>
            <a:ext cx="3662651" cy="2743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AutoShape 14" descr="Image result for courier service">
            <a:extLst>
              <a:ext uri="{FF2B5EF4-FFF2-40B4-BE49-F238E27FC236}">
                <a16:creationId xmlns:a16="http://schemas.microsoft.com/office/drawing/2014/main" id="{D31DD8F7-08D8-4F22-BDCB-0155992140A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68" name="Picture 20" descr="Image result for courier delivering  architect plans">
            <a:extLst>
              <a:ext uri="{FF2B5EF4-FFF2-40B4-BE49-F238E27FC236}">
                <a16:creationId xmlns:a16="http://schemas.microsoft.com/office/drawing/2014/main" id="{8EE13320-FD97-4711-B07C-E3258F8440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581" y="728772"/>
            <a:ext cx="2962275" cy="2638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706924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6C41C39-EEAA-4133-A0F9-E5BA2EBF0A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0088" y="6397598"/>
            <a:ext cx="1947403" cy="309201"/>
          </a:xfrm>
        </p:spPr>
        <p:txBody>
          <a:bodyPr/>
          <a:lstStyle/>
          <a:p>
            <a:r>
              <a:rPr lang="en-US" sz="1200" dirty="0">
                <a:latin typeface="Basic Sans SF" pitchFamily="2" charset="0"/>
              </a:rPr>
              <a:t>SCO Conference 2018</a:t>
            </a:r>
          </a:p>
        </p:txBody>
      </p:sp>
      <p:pic>
        <p:nvPicPr>
          <p:cNvPr id="7172" name="Picture 4" descr="Image result for file room">
            <a:extLst>
              <a:ext uri="{FF2B5EF4-FFF2-40B4-BE49-F238E27FC236}">
                <a16:creationId xmlns:a16="http://schemas.microsoft.com/office/drawing/2014/main" id="{5B0B2A0F-3D56-4479-A9EB-57721335C7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071" y="1057564"/>
            <a:ext cx="4668983" cy="4668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Image result for collaborating on electronic files">
            <a:extLst>
              <a:ext uri="{FF2B5EF4-FFF2-40B4-BE49-F238E27FC236}">
                <a16:creationId xmlns:a16="http://schemas.microsoft.com/office/drawing/2014/main" id="{E3BE982C-1C1F-4DFC-8FA8-A75AA2CDC1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6546" y="1413165"/>
            <a:ext cx="6142676" cy="380092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524545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F8097225-80D7-4106-AECC-2FA2BEBFE25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96354236"/>
              </p:ext>
            </p:extLst>
          </p:nvPr>
        </p:nvGraphicFramePr>
        <p:xfrm>
          <a:off x="600364" y="535709"/>
          <a:ext cx="10991271" cy="54309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D6AF14-721A-43A1-B49D-40DFA6659B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0779" y="6342180"/>
            <a:ext cx="1855039" cy="309201"/>
          </a:xfrm>
        </p:spPr>
        <p:txBody>
          <a:bodyPr/>
          <a:lstStyle/>
          <a:p>
            <a:r>
              <a:rPr lang="en-US" sz="1200" dirty="0">
                <a:latin typeface="Basic Sans SF" pitchFamily="2" charset="0"/>
              </a:rPr>
              <a:t>SCO Conference 2018</a:t>
            </a:r>
          </a:p>
        </p:txBody>
      </p:sp>
    </p:spTree>
    <p:extLst>
      <p:ext uri="{BB962C8B-B14F-4D97-AF65-F5344CB8AC3E}">
        <p14:creationId xmlns:p14="http://schemas.microsoft.com/office/powerpoint/2010/main" val="198545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F3D521E-5AFF-4187-B311-3DEF185E44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dgm id="{CF3D521E-5AFF-4187-B311-3DEF185E448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22F2370-1C9D-4B39-B64A-106F617342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>
                                            <p:graphicEl>
                                              <a:dgm id="{D22F2370-1C9D-4B39-B64A-106F617342B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F70C9FA-F714-4C14-B6D2-067A942A42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">
                                            <p:graphicEl>
                                              <a:dgm id="{EF70C9FA-F714-4C14-B6D2-067A942A42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6B5953E-1F24-4F92-94D0-B25C42095F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">
                                            <p:graphicEl>
                                              <a:dgm id="{D6B5953E-1F24-4F92-94D0-B25C42095F3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DC6EB20-908E-4BAC-8752-A60FA8E7F9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7">
                                            <p:graphicEl>
                                              <a:dgm id="{DDC6EB20-908E-4BAC-8752-A60FA8E7F95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768631DD-3634-402A-A667-766C0D8E1F8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94477597"/>
              </p:ext>
            </p:extLst>
          </p:nvPr>
        </p:nvGraphicFramePr>
        <p:xfrm>
          <a:off x="618836" y="172620"/>
          <a:ext cx="10954328" cy="11348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084D43D-E27A-4C33-81DE-6C609FBFF6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8836" y="1435476"/>
            <a:ext cx="10954328" cy="4628440"/>
          </a:xfrm>
        </p:spPr>
        <p:txBody>
          <a:bodyPr>
            <a:noAutofit/>
          </a:bodyPr>
          <a:lstStyle/>
          <a:p>
            <a:pPr lvl="0"/>
            <a:r>
              <a:rPr lang="en-US" sz="3600" b="1" dirty="0">
                <a:solidFill>
                  <a:schemeClr val="accent4"/>
                </a:solidFill>
                <a:latin typeface="Basic Sans SF" pitchFamily="2" charset="0"/>
              </a:rPr>
              <a:t>Inter</a:t>
            </a:r>
            <a:r>
              <a:rPr lang="en-US" sz="3600" dirty="0">
                <a:latin typeface="Basic Sans SF" pitchFamily="2" charset="0"/>
              </a:rPr>
              <a:t>net</a:t>
            </a:r>
          </a:p>
          <a:p>
            <a:pPr lvl="0"/>
            <a:r>
              <a:rPr lang="en-US" sz="3600" b="1" dirty="0">
                <a:solidFill>
                  <a:schemeClr val="accent4"/>
                </a:solidFill>
                <a:latin typeface="Basic Sans SF" pitchFamily="2" charset="0"/>
              </a:rPr>
              <a:t>S</a:t>
            </a:r>
            <a:r>
              <a:rPr lang="en-US" sz="3600" dirty="0">
                <a:latin typeface="Basic Sans SF" pitchFamily="2" charset="0"/>
              </a:rPr>
              <a:t>tate</a:t>
            </a:r>
          </a:p>
          <a:p>
            <a:pPr lvl="0"/>
            <a:r>
              <a:rPr lang="en-US" sz="3600" b="1" dirty="0">
                <a:solidFill>
                  <a:schemeClr val="accent4"/>
                </a:solidFill>
                <a:latin typeface="Basic Sans SF" pitchFamily="2" charset="0"/>
              </a:rPr>
              <a:t>C</a:t>
            </a:r>
            <a:r>
              <a:rPr lang="en-US" sz="3600" dirty="0">
                <a:latin typeface="Basic Sans SF" pitchFamily="2" charset="0"/>
              </a:rPr>
              <a:t>onstruction</a:t>
            </a:r>
          </a:p>
          <a:p>
            <a:pPr lvl="0"/>
            <a:r>
              <a:rPr lang="en-US" sz="3600" b="1" dirty="0">
                <a:solidFill>
                  <a:schemeClr val="accent4"/>
                </a:solidFill>
                <a:latin typeface="Basic Sans SF" pitchFamily="2" charset="0"/>
              </a:rPr>
              <a:t>O</a:t>
            </a:r>
            <a:r>
              <a:rPr lang="en-US" sz="3600" dirty="0">
                <a:latin typeface="Basic Sans SF" pitchFamily="2" charset="0"/>
              </a:rPr>
              <a:t>ffice</a:t>
            </a:r>
          </a:p>
          <a:p>
            <a:pPr lvl="0"/>
            <a:r>
              <a:rPr lang="en-US" sz="3600" b="1" dirty="0">
                <a:solidFill>
                  <a:schemeClr val="accent4"/>
                </a:solidFill>
                <a:latin typeface="Basic Sans SF" pitchFamily="2" charset="0"/>
              </a:rPr>
              <a:t>P</a:t>
            </a:r>
            <a:r>
              <a:rPr lang="en-US" sz="3600" dirty="0">
                <a:latin typeface="Basic Sans SF" pitchFamily="2" charset="0"/>
              </a:rPr>
              <a:t>roject</a:t>
            </a:r>
          </a:p>
          <a:p>
            <a:pPr lvl="0"/>
            <a:r>
              <a:rPr lang="en-US" sz="3600" b="1" dirty="0">
                <a:solidFill>
                  <a:schemeClr val="accent4"/>
                </a:solidFill>
                <a:latin typeface="Basic Sans SF" pitchFamily="2" charset="0"/>
              </a:rPr>
              <a:t>E</a:t>
            </a:r>
            <a:r>
              <a:rPr lang="en-US" sz="3600" dirty="0">
                <a:latin typeface="Basic Sans SF" pitchFamily="2" charset="0"/>
              </a:rPr>
              <a:t>nvironment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41FC576-BD32-4C45-B9AB-CE35D0A3FE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5346" y="6358462"/>
            <a:ext cx="2163127" cy="365125"/>
          </a:xfrm>
        </p:spPr>
        <p:txBody>
          <a:bodyPr/>
          <a:lstStyle/>
          <a:p>
            <a:r>
              <a:rPr lang="en-US" sz="1200" dirty="0">
                <a:latin typeface="Basic Sans SF" pitchFamily="2" charset="0"/>
              </a:rPr>
              <a:t>SCO Conference 2018</a:t>
            </a:r>
          </a:p>
        </p:txBody>
      </p:sp>
    </p:spTree>
    <p:extLst>
      <p:ext uri="{BB962C8B-B14F-4D97-AF65-F5344CB8AC3E}">
        <p14:creationId xmlns:p14="http://schemas.microsoft.com/office/powerpoint/2010/main" val="4282042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5605ED3A-C943-461A-B7FE-7F536FA4C9B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21256091"/>
              </p:ext>
            </p:extLst>
          </p:nvPr>
        </p:nvGraphicFramePr>
        <p:xfrm>
          <a:off x="1451579" y="332510"/>
          <a:ext cx="9291215" cy="51338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FD4D709-4239-4D20-9898-9219D4013C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8560" y="6305235"/>
            <a:ext cx="1845803" cy="309201"/>
          </a:xfrm>
        </p:spPr>
        <p:txBody>
          <a:bodyPr/>
          <a:lstStyle/>
          <a:p>
            <a:r>
              <a:rPr lang="en-US" sz="1200">
                <a:latin typeface="Basic Sans SF" pitchFamily="2" charset="0"/>
              </a:rPr>
              <a:t>SCO Conference 2018</a:t>
            </a:r>
            <a:endParaRPr lang="en-US" sz="1200" dirty="0">
              <a:latin typeface="Basic Sans SF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96165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84D9F79C-6030-4ED8-9405-46C669712D3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5005711"/>
              </p:ext>
            </p:extLst>
          </p:nvPr>
        </p:nvGraphicFramePr>
        <p:xfrm>
          <a:off x="400049" y="365125"/>
          <a:ext cx="11249025" cy="11874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7132DEE6-CC31-4161-83B3-690F316A6B1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77693488"/>
              </p:ext>
            </p:extLst>
          </p:nvPr>
        </p:nvGraphicFramePr>
        <p:xfrm>
          <a:off x="400049" y="1895475"/>
          <a:ext cx="11249025" cy="4281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4948F0A-1960-41C6-BEA6-01B3776CAD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1541" y="6519864"/>
            <a:ext cx="1771914" cy="309201"/>
          </a:xfrm>
        </p:spPr>
        <p:txBody>
          <a:bodyPr/>
          <a:lstStyle/>
          <a:p>
            <a:r>
              <a:rPr lang="en-US" sz="1200" dirty="0">
                <a:latin typeface="Basic Sans SF" pitchFamily="2" charset="0"/>
              </a:rPr>
              <a:t>SCO Conference 2018</a:t>
            </a:r>
          </a:p>
        </p:txBody>
      </p:sp>
    </p:spTree>
    <p:extLst>
      <p:ext uri="{BB962C8B-B14F-4D97-AF65-F5344CB8AC3E}">
        <p14:creationId xmlns:p14="http://schemas.microsoft.com/office/powerpoint/2010/main" val="1258937262"/>
      </p:ext>
    </p:extLst>
  </p:cSld>
  <p:clrMapOvr>
    <a:masterClrMapping/>
  </p:clrMapOvr>
  <p:transition spd="slow">
    <p:push dir="u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9B1BBA46-396C-4C50-9379-77F84968220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25689726"/>
              </p:ext>
            </p:extLst>
          </p:nvPr>
        </p:nvGraphicFramePr>
        <p:xfrm>
          <a:off x="572655" y="387927"/>
          <a:ext cx="11037454" cy="56803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2045A67-67B8-4337-8396-14DA3B132B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3070" y="6277525"/>
            <a:ext cx="1928930" cy="309201"/>
          </a:xfrm>
        </p:spPr>
        <p:txBody>
          <a:bodyPr/>
          <a:lstStyle/>
          <a:p>
            <a:r>
              <a:rPr lang="en-US" sz="1200" dirty="0">
                <a:latin typeface="Basic Sans SF" pitchFamily="2" charset="0"/>
              </a:rPr>
              <a:t>SCO Conference 2018</a:t>
            </a:r>
          </a:p>
        </p:txBody>
      </p:sp>
    </p:spTree>
    <p:extLst>
      <p:ext uri="{BB962C8B-B14F-4D97-AF65-F5344CB8AC3E}">
        <p14:creationId xmlns:p14="http://schemas.microsoft.com/office/powerpoint/2010/main" val="2775059237"/>
      </p:ext>
    </p:extLst>
  </p:cSld>
  <p:clrMapOvr>
    <a:masterClrMapping/>
  </p:clrMapOvr>
  <p:transition spd="slow">
    <p:push dir="u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1098D74E-9291-4EB2-998A-E4D789F7515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43684135"/>
              </p:ext>
            </p:extLst>
          </p:nvPr>
        </p:nvGraphicFramePr>
        <p:xfrm>
          <a:off x="683490" y="350982"/>
          <a:ext cx="10898909" cy="57450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C6C2DB7-DC73-476A-B385-A942754B4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7723" y="6351416"/>
            <a:ext cx="1688785" cy="309201"/>
          </a:xfrm>
        </p:spPr>
        <p:txBody>
          <a:bodyPr/>
          <a:lstStyle/>
          <a:p>
            <a:r>
              <a:rPr lang="en-US" sz="1200" dirty="0">
                <a:latin typeface="Basic Sans SF" pitchFamily="2" charset="0"/>
              </a:rPr>
              <a:t>SCO Conference 2018</a:t>
            </a:r>
          </a:p>
        </p:txBody>
      </p:sp>
    </p:spTree>
    <p:extLst>
      <p:ext uri="{BB962C8B-B14F-4D97-AF65-F5344CB8AC3E}">
        <p14:creationId xmlns:p14="http://schemas.microsoft.com/office/powerpoint/2010/main" val="437235582"/>
      </p:ext>
    </p:extLst>
  </p:cSld>
  <p:clrMapOvr>
    <a:masterClrMapping/>
  </p:clrMapOvr>
  <p:transition spd="slow">
    <p:push dir="u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110CD7D6-AE3A-4FB0-9A49-FBE302D9CC6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61228302"/>
              </p:ext>
            </p:extLst>
          </p:nvPr>
        </p:nvGraphicFramePr>
        <p:xfrm>
          <a:off x="277091" y="193964"/>
          <a:ext cx="11438659" cy="59759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989E690-D39A-44D1-9723-DC7EB5AB4B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0779" y="6401162"/>
            <a:ext cx="1725730" cy="309201"/>
          </a:xfrm>
        </p:spPr>
        <p:txBody>
          <a:bodyPr/>
          <a:lstStyle/>
          <a:p>
            <a:r>
              <a:rPr lang="en-US" sz="1200" dirty="0">
                <a:latin typeface="Basic Sans SF" pitchFamily="2" charset="0"/>
              </a:rPr>
              <a:t>SCO Conference 2018</a:t>
            </a:r>
          </a:p>
        </p:txBody>
      </p:sp>
    </p:spTree>
    <p:extLst>
      <p:ext uri="{BB962C8B-B14F-4D97-AF65-F5344CB8AC3E}">
        <p14:creationId xmlns:p14="http://schemas.microsoft.com/office/powerpoint/2010/main" val="3646783443"/>
      </p:ext>
    </p:extLst>
  </p:cSld>
  <p:clrMapOvr>
    <a:masterClrMapping/>
  </p:clrMapOvr>
  <p:transition spd="slow">
    <p:push dir="u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F87CB1B5-C2ED-48AF-9717-0915F90C8FC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10952216"/>
              </p:ext>
            </p:extLst>
          </p:nvPr>
        </p:nvGraphicFramePr>
        <p:xfrm>
          <a:off x="504825" y="365125"/>
          <a:ext cx="11096048" cy="1325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1" name="Content Placeholder 10">
            <a:extLst>
              <a:ext uri="{FF2B5EF4-FFF2-40B4-BE49-F238E27FC236}">
                <a16:creationId xmlns:a16="http://schemas.microsoft.com/office/drawing/2014/main" id="{2CD06039-B953-462F-92A2-F9B70298DF0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66038924"/>
              </p:ext>
            </p:extLst>
          </p:nvPr>
        </p:nvGraphicFramePr>
        <p:xfrm>
          <a:off x="504825" y="2059708"/>
          <a:ext cx="11096048" cy="37407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EC79772-4A80-48C0-9AC5-3F5C418FBE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5360" y="6379125"/>
            <a:ext cx="1799622" cy="309201"/>
          </a:xfrm>
        </p:spPr>
        <p:txBody>
          <a:bodyPr/>
          <a:lstStyle/>
          <a:p>
            <a:r>
              <a:rPr lang="en-US" sz="1200" dirty="0">
                <a:latin typeface="Basic Sans SF" pitchFamily="2" charset="0"/>
              </a:rPr>
              <a:t>SCO Conference 2018</a:t>
            </a:r>
          </a:p>
        </p:txBody>
      </p:sp>
    </p:spTree>
    <p:extLst>
      <p:ext uri="{BB962C8B-B14F-4D97-AF65-F5344CB8AC3E}">
        <p14:creationId xmlns:p14="http://schemas.microsoft.com/office/powerpoint/2010/main" val="710231976"/>
      </p:ext>
    </p:extLst>
  </p:cSld>
  <p:clrMapOvr>
    <a:masterClrMapping/>
  </p:clrMapOvr>
  <p:transition spd="slow">
    <p:push dir="u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B42C4736-EC6B-4E7F-9C0A-26F33D23F33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1817858"/>
              </p:ext>
            </p:extLst>
          </p:nvPr>
        </p:nvGraphicFramePr>
        <p:xfrm>
          <a:off x="600364" y="365125"/>
          <a:ext cx="10982036" cy="10110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41D3B21E-2116-41FB-806D-DA83D5A9A27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35034746"/>
              </p:ext>
            </p:extLst>
          </p:nvPr>
        </p:nvGraphicFramePr>
        <p:xfrm>
          <a:off x="701963" y="1563150"/>
          <a:ext cx="10788073" cy="42280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176B4F3-0A4A-4498-9631-FD3704F16A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3832" y="6323707"/>
            <a:ext cx="1725731" cy="309201"/>
          </a:xfrm>
        </p:spPr>
        <p:txBody>
          <a:bodyPr/>
          <a:lstStyle/>
          <a:p>
            <a:r>
              <a:rPr lang="en-US" sz="1200" dirty="0">
                <a:latin typeface="Basic Sans SF" pitchFamily="2" charset="0"/>
              </a:rPr>
              <a:t>SCO Conference 2018</a:t>
            </a:r>
          </a:p>
        </p:txBody>
      </p:sp>
    </p:spTree>
    <p:extLst>
      <p:ext uri="{BB962C8B-B14F-4D97-AF65-F5344CB8AC3E}">
        <p14:creationId xmlns:p14="http://schemas.microsoft.com/office/powerpoint/2010/main" val="4866721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BCAC3EA-3841-4EA8-9FD8-A3A5EB49B3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>
                                            <p:graphicEl>
                                              <a:dgm id="{FBCAC3EA-3841-4EA8-9FD8-A3A5EB49B37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F52A6FE-57AB-4739-8702-AA831D80BC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>
                                            <p:graphicEl>
                                              <a:dgm id="{6F52A6FE-57AB-4739-8702-AA831D80BC9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814E203-D4B2-4B99-97D1-310BBED743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">
                                            <p:graphicEl>
                                              <a:dgm id="{7814E203-D4B2-4B99-97D1-310BBED743F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382181A-CDC3-4FB8-B03F-A81AD1E76F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6">
                                            <p:graphicEl>
                                              <a:dgm id="{1382181A-CDC3-4FB8-B03F-A81AD1E76F5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2C8A4EC-4FD6-4198-9323-A34CC0224D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6">
                                            <p:graphicEl>
                                              <a:dgm id="{D2C8A4EC-4FD6-4198-9323-A34CC0224DE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5B5A1812-5100-4E90-AC07-8E6EA698BFA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86426438"/>
              </p:ext>
            </p:extLst>
          </p:nvPr>
        </p:nvGraphicFramePr>
        <p:xfrm>
          <a:off x="572655" y="365125"/>
          <a:ext cx="11009745" cy="1325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8EC6D50E-5DDB-461B-A2BE-DB49C83ACC3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6787447"/>
              </p:ext>
            </p:extLst>
          </p:nvPr>
        </p:nvGraphicFramePr>
        <p:xfrm>
          <a:off x="572654" y="2022763"/>
          <a:ext cx="11009745" cy="36945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6E51552-6F5B-4998-9739-221DD71106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6196" y="6406834"/>
            <a:ext cx="1753439" cy="309201"/>
          </a:xfrm>
        </p:spPr>
        <p:txBody>
          <a:bodyPr/>
          <a:lstStyle/>
          <a:p>
            <a:r>
              <a:rPr lang="en-US" sz="1200" dirty="0">
                <a:latin typeface="Basic Sans SF" pitchFamily="2" charset="0"/>
              </a:rPr>
              <a:t>SCO Conference 2018</a:t>
            </a:r>
          </a:p>
        </p:txBody>
      </p:sp>
    </p:spTree>
    <p:extLst>
      <p:ext uri="{BB962C8B-B14F-4D97-AF65-F5344CB8AC3E}">
        <p14:creationId xmlns:p14="http://schemas.microsoft.com/office/powerpoint/2010/main" val="1853633061"/>
      </p:ext>
    </p:extLst>
  </p:cSld>
  <p:clrMapOvr>
    <a:masterClrMapping/>
  </p:clrMapOvr>
  <p:transition spd="slow">
    <p:cover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408284-7D93-41F6-ADEF-8D1DFAACFF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20074"/>
            <a:ext cx="9144000" cy="1743590"/>
          </a:xfrm>
        </p:spPr>
        <p:txBody>
          <a:bodyPr>
            <a:noAutofit/>
          </a:bodyPr>
          <a:lstStyle/>
          <a:p>
            <a:r>
              <a:rPr lang="en-US" sz="5400" b="1" dirty="0">
                <a:solidFill>
                  <a:schemeClr val="tx1">
                    <a:lumMod val="85000"/>
                  </a:schemeClr>
                </a:solidFill>
                <a:latin typeface="Basic Sans SF" pitchFamily="2" charset="0"/>
              </a:rPr>
              <a:t>2018 State </a:t>
            </a:r>
            <a:r>
              <a:rPr lang="en-US" sz="4800" b="1" dirty="0">
                <a:solidFill>
                  <a:schemeClr val="tx1">
                    <a:lumMod val="85000"/>
                  </a:schemeClr>
                </a:solidFill>
                <a:latin typeface="Basic Sans SF" pitchFamily="2" charset="0"/>
              </a:rPr>
              <a:t>Construction</a:t>
            </a:r>
            <a:r>
              <a:rPr lang="en-US" sz="5400" b="1" dirty="0">
                <a:solidFill>
                  <a:schemeClr val="tx1">
                    <a:lumMod val="85000"/>
                  </a:schemeClr>
                </a:solidFill>
                <a:latin typeface="Basic Sans SF" pitchFamily="2" charset="0"/>
              </a:rPr>
              <a:t> Conference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2C8F10D-A676-40F0-B641-130D282CB1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5524500"/>
            <a:ext cx="12062690" cy="1118756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Basic Sans SF" pitchFamily="2" charset="0"/>
              </a:rPr>
              <a:t>Bluebeam and InterScope </a:t>
            </a:r>
            <a:r>
              <a:rPr lang="en-US" sz="3200" dirty="0" err="1">
                <a:latin typeface="Basic Sans SF" pitchFamily="2" charset="0"/>
              </a:rPr>
              <a:t>PLus</a:t>
            </a:r>
            <a:endParaRPr lang="en-US" sz="3200" dirty="0">
              <a:latin typeface="Basic Sans SF" pitchFamily="2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85846FF-047F-48BD-9EBF-1687A2BC61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0014" y="6408728"/>
            <a:ext cx="1698021" cy="309201"/>
          </a:xfrm>
        </p:spPr>
        <p:txBody>
          <a:bodyPr/>
          <a:lstStyle/>
          <a:p>
            <a:r>
              <a:rPr lang="en-US" sz="1200" dirty="0">
                <a:latin typeface="Basic Sans SF" pitchFamily="2" charset="0"/>
              </a:rPr>
              <a:t>SCO Conference 2018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EC6E40C-859A-4CBE-96F4-4C2532071D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1786" y="1938337"/>
            <a:ext cx="3586163" cy="3586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311131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39201272"/>
              </p:ext>
            </p:extLst>
          </p:nvPr>
        </p:nvGraphicFramePr>
        <p:xfrm>
          <a:off x="625643" y="434109"/>
          <a:ext cx="10924674" cy="59304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5B9DFD4-DE4D-460D-AB98-00413A80C4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6561" y="6364538"/>
            <a:ext cx="2323440" cy="365125"/>
          </a:xfrm>
        </p:spPr>
        <p:txBody>
          <a:bodyPr/>
          <a:lstStyle/>
          <a:p>
            <a:r>
              <a:rPr lang="en-US" sz="1200" dirty="0">
                <a:latin typeface="Basic Sans SF" pitchFamily="2" charset="0"/>
              </a:rPr>
              <a:t>SCO Conference 2018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9BDBF32-EC44-417E-85B2-5ED69A89041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8066" y="734749"/>
            <a:ext cx="2229450" cy="2069441"/>
          </a:xfrm>
          <a:prstGeom prst="ellipse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262599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135916FB-035B-4725-8114-9EF9BDB3D4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graphicEl>
                                              <a:dgm id="{135916FB-035B-4725-8114-9EF9BDB3D4A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FF9A8448-D066-4CBB-92AE-4DB18E46D2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>
                                            <p:graphicEl>
                                              <a:dgm id="{FF9A8448-D066-4CBB-92AE-4DB18E46D21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D19B4D3E-7DE2-4358-BC74-B261783200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>
                                            <p:graphicEl>
                                              <a:dgm id="{D19B4D3E-7DE2-4358-BC74-B2617832008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911FBEF8-2F36-47DA-B99A-613616E522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>
                                            <p:graphicEl>
                                              <a:dgm id="{911FBEF8-2F36-47DA-B99A-613616E522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E07E32BD-8AF6-472E-829C-84D282CDA1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>
                                            <p:graphicEl>
                                              <a:dgm id="{E07E32BD-8AF6-472E-829C-84D282CDA16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F372F871-2FE8-41DF-802E-A8C911BF42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>
                                            <p:graphicEl>
                                              <a:dgm id="{F372F871-2FE8-41DF-802E-A8C911BF42F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 uiExpand="1">
        <p:bldSub>
          <a:bldDgm bld="on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25120390"/>
              </p:ext>
            </p:extLst>
          </p:nvPr>
        </p:nvGraphicFramePr>
        <p:xfrm>
          <a:off x="240146" y="408344"/>
          <a:ext cx="11392424" cy="58992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AF86DEC-DD7A-4A68-9AE0-126F589D01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0274" y="6307585"/>
            <a:ext cx="1874018" cy="365125"/>
          </a:xfrm>
        </p:spPr>
        <p:txBody>
          <a:bodyPr/>
          <a:lstStyle/>
          <a:p>
            <a:r>
              <a:rPr lang="en-US" sz="1200" dirty="0">
                <a:latin typeface="Basic Sans SF" pitchFamily="2" charset="0"/>
              </a:rPr>
              <a:t>SCO Conference 2018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65361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F990076-70FC-4D03-B42E-B93D753400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graphicEl>
                                              <a:dgm id="{3F990076-70FC-4D03-B42E-B93D753400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graphicEl>
                                              <a:dgm id="{3F990076-70FC-4D03-B42E-B93D753400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graphicEl>
                                              <a:dgm id="{3F990076-70FC-4D03-B42E-B93D753400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F0B82C0-D874-486C-BC8A-5B1780C6BF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graphicEl>
                                              <a:dgm id="{DF0B82C0-D874-486C-BC8A-5B1780C6BFC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graphicEl>
                                              <a:dgm id="{DF0B82C0-D874-486C-BC8A-5B1780C6BF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graphicEl>
                                              <a:dgm id="{DF0B82C0-D874-486C-BC8A-5B1780C6BF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481DADD-6010-4F44-A19E-4859E09340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graphicEl>
                                              <a:dgm id="{E481DADD-6010-4F44-A19E-4859E09340E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graphicEl>
                                              <a:dgm id="{E481DADD-6010-4F44-A19E-4859E09340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graphicEl>
                                              <a:dgm id="{E481DADD-6010-4F44-A19E-4859E09340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D3A98CD-17EC-491F-B910-5E146474DC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graphicEl>
                                              <a:dgm id="{AD3A98CD-17EC-491F-B910-5E146474DC3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graphicEl>
                                              <a:dgm id="{AD3A98CD-17EC-491F-B910-5E146474DC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graphicEl>
                                              <a:dgm id="{AD3A98CD-17EC-491F-B910-5E146474DC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2654A11-5CEC-4011-8C86-A2183A9AF6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>
                                            <p:graphicEl>
                                              <a:dgm id="{B2654A11-5CEC-4011-8C86-A2183A9AF62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graphicEl>
                                              <a:dgm id="{B2654A11-5CEC-4011-8C86-A2183A9AF6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graphicEl>
                                              <a:dgm id="{B2654A11-5CEC-4011-8C86-A2183A9AF6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418B6D7-9859-41C8-846B-4534885B4B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">
                                            <p:graphicEl>
                                              <a:dgm id="{F418B6D7-9859-41C8-846B-4534885B4B0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graphicEl>
                                              <a:dgm id="{F418B6D7-9859-41C8-846B-4534885B4B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>
                                            <p:graphicEl>
                                              <a:dgm id="{F418B6D7-9859-41C8-846B-4534885B4B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EE39D8C-7FF3-4347-A2AE-1D8C8A4EBD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">
                                            <p:graphicEl>
                                              <a:dgm id="{6EE39D8C-7FF3-4347-A2AE-1D8C8A4EBDA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graphicEl>
                                              <a:dgm id="{6EE39D8C-7FF3-4347-A2AE-1D8C8A4EBD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>
                                            <p:graphicEl>
                                              <a:dgm id="{6EE39D8C-7FF3-4347-A2AE-1D8C8A4EBD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A9B5891-9966-4DD3-A9B2-C42434CC63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">
                                            <p:graphicEl>
                                              <a:dgm id="{4A9B5891-9966-4DD3-A9B2-C42434CC63E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graphicEl>
                                              <a:dgm id="{4A9B5891-9966-4DD3-A9B2-C42434CC63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">
                                            <p:graphicEl>
                                              <a:dgm id="{4A9B5891-9966-4DD3-A9B2-C42434CC63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53AE7F2-ACFE-4090-8B06-57B4559D7B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4">
                                            <p:graphicEl>
                                              <a:dgm id="{353AE7F2-ACFE-4090-8B06-57B4559D7BC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">
                                            <p:graphicEl>
                                              <a:dgm id="{353AE7F2-ACFE-4090-8B06-57B4559D7B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>
                                            <p:graphicEl>
                                              <a:dgm id="{353AE7F2-ACFE-4090-8B06-57B4559D7B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F1177E2-DDC4-4BEB-826B-AEF3404174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4">
                                            <p:graphicEl>
                                              <a:dgm id="{1F1177E2-DDC4-4BEB-826B-AEF34041740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">
                                            <p:graphicEl>
                                              <a:dgm id="{1F1177E2-DDC4-4BEB-826B-AEF3404174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">
                                            <p:graphicEl>
                                              <a:dgm id="{1F1177E2-DDC4-4BEB-826B-AEF3404174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FE062916-22D9-4990-BCAF-200FD66C15A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81308269"/>
              </p:ext>
            </p:extLst>
          </p:nvPr>
        </p:nvGraphicFramePr>
        <p:xfrm>
          <a:off x="161925" y="485775"/>
          <a:ext cx="11639011" cy="59817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FB96789-6C74-4DD5-A514-8B02F51118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1925" y="6284912"/>
            <a:ext cx="1879311" cy="365125"/>
          </a:xfrm>
        </p:spPr>
        <p:txBody>
          <a:bodyPr/>
          <a:lstStyle/>
          <a:p>
            <a:r>
              <a:rPr lang="en-US" sz="1200" dirty="0">
                <a:latin typeface="Basic Sans SF" pitchFamily="2" charset="0"/>
              </a:rPr>
              <a:t>SCO Conference 2018</a:t>
            </a:r>
          </a:p>
        </p:txBody>
      </p:sp>
    </p:spTree>
    <p:extLst>
      <p:ext uri="{BB962C8B-B14F-4D97-AF65-F5344CB8AC3E}">
        <p14:creationId xmlns:p14="http://schemas.microsoft.com/office/powerpoint/2010/main" val="37611759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4FC64B87-DEDF-4F78-AB07-922008A7D6C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52800268"/>
              </p:ext>
            </p:extLst>
          </p:nvPr>
        </p:nvGraphicFramePr>
        <p:xfrm>
          <a:off x="-423403" y="1553914"/>
          <a:ext cx="8539881" cy="34506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0121EA9-CBC2-4F40-8DE5-D82E0D6D07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7663" y="6417539"/>
            <a:ext cx="1979902" cy="365125"/>
          </a:xfrm>
        </p:spPr>
        <p:txBody>
          <a:bodyPr/>
          <a:lstStyle/>
          <a:p>
            <a:r>
              <a:rPr lang="en-US" sz="1200" dirty="0">
                <a:latin typeface="Basic Sans SF" pitchFamily="2" charset="0"/>
              </a:rPr>
              <a:t>SCO Conference 2018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613B700-B41E-4252-98A1-733E37390AB6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>
            <a:off x="7943559" y="1492546"/>
            <a:ext cx="3872846" cy="399558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151861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466651E-B823-46A8-9A28-DEA21A89A7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0312" y="6416071"/>
            <a:ext cx="1867870" cy="309201"/>
          </a:xfrm>
        </p:spPr>
        <p:txBody>
          <a:bodyPr/>
          <a:lstStyle/>
          <a:p>
            <a:r>
              <a:rPr lang="en-US" sz="1200" dirty="0">
                <a:latin typeface="Basic Sans SF" pitchFamily="2" charset="0"/>
              </a:rPr>
              <a:t>SCO Conference 2018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DB13932-B167-4B78-8593-EC8ABA646A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378690"/>
            <a:ext cx="9291215" cy="6037381"/>
          </a:xfrm>
          <a:prstGeom prst="roundRect">
            <a:avLst>
              <a:gd name="adj" fmla="val 10000"/>
            </a:avLst>
          </a:pr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8463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4D3B3A48-A496-4438-B773-E76588ECA05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79848955"/>
              </p:ext>
            </p:extLst>
          </p:nvPr>
        </p:nvGraphicFramePr>
        <p:xfrm>
          <a:off x="544944" y="667512"/>
          <a:ext cx="11104511" cy="55094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62B7B72-8180-4B7F-930A-35D26FB2C5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4743" y="6425307"/>
            <a:ext cx="2067475" cy="309201"/>
          </a:xfrm>
        </p:spPr>
        <p:txBody>
          <a:bodyPr/>
          <a:lstStyle/>
          <a:p>
            <a:r>
              <a:rPr lang="en-US" sz="1200" dirty="0">
                <a:latin typeface="Basic Sans SF" pitchFamily="2" charset="0"/>
              </a:rPr>
              <a:t>SCO Conference 2018</a:t>
            </a:r>
          </a:p>
        </p:txBody>
      </p:sp>
      <p:pic>
        <p:nvPicPr>
          <p:cNvPr id="5" name="Picture 2" descr="Image result for file room">
            <a:extLst>
              <a:ext uri="{FF2B5EF4-FFF2-40B4-BE49-F238E27FC236}">
                <a16:creationId xmlns:a16="http://schemas.microsoft.com/office/drawing/2014/main" id="{136CB21E-6193-4528-8FDC-9E83A6A32C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0255" y="667512"/>
            <a:ext cx="7961745" cy="59713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773196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3.6|2.6|1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5.2|6.5|2.6|6.7"/>
</p:tagLst>
</file>

<file path=ppt/theme/theme1.xml><?xml version="1.0" encoding="utf-8"?>
<a:theme xmlns:a="http://schemas.openxmlformats.org/drawingml/2006/main" name="Gallery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Gallery">
      <a:majorFont>
        <a:latin typeface="Rockwell" panose="020606030202050204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BB5F5D82-B5E9-469E-A815-C655ED4AF24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6096</TotalTime>
  <Words>1771</Words>
  <Application>Microsoft Office PowerPoint</Application>
  <PresentationFormat>Widescreen</PresentationFormat>
  <Paragraphs>298</Paragraphs>
  <Slides>38</Slides>
  <Notes>31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6" baseType="lpstr">
      <vt:lpstr>Adobe Fan Heiti Std B</vt:lpstr>
      <vt:lpstr>Adobe Ming Std L</vt:lpstr>
      <vt:lpstr>Arial</vt:lpstr>
      <vt:lpstr>Basic Sans SF</vt:lpstr>
      <vt:lpstr>Calibri</vt:lpstr>
      <vt:lpstr>Rockwell</vt:lpstr>
      <vt:lpstr>Times New Roman</vt:lpstr>
      <vt:lpstr>Gallery</vt:lpstr>
      <vt:lpstr>37th Annual State Construction Conference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2018 State Construction Conference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2018 State Construction Conference</dc:title>
  <dc:creator>Hahnel, LeaAnne</dc:creator>
  <cp:lastModifiedBy>Hahnel, LeaAnne</cp:lastModifiedBy>
  <cp:revision>190</cp:revision>
  <cp:lastPrinted>2018-02-08T20:27:43Z</cp:lastPrinted>
  <dcterms:created xsi:type="dcterms:W3CDTF">2017-12-06T14:42:29Z</dcterms:created>
  <dcterms:modified xsi:type="dcterms:W3CDTF">2018-03-29T02:29:28Z</dcterms:modified>
</cp:coreProperties>
</file>