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8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108" y="5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903661-7AA4-4293-A73B-6735E14903CA}" type="datetimeFigureOut">
              <a:rPr lang="en-US" smtClean="0"/>
              <a:t>3/26/2018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63342A-F508-4D5C-8B67-4F0429D52E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958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4423" y="802298"/>
            <a:ext cx="8637073" cy="2920713"/>
          </a:xfrm>
        </p:spPr>
        <p:txBody>
          <a:bodyPr bIns="0" anchor="b">
            <a:normAutofit/>
          </a:bodyPr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4424" y="3724074"/>
            <a:ext cx="8637072" cy="977621"/>
          </a:xfrm>
        </p:spPr>
        <p:txBody>
          <a:bodyPr tIns="91440" bIns="91440">
            <a:normAutofit/>
          </a:bodyPr>
          <a:lstStyle>
            <a:lvl1pPr marL="0" indent="0" algn="ctr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CA37B-AE7E-4B61-BB26-3657459FEA03}" type="datetime1">
              <a:rPr lang="en-US" smtClean="0"/>
              <a:t>3/26/2018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1579" y="329307"/>
            <a:ext cx="5626774" cy="309201"/>
          </a:xfrm>
        </p:spPr>
        <p:txBody>
          <a:bodyPr/>
          <a:lstStyle/>
          <a:p>
            <a:r>
              <a:rPr lang="en-US"/>
              <a:t>SCO Conference 2018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6834" y="798973"/>
            <a:ext cx="811019" cy="503578"/>
          </a:xfrm>
        </p:spPr>
        <p:txBody>
          <a:bodyPr/>
          <a:lstStyle/>
          <a:p>
            <a:fld id="{1B01E561-C49A-4078-AFAD-90965F3EB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740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2E531-B708-4178-99E2-349BE3F6FBDE}" type="datetime1">
              <a:rPr lang="en-US" smtClean="0"/>
              <a:t>3/26/2018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SCO Conference 2018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1E561-C49A-4078-AFAD-90965F3EB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079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7052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518654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BA05E-FC62-4EFC-9FF5-A3A57E598FA3}" type="datetime1">
              <a:rPr lang="en-US" smtClean="0"/>
              <a:t>3/26/2018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SCO Conference 2018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1E561-C49A-4078-AFAD-90965F3EB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411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4EB89-6F49-44FA-9089-E12079347438}" type="datetime1">
              <a:rPr lang="en-US" smtClean="0"/>
              <a:t>3/26/2018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SCO Conference 2018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1E561-C49A-4078-AFAD-90965F3EB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634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4423" y="1756130"/>
            <a:ext cx="8643154" cy="1969007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4423" y="3725137"/>
            <a:ext cx="8643154" cy="1093987"/>
          </a:xfrm>
        </p:spPr>
        <p:txBody>
          <a:bodyPr tIns="9144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D2CD3-4846-4D91-BE9C-C3713646FDB3}" type="datetime1">
              <a:rPr lang="en-US" smtClean="0"/>
              <a:t>3/26/2018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SCO Conference 2018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1E561-C49A-4078-AFAD-90965F3EB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458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293577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488654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4140" y="2017343"/>
            <a:ext cx="4488654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B9FA8-8F3F-4507-975C-9660EBAEB253}" type="datetime1">
              <a:rPr lang="en-US" smtClean="0"/>
              <a:t>3/26/2018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SCO Conference 2018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1E561-C49A-4078-AFAD-90965F3EB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811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295603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488794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488794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6025" y="2023003"/>
            <a:ext cx="4488794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56025" y="2821491"/>
            <a:ext cx="4488794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EB0E5-5EA1-450D-B834-82EBC9F2782C}" type="datetime1">
              <a:rPr lang="en-US" smtClean="0"/>
              <a:t>3/26/2018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SCO Conference 2018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1E561-C49A-4078-AFAD-90965F3EB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473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CD695-C070-4A9B-AD49-FAB95284BC93}" type="datetime1">
              <a:rPr lang="en-US" smtClean="0"/>
              <a:t>3/26/2018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SCO Conference 2018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1E561-C49A-4078-AFAD-90965F3EB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717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6D93E-1D3E-4189-BF48-339C92B7E8E4}" type="datetime1">
              <a:rPr lang="en-US" smtClean="0"/>
              <a:t>3/26/2018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SCO Conference 2018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1E561-C49A-4078-AFAD-90965F3EB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093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2961967" cy="2406518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032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2961967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38AD6-2565-4AE5-8E0A-5FA2782AA5C2}" type="datetime1">
              <a:rPr lang="en-US" smtClean="0"/>
              <a:t>3/26/2018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SCO Conference 2018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1E561-C49A-4078-AFAD-90965F3EB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328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blipFill dpi="0" rotWithShape="1">
              <a:blip r:embed="rId2">
                <a:alphaModFix amt="30000"/>
              </a:blip>
              <a:srcRect/>
              <a:tile tx="0" ty="0" sx="100000" sy="100000" flip="none" algn="ctr"/>
            </a:blip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extrusionH="76200" contourW="12700" prstMaterial="matte">
              <a:bevelT w="152400" h="50800" prst="softRound"/>
              <a:extrusionClr>
                <a:schemeClr val="tx2"/>
              </a:extrusionClr>
              <a:contourClr>
                <a:schemeClr val="bg2"/>
              </a:contourClr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38100" cmpd="sng">
              <a:solidFill>
                <a:schemeClr val="tx2">
                  <a:lumMod val="25000"/>
                </a:schemeClr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2"/>
            <a:ext cx="5532328" cy="1922299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50000"/>
              <a:lumOff val="50000"/>
              <a:alpha val="80000"/>
            </a:schemeClr>
          </a:solidFill>
          <a:ln w="9525" cap="sq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 dirty="0"/>
            </a:lvl1pPr>
          </a:lstStyle>
          <a:p>
            <a:pPr lvl="0" algn="ctr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059600"/>
            <a:ext cx="5524404" cy="209013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29B13BC-B718-40D7-B75A-FE9F31E8B108}" type="datetime1">
              <a:rPr lang="en-US" smtClean="0"/>
              <a:t>3/26/2018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r>
              <a:rPr lang="en-US"/>
              <a:t>SCO Conference 2018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1E561-C49A-4078-AFAD-90965F3EB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140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291215" cy="1049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29121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42079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023E36-A34B-4E8C-A8AD-129B17A198E0}" type="datetime1">
              <a:rPr lang="en-US" smtClean="0"/>
              <a:t>3/26/2018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62677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SCO Conference 2018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1B01E561-C49A-4078-AFAD-90965F3EB85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3622291"/>
            <a:ext cx="12192000" cy="250598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>
                  <a:alpha val="8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29338"/>
            <a:ext cx="12192000" cy="74295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0" y="6138142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3165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B4E27A1E-D49E-4CAF-B26A-B87A7479699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774423" y="163902"/>
            <a:ext cx="8637073" cy="2532565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37</a:t>
            </a:r>
            <a:r>
              <a:rPr lang="en-US" sz="4400" b="1" baseline="30000" dirty="0">
                <a:solidFill>
                  <a:srgbClr val="FFFF00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th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Annual</a:t>
            </a:r>
            <a:b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</a:b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State Construction </a:t>
            </a:r>
            <a:b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</a:b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Conference</a:t>
            </a:r>
            <a:br>
              <a:rPr lang="en-US" sz="4800" b="1" dirty="0">
                <a:solidFill>
                  <a:srgbClr val="FFFF00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</a:b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March 29th, 2018</a:t>
            </a:r>
            <a:endParaRPr lang="en-US" sz="3600" b="1" dirty="0">
              <a:solidFill>
                <a:srgbClr val="FFFF00"/>
              </a:solidFill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9803D80-EF43-4860-A470-04F812F3962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778000" y="5060950"/>
            <a:ext cx="8636000" cy="977900"/>
          </a:xfrm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</a:pPr>
            <a:r>
              <a:rPr lang="en-US" sz="4000" b="1" dirty="0">
                <a:solidFill>
                  <a:schemeClr val="tx1"/>
                </a:solidFill>
                <a:latin typeface="Calisto MT" panose="02040603050505030304" pitchFamily="18" charset="0"/>
                <a:ea typeface="+mj-ea"/>
                <a:cs typeface="+mj-cs"/>
              </a:rPr>
              <a:t>WELCOME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C6E1A4-5988-4DEC-AB01-D5C8CA0856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259" y="2916368"/>
            <a:ext cx="20574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286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BBDC7F-ADA3-4C7B-B4DE-B1704F667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48799"/>
            <a:ext cx="1671183" cy="309201"/>
          </a:xfrm>
        </p:spPr>
        <p:txBody>
          <a:bodyPr/>
          <a:lstStyle/>
          <a:p>
            <a:r>
              <a:rPr lang="en-US" dirty="0"/>
              <a:t>SCO Conference 2018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963" y="1939491"/>
            <a:ext cx="2311859" cy="315290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401356" y="5472105"/>
            <a:ext cx="18723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Howard Beasley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9007513" y="5472105"/>
            <a:ext cx="13081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Jim Yancey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262201" y="5486385"/>
            <a:ext cx="15282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Jane Johnson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9609" y="1939491"/>
            <a:ext cx="2556511" cy="310494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999" y="1939491"/>
            <a:ext cx="2682096" cy="3104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269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4D443-54F2-4407-B597-C152D6129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687" y="459745"/>
            <a:ext cx="9291215" cy="1049235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NC Building Code 2018 Transition</a:t>
            </a:r>
            <a:br>
              <a:rPr lang="en-US" sz="2400" dirty="0">
                <a:solidFill>
                  <a:srgbClr val="FFFF00"/>
                </a:solidFill>
              </a:rPr>
            </a:br>
            <a:r>
              <a:rPr lang="en-US" sz="2400" dirty="0">
                <a:solidFill>
                  <a:srgbClr val="FFFF00"/>
                </a:solidFill>
              </a:rPr>
              <a:t>For SCO Plan Approval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8856" y="1363928"/>
            <a:ext cx="8632444" cy="4583172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BBDC7F-ADA3-4C7B-B4DE-B1704F667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48799"/>
            <a:ext cx="1671183" cy="309201"/>
          </a:xfrm>
        </p:spPr>
        <p:txBody>
          <a:bodyPr/>
          <a:lstStyle/>
          <a:p>
            <a:r>
              <a:rPr lang="en-US" dirty="0"/>
              <a:t>SCO Conference 2018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7991475" y="1932275"/>
            <a:ext cx="190500" cy="3446477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glow rad="101600">
              <a:srgbClr val="FFC000">
                <a:alpha val="60000"/>
              </a:srgbClr>
            </a:glow>
          </a:effectLst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149027" y="4191000"/>
            <a:ext cx="2428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Approded</a:t>
            </a:r>
            <a:r>
              <a:rPr lang="en-US" dirty="0">
                <a:solidFill>
                  <a:srgbClr val="FF0000"/>
                </a:solidFill>
              </a:rPr>
              <a:t> DD or CD to continue w/ 2012</a:t>
            </a:r>
          </a:p>
        </p:txBody>
      </p:sp>
    </p:spTree>
    <p:extLst>
      <p:ext uri="{BB962C8B-B14F-4D97-AF65-F5344CB8AC3E}">
        <p14:creationId xmlns:p14="http://schemas.microsoft.com/office/powerpoint/2010/main" val="3319992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4D443-54F2-4407-B597-C152D6129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687" y="459745"/>
            <a:ext cx="9291215" cy="1049235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Electronic submittals</a:t>
            </a:r>
            <a:br>
              <a:rPr lang="en-US" sz="2400" dirty="0">
                <a:solidFill>
                  <a:srgbClr val="FFFF00"/>
                </a:solidFill>
              </a:rPr>
            </a:br>
            <a:r>
              <a:rPr lang="en-US" sz="2400" dirty="0">
                <a:solidFill>
                  <a:srgbClr val="FFFF00"/>
                </a:solidFill>
              </a:rPr>
              <a:t>For Plan review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BBDC7F-ADA3-4C7B-B4DE-B1704F667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48799"/>
            <a:ext cx="1671183" cy="309201"/>
          </a:xfrm>
        </p:spPr>
        <p:txBody>
          <a:bodyPr/>
          <a:lstStyle/>
          <a:p>
            <a:r>
              <a:rPr lang="en-US" dirty="0"/>
              <a:t>SCO Conference 2018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6339" y="1508980"/>
            <a:ext cx="9795541" cy="444986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University Download Projects( &lt;$2M)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Informal Projects (&lt;$1/2M)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Projects requiring code only reviews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Addendums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VE Packages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Change Order Proposals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Engineering Shop Drawings when required</a:t>
            </a:r>
          </a:p>
        </p:txBody>
      </p:sp>
    </p:spTree>
    <p:extLst>
      <p:ext uri="{BB962C8B-B14F-4D97-AF65-F5344CB8AC3E}">
        <p14:creationId xmlns:p14="http://schemas.microsoft.com/office/powerpoint/2010/main" val="3926214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B4E27A1E-D49E-4CAF-B26A-B87A7479699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774423" y="163902"/>
            <a:ext cx="8637073" cy="2532565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37</a:t>
            </a:r>
            <a:r>
              <a:rPr lang="en-US" sz="4400" b="1" baseline="30000" dirty="0">
                <a:solidFill>
                  <a:srgbClr val="FFFF00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th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Annual</a:t>
            </a:r>
            <a:b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</a:b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State Construction </a:t>
            </a:r>
            <a:b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</a:b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Conference</a:t>
            </a:r>
            <a:br>
              <a:rPr lang="en-US" sz="4800" b="1" dirty="0">
                <a:solidFill>
                  <a:srgbClr val="FFFF00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</a:b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March 29th, 2018</a:t>
            </a:r>
            <a:endParaRPr lang="en-US" sz="3600" b="1" dirty="0">
              <a:solidFill>
                <a:srgbClr val="FFFF00"/>
              </a:solidFill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9803D80-EF43-4860-A470-04F812F3962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778000" y="5060950"/>
            <a:ext cx="8636000" cy="977900"/>
          </a:xfrm>
        </p:spPr>
        <p:txBody>
          <a:bodyPr>
            <a:normAutofit fontScale="77500" lnSpcReduction="20000"/>
          </a:bodyPr>
          <a:lstStyle/>
          <a:p>
            <a:pPr algn="ctr">
              <a:spcBef>
                <a:spcPct val="0"/>
              </a:spcBef>
            </a:pPr>
            <a:r>
              <a:rPr lang="en-US" sz="4000" b="1" dirty="0">
                <a:solidFill>
                  <a:schemeClr val="tx1"/>
                </a:solidFill>
                <a:latin typeface="Calisto MT" panose="02040603050505030304" pitchFamily="18" charset="0"/>
                <a:ea typeface="+mj-ea"/>
                <a:cs typeface="+mj-cs"/>
              </a:rPr>
              <a:t>State Building Commission Update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C6E1A4-5988-4DEC-AB01-D5C8CA0856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259" y="2916368"/>
            <a:ext cx="20574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328400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Gallery">
      <a:majorFont>
        <a:latin typeface="Rockwell" panose="020606030202050204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BB5F5D82-B5E9-469E-A815-C655ED4AF24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843</TotalTime>
  <Words>68</Words>
  <Application>Microsoft Office PowerPoint</Application>
  <PresentationFormat>Widescreen</PresentationFormat>
  <Paragraphs>20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Batang</vt:lpstr>
      <vt:lpstr>Arial</vt:lpstr>
      <vt:lpstr>Calibri</vt:lpstr>
      <vt:lpstr>Calisto MT</vt:lpstr>
      <vt:lpstr>Rockwell</vt:lpstr>
      <vt:lpstr>Times New Roman</vt:lpstr>
      <vt:lpstr>Wingdings</vt:lpstr>
      <vt:lpstr>Gallery</vt:lpstr>
      <vt:lpstr>37th Annual  State Construction  Conference March 29th, 2018</vt:lpstr>
      <vt:lpstr>PowerPoint Presentation</vt:lpstr>
      <vt:lpstr>NC Building Code 2018 Transition For SCO Plan Approval</vt:lpstr>
      <vt:lpstr>Electronic submittals For Plan review</vt:lpstr>
      <vt:lpstr>37th Annual  State Construction  Conference March 29th, 2018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37th Annual  State Construction  Conference March 29th, 2018</dc:title>
  <dc:creator>Hahnel, LeaAnne</dc:creator>
  <cp:lastModifiedBy>Kaid, Latif</cp:lastModifiedBy>
  <cp:revision>24</cp:revision>
  <dcterms:created xsi:type="dcterms:W3CDTF">2018-03-01T15:27:00Z</dcterms:created>
  <dcterms:modified xsi:type="dcterms:W3CDTF">2018-03-27T00:05:57Z</dcterms:modified>
</cp:coreProperties>
</file>