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309" r:id="rId2"/>
    <p:sldId id="310" r:id="rId3"/>
    <p:sldId id="295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20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29644A-97F2-4BC4-BBF7-FC141F50756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4/2/2019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1375A4-56A4-47D6-9801-1991572033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4338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981200"/>
            <a:ext cx="4572000" cy="44805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1800" y="1981200"/>
            <a:ext cx="4572000" cy="44805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104EB7-77EC-481E-BDC6-73CA182AC952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4/2/2019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1375A4-56A4-47D6-9801-1991572033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308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755780"/>
            <a:ext cx="6858000" cy="3200400"/>
          </a:xfrm>
        </p:spPr>
        <p:txBody>
          <a:bodyPr anchor="b">
            <a:normAutofit/>
          </a:bodyPr>
          <a:lstStyle>
            <a:lvl1pPr algn="l">
              <a:lnSpc>
                <a:spcPct val="75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956180"/>
            <a:ext cx="6858000" cy="109728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2465DD-9819-4ABC-A784-477AFBA19C86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4/2/2019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1375A4-56A4-47D6-9801-1991572033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099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381000"/>
            <a:ext cx="9372600" cy="1295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1987419"/>
            <a:ext cx="9372600" cy="44831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631790" y="5586761"/>
            <a:ext cx="280731" cy="883759"/>
          </a:xfrm>
          <a:prstGeom prst="rect">
            <a:avLst/>
          </a:prstGeom>
        </p:spPr>
        <p:txBody>
          <a:bodyPr vert="vert270" lIns="91440" tIns="45720" rIns="91440" bIns="45720" rtlCol="0" anchor="ctr"/>
          <a:lstStyle>
            <a:lvl1pPr algn="l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619CFDC2-5630-4611-9BF0-0EF7C8C4398D}" type="datetime1">
              <a:rPr lang="en-US" smtClean="0"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631790" y="365125"/>
            <a:ext cx="280730" cy="5139936"/>
          </a:xfrm>
          <a:prstGeom prst="rect">
            <a:avLst/>
          </a:prstGeom>
        </p:spPr>
        <p:txBody>
          <a:bodyPr vert="vert270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3321" y="6268940"/>
            <a:ext cx="722377" cy="2015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37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kern="1200" cap="all" baseline="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74320" algn="l" defTabSz="914400" rtl="0" eaLnBrk="1" latinLnBrk="0" hangingPunct="1">
        <a:lnSpc>
          <a:spcPct val="90000"/>
        </a:lnSpc>
        <a:spcBef>
          <a:spcPts val="1200"/>
        </a:spcBef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784" y="1985739"/>
            <a:ext cx="10988431" cy="2917429"/>
          </a:xfrm>
        </p:spPr>
        <p:txBody>
          <a:bodyPr>
            <a:noAutofit/>
          </a:bodyPr>
          <a:lstStyle/>
          <a:p>
            <a:pPr algn="ctr"/>
            <a:endParaRPr lang="en-US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 BUILDING COMMISSION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MERIT AWARDS</a:t>
            </a:r>
          </a:p>
          <a:p>
            <a:pPr algn="ctr"/>
            <a:endParaRPr lang="en-US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4FC617-F6D5-4459-A4A3-8E3AF73F9280}"/>
              </a:ext>
            </a:extLst>
          </p:cNvPr>
          <p:cNvSpPr txBox="1"/>
          <p:nvPr/>
        </p:nvSpPr>
        <p:spPr>
          <a:xfrm>
            <a:off x="100641" y="6560531"/>
            <a:ext cx="12186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nivers Light" panose="020B0403020202020204" pitchFamily="34" charset="0"/>
                <a:ea typeface="+mn-ea"/>
                <a:cs typeface="+mn-cs"/>
              </a:rPr>
              <a:t>SCO Conference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3C2230-1F55-4C03-B3DB-9799D4D78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457" y="394215"/>
            <a:ext cx="1810353" cy="181035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A94701-08EB-4A69-957D-91FC860D03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534" y="496448"/>
            <a:ext cx="7205785" cy="16058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4668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786" y="193838"/>
            <a:ext cx="10988429" cy="28290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>
                <a:solidFill>
                  <a:schemeClr val="bg1"/>
                </a:solidFill>
                <a:latin typeface="Calisto MT" panose="02040603050505030304" pitchFamily="18" charset="0"/>
              </a:rPr>
              <a:t>FRANK B. TURNER AWARD NOMINATION</a:t>
            </a:r>
          </a:p>
          <a:p>
            <a:pPr marL="0" indent="0" algn="ctr">
              <a:buNone/>
            </a:pPr>
            <a:endParaRPr lang="en-US" sz="7200" b="1" dirty="0">
              <a:solidFill>
                <a:schemeClr val="bg1"/>
              </a:solidFill>
              <a:latin typeface="Calisto MT" panose="0204060305050503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1511B5-8464-4E50-A7FD-1577DCF03C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360" y="2477315"/>
            <a:ext cx="2524449" cy="252444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54168" y="6543675"/>
            <a:ext cx="2445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nivers Light" panose="020B0403020202020204" pitchFamily="34" charset="0"/>
                <a:ea typeface="+mn-ea"/>
                <a:cs typeface="+mn-cs"/>
              </a:rPr>
              <a:t>SCO Conference 2019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6CAEE8-7969-4F98-95F0-195202BAC348}"/>
              </a:ext>
            </a:extLst>
          </p:cNvPr>
          <p:cNvSpPr txBox="1"/>
          <p:nvPr/>
        </p:nvSpPr>
        <p:spPr>
          <a:xfrm>
            <a:off x="601785" y="5752855"/>
            <a:ext cx="10988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38</a:t>
            </a:r>
            <a:r>
              <a:rPr kumimoji="0" lang="en-US" sz="20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ANNUAL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STATE CONSTRUCTION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CONFERENCE</a:t>
            </a:r>
          </a:p>
        </p:txBody>
      </p:sp>
    </p:spTree>
    <p:extLst>
      <p:ext uri="{BB962C8B-B14F-4D97-AF65-F5344CB8AC3E}">
        <p14:creationId xmlns:p14="http://schemas.microsoft.com/office/powerpoint/2010/main" val="42067002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3F611-C15A-47B9-9C40-CEBD1280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091" y="181303"/>
            <a:ext cx="10991192" cy="1889774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FRANK B. TURNER</a:t>
            </a:r>
            <a:b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AWARD </a:t>
            </a:r>
            <a:r>
              <a:rPr lang="en-US" sz="4800" b="1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RECIPIENT</a:t>
            </a:r>
            <a:endParaRPr lang="en-US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5FB3708-0A73-41C7-A0E4-33FC254F1D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7352" y="2675842"/>
            <a:ext cx="5791199" cy="3867833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Anna Wu, FAIA</a:t>
            </a:r>
          </a:p>
          <a:p>
            <a:pPr marL="0" indent="0">
              <a:buNone/>
            </a:pP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Associate Vice Chancellor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87C89B-8E94-4EB4-A164-CDC16D53DCA5}"/>
              </a:ext>
            </a:extLst>
          </p:cNvPr>
          <p:cNvSpPr txBox="1"/>
          <p:nvPr/>
        </p:nvSpPr>
        <p:spPr>
          <a:xfrm>
            <a:off x="54168" y="6543675"/>
            <a:ext cx="2445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nivers Light" panose="020B0403020202020204" pitchFamily="34" charset="0"/>
                <a:ea typeface="+mn-ea"/>
                <a:cs typeface="+mn-cs"/>
              </a:rPr>
              <a:t>SCO Conference 2019</a:t>
            </a:r>
          </a:p>
        </p:txBody>
      </p:sp>
      <p:pic>
        <p:nvPicPr>
          <p:cNvPr id="1026" name="Picture 2" descr="Anna Wu">
            <a:extLst>
              <a:ext uri="{FF2B5EF4-FFF2-40B4-BE49-F238E27FC236}">
                <a16:creationId xmlns:a16="http://schemas.microsoft.com/office/drawing/2014/main" id="{6F17F352-AB61-41D9-81F1-E80941B2807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593" y="1667804"/>
            <a:ext cx="3494690" cy="42501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E6B93FA-0935-46E4-BFCE-226ECBC451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4637690"/>
            <a:ext cx="5473262" cy="1066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92095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Wireframe Building 16x9">
  <a:themeElements>
    <a:clrScheme name="WireframeBuilding">
      <a:dk1>
        <a:srgbClr val="404040"/>
      </a:dk1>
      <a:lt1>
        <a:sysClr val="window" lastClr="FFFFFF"/>
      </a:lt1>
      <a:dk2>
        <a:srgbClr val="000000"/>
      </a:dk2>
      <a:lt2>
        <a:srgbClr val="E4F9F9"/>
      </a:lt2>
      <a:accent1>
        <a:srgbClr val="1BDCFF"/>
      </a:accent1>
      <a:accent2>
        <a:srgbClr val="3AC673"/>
      </a:accent2>
      <a:accent3>
        <a:srgbClr val="F6BD1E"/>
      </a:accent3>
      <a:accent4>
        <a:srgbClr val="C74167"/>
      </a:accent4>
      <a:accent5>
        <a:srgbClr val="F17E1F"/>
      </a:accent5>
      <a:accent6>
        <a:srgbClr val="6681CC"/>
      </a:accent6>
      <a:hlink>
        <a:srgbClr val="F17E1F"/>
      </a:hlink>
      <a:folHlink>
        <a:srgbClr val="969696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siness wireframe building presentation (widescreen).potx" id="{58CE74E2-616B-447D-963B-87527DA5909A}" vid="{49D84436-E293-416F-BC4D-7976A1E115A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</TotalTime>
  <Words>31</Words>
  <Application>Microsoft Office PowerPoint</Application>
  <PresentationFormat>Widescreen</PresentationFormat>
  <Paragraphs>13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Calisto MT</vt:lpstr>
      <vt:lpstr>Times New Roman</vt:lpstr>
      <vt:lpstr>Univers Light</vt:lpstr>
      <vt:lpstr>Wireframe Building 16x9</vt:lpstr>
      <vt:lpstr>PowerPoint Presentation</vt:lpstr>
      <vt:lpstr>PowerPoint Presentation</vt:lpstr>
      <vt:lpstr>2019 FRANK B. TURNER  AWARD RECIPIENT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Hahnel, LeaAnne</dc:creator>
  <cp:lastModifiedBy>Hahnel, LeaAnne</cp:lastModifiedBy>
  <cp:revision>1</cp:revision>
  <dcterms:created xsi:type="dcterms:W3CDTF">2019-04-02T18:39:44Z</dcterms:created>
  <dcterms:modified xsi:type="dcterms:W3CDTF">2019-04-02T18:43:10Z</dcterms:modified>
</cp:coreProperties>
</file>