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9" r:id="rId2"/>
    <p:sldId id="310" r:id="rId3"/>
    <p:sldId id="29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9644A-97F2-4BC4-BBF7-FC141F5075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04EB7-77EC-481E-BDC6-73CA182AC9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0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465DD-9819-4ABC-A784-477AFBA19C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784" y="1985739"/>
            <a:ext cx="10988431" cy="2917429"/>
          </a:xfrm>
        </p:spPr>
        <p:txBody>
          <a:bodyPr>
            <a:noAutofit/>
          </a:bodyPr>
          <a:lstStyle/>
          <a:p>
            <a:pPr algn="ctr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BUILDING COMMISSION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 AWARDS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FC617-F6D5-4459-A4A3-8E3AF73F9280}"/>
              </a:ext>
            </a:extLst>
          </p:cNvPr>
          <p:cNvSpPr txBox="1"/>
          <p:nvPr/>
        </p:nvSpPr>
        <p:spPr>
          <a:xfrm>
            <a:off x="100641" y="6560531"/>
            <a:ext cx="1218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ight" panose="020B0403020202020204" pitchFamily="34" charset="0"/>
                <a:ea typeface="+mn-ea"/>
                <a:cs typeface="+mn-cs"/>
              </a:rPr>
              <a:t>SCO Conference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C2230-1F55-4C03-B3DB-9799D4D7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57" y="394215"/>
            <a:ext cx="1810353" cy="1810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94701-08EB-4A69-957D-91FC860D0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34" y="496448"/>
            <a:ext cx="7205785" cy="1605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6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86" y="193838"/>
            <a:ext cx="10988429" cy="2829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Calisto MT" panose="02040603050505030304" pitchFamily="18" charset="0"/>
              </a:rPr>
              <a:t>FRANK B. TURNER AWARD NOMINATION</a:t>
            </a:r>
          </a:p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511B5-8464-4E50-A7FD-1577DCF03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0" y="2477315"/>
            <a:ext cx="2524449" cy="2524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1DB68-C211-41E8-B42A-6F9EC7064733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ight" panose="020B0403020202020204" pitchFamily="34" charset="0"/>
                <a:ea typeface="+mn-ea"/>
                <a:cs typeface="+mn-cs"/>
              </a:rPr>
              <a:t>SCO Conference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CAEE8-7969-4F98-95F0-195202BAC348}"/>
              </a:ext>
            </a:extLst>
          </p:cNvPr>
          <p:cNvSpPr txBox="1"/>
          <p:nvPr/>
        </p:nvSpPr>
        <p:spPr>
          <a:xfrm>
            <a:off x="601785" y="5752855"/>
            <a:ext cx="1098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ANNUAL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CONSTRUCTION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420670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F611-C15A-47B9-9C40-CEBD1280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1" y="181303"/>
            <a:ext cx="10991192" cy="18897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FRANK B. TURNER</a:t>
            </a:r>
            <a:b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AWARD </a:t>
            </a:r>
            <a:r>
              <a:rPr lang="en-US" sz="4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RECIPIENT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FB3708-0A73-41C7-A0E4-33FC254F1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352" y="2675842"/>
            <a:ext cx="5791199" cy="386783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Wu, FAIA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Vice Chancellor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C89B-8E94-4EB4-A164-CDC16D53DCA5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ight" panose="020B0403020202020204" pitchFamily="34" charset="0"/>
                <a:ea typeface="+mn-ea"/>
                <a:cs typeface="+mn-cs"/>
              </a:rPr>
              <a:t>SCO Conference 2019</a:t>
            </a:r>
          </a:p>
        </p:txBody>
      </p:sp>
      <p:pic>
        <p:nvPicPr>
          <p:cNvPr id="1026" name="Picture 2" descr="Anna Wu">
            <a:extLst>
              <a:ext uri="{FF2B5EF4-FFF2-40B4-BE49-F238E27FC236}">
                <a16:creationId xmlns:a16="http://schemas.microsoft.com/office/drawing/2014/main" id="{6F17F352-AB61-41D9-81F1-E80941B280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93" y="1667804"/>
            <a:ext cx="3494690" cy="4250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6B93FA-0935-46E4-BFCE-226ECBC4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37690"/>
            <a:ext cx="5473262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20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31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Calisto MT</vt:lpstr>
      <vt:lpstr>Times New Roman</vt:lpstr>
      <vt:lpstr>Univers Light</vt:lpstr>
      <vt:lpstr>Wireframe Building 16x9</vt:lpstr>
      <vt:lpstr>PowerPoint Presentation</vt:lpstr>
      <vt:lpstr>PowerPoint Presentation</vt:lpstr>
      <vt:lpstr>2019 FRANK B. TURNER  AWARD RECIPIENT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Hahnel, LeaAnne</dc:creator>
  <cp:lastModifiedBy>Hahnel, LeaAnne</cp:lastModifiedBy>
  <cp:revision>1</cp:revision>
  <dcterms:created xsi:type="dcterms:W3CDTF">2019-04-02T18:39:44Z</dcterms:created>
  <dcterms:modified xsi:type="dcterms:W3CDTF">2019-04-02T18:43:10Z</dcterms:modified>
</cp:coreProperties>
</file>