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21" r:id="rId2"/>
    <p:sldId id="320" r:id="rId3"/>
    <p:sldId id="285" r:id="rId4"/>
    <p:sldId id="275" r:id="rId5"/>
    <p:sldId id="291" r:id="rId6"/>
    <p:sldId id="290" r:id="rId7"/>
    <p:sldId id="305" r:id="rId8"/>
    <p:sldId id="310" r:id="rId9"/>
    <p:sldId id="307" r:id="rId10"/>
    <p:sldId id="302" r:id="rId11"/>
    <p:sldId id="297" r:id="rId12"/>
    <p:sldId id="288" r:id="rId13"/>
    <p:sldId id="323" r:id="rId14"/>
    <p:sldId id="313" r:id="rId15"/>
    <p:sldId id="311" r:id="rId16"/>
    <p:sldId id="312" r:id="rId17"/>
    <p:sldId id="322" r:id="rId1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508" autoAdjust="0"/>
  </p:normalViewPr>
  <p:slideViewPr>
    <p:cSldViewPr snapToGrid="0">
      <p:cViewPr varScale="1">
        <p:scale>
          <a:sx n="89" d="100"/>
          <a:sy n="89" d="100"/>
        </p:scale>
        <p:origin x="738" y="84"/>
      </p:cViewPr>
      <p:guideLst>
        <p:guide pos="3840"/>
        <p:guide orient="horz" pos="2160"/>
      </p:guideLst>
    </p:cSldViewPr>
  </p:slideViewPr>
  <p:notesTextViewPr>
    <p:cViewPr>
      <p:scale>
        <a:sx n="1" d="1"/>
        <a:sy n="1" d="1"/>
      </p:scale>
      <p:origin x="0" y="0"/>
    </p:cViewPr>
  </p:notesTextViewPr>
  <p:notesViewPr>
    <p:cSldViewPr snapToGrid="0">
      <p:cViewPr varScale="1">
        <p:scale>
          <a:sx n="98" d="100"/>
          <a:sy n="98" d="100"/>
        </p:scale>
        <p:origin x="351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jpeg"/></Relationships>
</file>

<file path=ppt/diagrams/_rels/data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5.PNG"/></Relationships>
</file>

<file path=ppt/diagrams/_rels/data12.xml.rels><?xml version="1.0" encoding="UTF-8" standalone="yes"?>
<Relationships xmlns="http://schemas.openxmlformats.org/package/2006/relationships"><Relationship Id="rId8" Type="http://schemas.openxmlformats.org/officeDocument/2006/relationships/hyperlink" Target="https://www.surveygizmo.com/s3/4911436/WEBEX-March-5-2019-CPC-Training-copy" TargetMode="External"/><Relationship Id="rId3" Type="http://schemas.openxmlformats.org/officeDocument/2006/relationships/hyperlink" Target="https://www.surveygizmo.com/s3/4755685/April-9-2019-Interscope-Training" TargetMode="External"/><Relationship Id="rId7" Type="http://schemas.openxmlformats.org/officeDocument/2006/relationships/hyperlink" Target="https://www.surveygizmo.com/s3/4911522/October-9-2019-WEBEX-ONLY-CPC-Training-for-Community-Colleges" TargetMode="External"/><Relationship Id="rId2" Type="http://schemas.openxmlformats.org/officeDocument/2006/relationships/hyperlink" Target="https://www.surveygizmo.com/s3/4911538/October-9-2019-CPC-Training-for-Community-Colleges" TargetMode="External"/><Relationship Id="rId1" Type="http://schemas.openxmlformats.org/officeDocument/2006/relationships/hyperlink" Target="https://www.surveygizmo.com/s3/4837212/June-12-2019-CPC-Training-Class" TargetMode="External"/><Relationship Id="rId6" Type="http://schemas.openxmlformats.org/officeDocument/2006/relationships/hyperlink" Target="mailto:leaanne.hahnel@doa.nc.gov" TargetMode="External"/><Relationship Id="rId5" Type="http://schemas.openxmlformats.org/officeDocument/2006/relationships/hyperlink" Target="https://www.surveygizmo.com/s3/4911571/October-22-2019-Intro-to-Interscope" TargetMode="External"/><Relationship Id="rId4" Type="http://schemas.openxmlformats.org/officeDocument/2006/relationships/hyperlink" Target="https://www.surveygizmo.com/s3/4911502/October-8-2019-Com-College-Adv-Interscope" TargetMode="External"/></Relationships>
</file>

<file path=ppt/diagrams/_rels/drawing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5.PNG"/></Relationships>
</file>

<file path=ppt/diagrams/_rels/drawing12.xml.rels><?xml version="1.0" encoding="UTF-8" standalone="yes"?>
<Relationships xmlns="http://schemas.openxmlformats.org/package/2006/relationships"><Relationship Id="rId8" Type="http://schemas.openxmlformats.org/officeDocument/2006/relationships/hyperlink" Target="mailto:leaanne.hahnel@doa.nc.gov" TargetMode="External"/><Relationship Id="rId3" Type="http://schemas.openxmlformats.org/officeDocument/2006/relationships/hyperlink" Target="https://www.surveygizmo.com/s3/4911538/October-9-2019-CPC-Training-for-Community-Colleges" TargetMode="External"/><Relationship Id="rId7" Type="http://schemas.openxmlformats.org/officeDocument/2006/relationships/hyperlink" Target="https://www.surveygizmo.com/s3/4911571/October-22-2019-Intro-to-Interscope" TargetMode="External"/><Relationship Id="rId2" Type="http://schemas.openxmlformats.org/officeDocument/2006/relationships/hyperlink" Target="https://www.surveygizmo.com/s3/4911436/WEBEX-March-5-2019-CPC-Training-copy" TargetMode="External"/><Relationship Id="rId1" Type="http://schemas.openxmlformats.org/officeDocument/2006/relationships/hyperlink" Target="https://www.surveygizmo.com/s3/4837212/June-12-2019-CPC-Training-Class" TargetMode="External"/><Relationship Id="rId6" Type="http://schemas.openxmlformats.org/officeDocument/2006/relationships/hyperlink" Target="https://www.surveygizmo.com/s3/4911502/October-8-2019-Com-College-Adv-Interscope" TargetMode="External"/><Relationship Id="rId5" Type="http://schemas.openxmlformats.org/officeDocument/2006/relationships/hyperlink" Target="https://www.surveygizmo.com/s3/4755685/April-9-2019-Interscope-Training" TargetMode="External"/><Relationship Id="rId4" Type="http://schemas.openxmlformats.org/officeDocument/2006/relationships/hyperlink" Target="https://www.surveygizmo.com/s3/4911522/October-9-2019-WEBEX-ONLY-CPC-Training-for-Community-Colleges"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C4249F-D7C6-456C-91B1-EFD69860AB23}" type="doc">
      <dgm:prSet loTypeId="urn:microsoft.com/office/officeart/2005/8/layout/radial1" loCatId="relationship" qsTypeId="urn:microsoft.com/office/officeart/2005/8/quickstyle/3d3" qsCatId="3D" csTypeId="urn:microsoft.com/office/officeart/2005/8/colors/accent0_3" csCatId="mainScheme" phldr="1"/>
      <dgm:spPr/>
      <dgm:t>
        <a:bodyPr/>
        <a:lstStyle/>
        <a:p>
          <a:endParaRPr lang="en-US"/>
        </a:p>
      </dgm:t>
    </dgm:pt>
    <dgm:pt modelId="{E4DE9B7A-0C8B-4AE2-AFE7-D8CE180FC6F7}">
      <dgm:prSet custT="1"/>
      <dgm:spPr/>
      <dgm:t>
        <a:bodyPr/>
        <a:lstStyle/>
        <a:p>
          <a:r>
            <a:rPr lang="en-US" sz="2400" b="1">
              <a:latin typeface="Univers Light" panose="020B0403020202020204" pitchFamily="34" charset="0"/>
            </a:rPr>
            <a:t>Capstat</a:t>
          </a:r>
        </a:p>
      </dgm:t>
    </dgm:pt>
    <dgm:pt modelId="{4B7959FB-05C8-410E-A4E8-FAA1CD35AC48}" type="parTrans" cxnId="{270E3D0A-F631-4A30-9834-2B55C2E84198}">
      <dgm:prSet/>
      <dgm:spPr/>
      <dgm:t>
        <a:bodyPr/>
        <a:lstStyle/>
        <a:p>
          <a:endParaRPr lang="en-US" sz="1800">
            <a:latin typeface="Univers Light" panose="020B0403020202020204" pitchFamily="34" charset="0"/>
          </a:endParaRPr>
        </a:p>
      </dgm:t>
    </dgm:pt>
    <dgm:pt modelId="{D6655DC9-5C32-4A72-8B53-29C60477ACC3}" type="sibTrans" cxnId="{270E3D0A-F631-4A30-9834-2B55C2E84198}">
      <dgm:prSet/>
      <dgm:spPr/>
      <dgm:t>
        <a:bodyPr/>
        <a:lstStyle/>
        <a:p>
          <a:endParaRPr lang="en-US" sz="1800">
            <a:latin typeface="Univers Light" panose="020B0403020202020204" pitchFamily="34" charset="0"/>
          </a:endParaRPr>
        </a:p>
      </dgm:t>
    </dgm:pt>
    <dgm:pt modelId="{36940B6E-4944-4508-90ED-AA2B2213852A}">
      <dgm:prSet custT="1"/>
      <dgm:spPr/>
      <dgm:t>
        <a:bodyPr/>
        <a:lstStyle/>
        <a:p>
          <a:r>
            <a:rPr lang="en-US" sz="2400" b="1" dirty="0">
              <a:latin typeface="Univers Light" panose="020B0403020202020204" pitchFamily="34" charset="0"/>
            </a:rPr>
            <a:t>HUBSCO</a:t>
          </a:r>
        </a:p>
      </dgm:t>
    </dgm:pt>
    <dgm:pt modelId="{19CBD196-4A90-4BBA-B9D4-EB087F57A83C}" type="parTrans" cxnId="{36A3AB40-38A2-4572-A873-09349A4FE27D}">
      <dgm:prSet/>
      <dgm:spPr/>
      <dgm:t>
        <a:bodyPr/>
        <a:lstStyle/>
        <a:p>
          <a:endParaRPr lang="en-US" sz="1800">
            <a:latin typeface="Univers Light" panose="020B0403020202020204" pitchFamily="34" charset="0"/>
          </a:endParaRPr>
        </a:p>
      </dgm:t>
    </dgm:pt>
    <dgm:pt modelId="{E37DF24E-3C0C-4190-A027-0A16FCC7369C}" type="sibTrans" cxnId="{36A3AB40-38A2-4572-A873-09349A4FE27D}">
      <dgm:prSet/>
      <dgm:spPr/>
      <dgm:t>
        <a:bodyPr/>
        <a:lstStyle/>
        <a:p>
          <a:endParaRPr lang="en-US" sz="1800">
            <a:latin typeface="Univers Light" panose="020B0403020202020204" pitchFamily="34" charset="0"/>
          </a:endParaRPr>
        </a:p>
      </dgm:t>
    </dgm:pt>
    <dgm:pt modelId="{3D571ABA-EA99-4FE9-811A-6CE48C7A6E74}">
      <dgm:prSet custT="1"/>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pPr algn="l"/>
          <a:endParaRPr lang="en-US" sz="1600" dirty="0">
            <a:latin typeface="Univers Light" panose="020B0403020202020204" pitchFamily="34" charset="0"/>
          </a:endParaRPr>
        </a:p>
      </dgm:t>
    </dgm:pt>
    <dgm:pt modelId="{D23D1593-81AC-4D48-A2EC-F3481E2AF8B6}" type="parTrans" cxnId="{B42CB657-31A3-4B43-A698-D4F6E543A4AB}">
      <dgm:prSet/>
      <dgm:spPr/>
      <dgm:t>
        <a:bodyPr/>
        <a:lstStyle/>
        <a:p>
          <a:endParaRPr lang="en-US" sz="1800">
            <a:latin typeface="Univers Light" panose="020B0403020202020204" pitchFamily="34" charset="0"/>
          </a:endParaRPr>
        </a:p>
      </dgm:t>
    </dgm:pt>
    <dgm:pt modelId="{3AA32461-F55C-4415-88D7-05FF1A074944}" type="sibTrans" cxnId="{B42CB657-31A3-4B43-A698-D4F6E543A4AB}">
      <dgm:prSet/>
      <dgm:spPr/>
      <dgm:t>
        <a:bodyPr/>
        <a:lstStyle/>
        <a:p>
          <a:endParaRPr lang="en-US" sz="1800">
            <a:latin typeface="Univers Light" panose="020B0403020202020204" pitchFamily="34" charset="0"/>
          </a:endParaRPr>
        </a:p>
      </dgm:t>
    </dgm:pt>
    <dgm:pt modelId="{4204ACD0-6567-4F59-AA45-6512FEAC89F2}">
      <dgm:prSet custT="1"/>
      <dgm:spPr/>
      <dgm:t>
        <a:bodyPr/>
        <a:lstStyle/>
        <a:p>
          <a:r>
            <a:rPr lang="en-US" sz="3600" b="1" dirty="0">
              <a:latin typeface="Univers Light" panose="020B0403020202020204" pitchFamily="34" charset="0"/>
            </a:rPr>
            <a:t>P6</a:t>
          </a:r>
        </a:p>
      </dgm:t>
    </dgm:pt>
    <dgm:pt modelId="{C99DC82C-0AFB-4B22-B4A1-056EC352AF68}" type="parTrans" cxnId="{98F01F4E-1834-4B61-88D8-2D9324C00E94}">
      <dgm:prSet/>
      <dgm:spPr/>
      <dgm:t>
        <a:bodyPr/>
        <a:lstStyle/>
        <a:p>
          <a:endParaRPr lang="en-US" sz="1800">
            <a:latin typeface="Univers Light" panose="020B0403020202020204" pitchFamily="34" charset="0"/>
          </a:endParaRPr>
        </a:p>
      </dgm:t>
    </dgm:pt>
    <dgm:pt modelId="{93FA4A50-5C1E-4894-92AC-BBBF5E1AFFA1}" type="sibTrans" cxnId="{98F01F4E-1834-4B61-88D8-2D9324C00E94}">
      <dgm:prSet/>
      <dgm:spPr/>
      <dgm:t>
        <a:bodyPr/>
        <a:lstStyle/>
        <a:p>
          <a:endParaRPr lang="en-US" sz="1800">
            <a:latin typeface="Univers Light" panose="020B0403020202020204" pitchFamily="34" charset="0"/>
          </a:endParaRPr>
        </a:p>
      </dgm:t>
    </dgm:pt>
    <dgm:pt modelId="{0E13A924-392B-4A6C-AF0B-80B92A92A38C}">
      <dgm:prSet custT="1"/>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r>
            <a:rPr lang="en-US" sz="2400" dirty="0">
              <a:latin typeface="Univers Light" panose="020B0403020202020204" pitchFamily="34" charset="0"/>
            </a:rPr>
            <a:t>I+</a:t>
          </a:r>
        </a:p>
      </dgm:t>
    </dgm:pt>
    <dgm:pt modelId="{CEE26BBA-7318-4CB3-803E-D4E1268A8BBA}" type="sibTrans" cxnId="{A1F9750F-9943-46C5-A2E4-3EB635495411}">
      <dgm:prSet/>
      <dgm:spPr/>
      <dgm:t>
        <a:bodyPr/>
        <a:lstStyle/>
        <a:p>
          <a:endParaRPr lang="en-US" sz="1800">
            <a:latin typeface="Univers Light" panose="020B0403020202020204" pitchFamily="34" charset="0"/>
          </a:endParaRPr>
        </a:p>
      </dgm:t>
    </dgm:pt>
    <dgm:pt modelId="{D084AD80-94E8-43A0-9D55-D79FE4C2F377}" type="parTrans" cxnId="{A1F9750F-9943-46C5-A2E4-3EB635495411}">
      <dgm:prSet/>
      <dgm:spPr/>
      <dgm:t>
        <a:bodyPr/>
        <a:lstStyle/>
        <a:p>
          <a:endParaRPr lang="en-US" sz="1800">
            <a:latin typeface="Univers Light" panose="020B0403020202020204" pitchFamily="34" charset="0"/>
          </a:endParaRPr>
        </a:p>
      </dgm:t>
    </dgm:pt>
    <dgm:pt modelId="{DCA63690-4EB9-4560-95E3-2F27FD309144}" type="pres">
      <dgm:prSet presAssocID="{9DC4249F-D7C6-456C-91B1-EFD69860AB23}" presName="cycle" presStyleCnt="0">
        <dgm:presLayoutVars>
          <dgm:chMax val="1"/>
          <dgm:dir/>
          <dgm:animLvl val="ctr"/>
          <dgm:resizeHandles val="exact"/>
        </dgm:presLayoutVars>
      </dgm:prSet>
      <dgm:spPr/>
    </dgm:pt>
    <dgm:pt modelId="{856F0B4F-E2A6-4719-804C-10D2F5DDED2C}" type="pres">
      <dgm:prSet presAssocID="{0E13A924-392B-4A6C-AF0B-80B92A92A38C}" presName="centerShape" presStyleLbl="node0" presStyleIdx="0" presStyleCnt="1"/>
      <dgm:spPr/>
    </dgm:pt>
    <dgm:pt modelId="{6E867F18-D49C-41E1-89FE-48FE88BDE2E6}" type="pres">
      <dgm:prSet presAssocID="{4B7959FB-05C8-410E-A4E8-FAA1CD35AC48}" presName="Name9" presStyleLbl="parChTrans1D2" presStyleIdx="0" presStyleCnt="4"/>
      <dgm:spPr/>
    </dgm:pt>
    <dgm:pt modelId="{F95370F6-D22D-4584-80EB-F0AAA0A3029F}" type="pres">
      <dgm:prSet presAssocID="{4B7959FB-05C8-410E-A4E8-FAA1CD35AC48}" presName="connTx" presStyleLbl="parChTrans1D2" presStyleIdx="0" presStyleCnt="4"/>
      <dgm:spPr/>
    </dgm:pt>
    <dgm:pt modelId="{865DCC7E-FE6B-41D0-B468-90075B02622B}" type="pres">
      <dgm:prSet presAssocID="{E4DE9B7A-0C8B-4AE2-AFE7-D8CE180FC6F7}" presName="node" presStyleLbl="node1" presStyleIdx="0" presStyleCnt="4">
        <dgm:presLayoutVars>
          <dgm:bulletEnabled val="1"/>
        </dgm:presLayoutVars>
      </dgm:prSet>
      <dgm:spPr/>
    </dgm:pt>
    <dgm:pt modelId="{A7F0864E-F51B-445A-A30A-BD8031AE7BE9}" type="pres">
      <dgm:prSet presAssocID="{19CBD196-4A90-4BBA-B9D4-EB087F57A83C}" presName="Name9" presStyleLbl="parChTrans1D2" presStyleIdx="1" presStyleCnt="4"/>
      <dgm:spPr/>
    </dgm:pt>
    <dgm:pt modelId="{9A6EDF44-47F0-41E3-8B76-88AB6DE881A6}" type="pres">
      <dgm:prSet presAssocID="{19CBD196-4A90-4BBA-B9D4-EB087F57A83C}" presName="connTx" presStyleLbl="parChTrans1D2" presStyleIdx="1" presStyleCnt="4"/>
      <dgm:spPr/>
    </dgm:pt>
    <dgm:pt modelId="{CED69C87-3B71-47DB-856A-17171AFA1651}" type="pres">
      <dgm:prSet presAssocID="{36940B6E-4944-4508-90ED-AA2B2213852A}" presName="node" presStyleLbl="node1" presStyleIdx="1" presStyleCnt="4" custScaleX="106663" custScaleY="100090" custRadScaleRad="141721" custRadScaleInc="523">
        <dgm:presLayoutVars>
          <dgm:bulletEnabled val="1"/>
        </dgm:presLayoutVars>
      </dgm:prSet>
      <dgm:spPr/>
    </dgm:pt>
    <dgm:pt modelId="{593DB18C-3E33-47FE-B8F8-1F5294CADD69}" type="pres">
      <dgm:prSet presAssocID="{D23D1593-81AC-4D48-A2EC-F3481E2AF8B6}" presName="Name9" presStyleLbl="parChTrans1D2" presStyleIdx="2" presStyleCnt="4"/>
      <dgm:spPr/>
    </dgm:pt>
    <dgm:pt modelId="{3BAD8673-FCCD-4DB1-8F95-A70C64F771AD}" type="pres">
      <dgm:prSet presAssocID="{D23D1593-81AC-4D48-A2EC-F3481E2AF8B6}" presName="connTx" presStyleLbl="parChTrans1D2" presStyleIdx="2" presStyleCnt="4"/>
      <dgm:spPr/>
    </dgm:pt>
    <dgm:pt modelId="{94A55695-27CF-4E0F-AB62-A17A3D4DBB42}" type="pres">
      <dgm:prSet presAssocID="{3D571ABA-EA99-4FE9-811A-6CE48C7A6E74}" presName="node" presStyleLbl="node1" presStyleIdx="2" presStyleCnt="4" custRadScaleRad="122430" custRadScaleInc="199898">
        <dgm:presLayoutVars>
          <dgm:bulletEnabled val="1"/>
        </dgm:presLayoutVars>
      </dgm:prSet>
      <dgm:spPr/>
    </dgm:pt>
    <dgm:pt modelId="{A9B4B76A-9176-405A-914E-5B6F7CCE2E41}" type="pres">
      <dgm:prSet presAssocID="{C99DC82C-0AFB-4B22-B4A1-056EC352AF68}" presName="Name9" presStyleLbl="parChTrans1D2" presStyleIdx="3" presStyleCnt="4"/>
      <dgm:spPr/>
    </dgm:pt>
    <dgm:pt modelId="{CBA47EE2-4788-413F-8EF6-02A9C03F884C}" type="pres">
      <dgm:prSet presAssocID="{C99DC82C-0AFB-4B22-B4A1-056EC352AF68}" presName="connTx" presStyleLbl="parChTrans1D2" presStyleIdx="3" presStyleCnt="4"/>
      <dgm:spPr/>
    </dgm:pt>
    <dgm:pt modelId="{CD8F7591-66CA-468B-805E-267438F977A5}" type="pres">
      <dgm:prSet presAssocID="{4204ACD0-6567-4F59-AA45-6512FEAC89F2}" presName="node" presStyleLbl="node1" presStyleIdx="3" presStyleCnt="4" custRadScaleRad="96810" custRadScaleInc="-198106">
        <dgm:presLayoutVars>
          <dgm:bulletEnabled val="1"/>
        </dgm:presLayoutVars>
      </dgm:prSet>
      <dgm:spPr/>
    </dgm:pt>
  </dgm:ptLst>
  <dgm:cxnLst>
    <dgm:cxn modelId="{D7F0F901-1220-44FC-9734-036AAF4C2D8C}" type="presOf" srcId="{D23D1593-81AC-4D48-A2EC-F3481E2AF8B6}" destId="{593DB18C-3E33-47FE-B8F8-1F5294CADD69}" srcOrd="0" destOrd="0" presId="urn:microsoft.com/office/officeart/2005/8/layout/radial1"/>
    <dgm:cxn modelId="{E77DF504-7FB9-4955-BB52-395B06FC33B8}" type="presOf" srcId="{C99DC82C-0AFB-4B22-B4A1-056EC352AF68}" destId="{CBA47EE2-4788-413F-8EF6-02A9C03F884C}" srcOrd="1" destOrd="0" presId="urn:microsoft.com/office/officeart/2005/8/layout/radial1"/>
    <dgm:cxn modelId="{270E3D0A-F631-4A30-9834-2B55C2E84198}" srcId="{0E13A924-392B-4A6C-AF0B-80B92A92A38C}" destId="{E4DE9B7A-0C8B-4AE2-AFE7-D8CE180FC6F7}" srcOrd="0" destOrd="0" parTransId="{4B7959FB-05C8-410E-A4E8-FAA1CD35AC48}" sibTransId="{D6655DC9-5C32-4A72-8B53-29C60477ACC3}"/>
    <dgm:cxn modelId="{F48EED0D-A92E-404C-8A9A-37D2F013E5DC}" type="presOf" srcId="{4B7959FB-05C8-410E-A4E8-FAA1CD35AC48}" destId="{6E867F18-D49C-41E1-89FE-48FE88BDE2E6}" srcOrd="0" destOrd="0" presId="urn:microsoft.com/office/officeart/2005/8/layout/radial1"/>
    <dgm:cxn modelId="{A1F9750F-9943-46C5-A2E4-3EB635495411}" srcId="{9DC4249F-D7C6-456C-91B1-EFD69860AB23}" destId="{0E13A924-392B-4A6C-AF0B-80B92A92A38C}" srcOrd="0" destOrd="0" parTransId="{D084AD80-94E8-43A0-9D55-D79FE4C2F377}" sibTransId="{CEE26BBA-7318-4CB3-803E-D4E1268A8BBA}"/>
    <dgm:cxn modelId="{4994FC37-B2A8-4B88-868D-87261047F718}" type="presOf" srcId="{0E13A924-392B-4A6C-AF0B-80B92A92A38C}" destId="{856F0B4F-E2A6-4719-804C-10D2F5DDED2C}" srcOrd="0" destOrd="0" presId="urn:microsoft.com/office/officeart/2005/8/layout/radial1"/>
    <dgm:cxn modelId="{36A3AB40-38A2-4572-A873-09349A4FE27D}" srcId="{0E13A924-392B-4A6C-AF0B-80B92A92A38C}" destId="{36940B6E-4944-4508-90ED-AA2B2213852A}" srcOrd="1" destOrd="0" parTransId="{19CBD196-4A90-4BBA-B9D4-EB087F57A83C}" sibTransId="{E37DF24E-3C0C-4190-A027-0A16FCC7369C}"/>
    <dgm:cxn modelId="{57261967-E98A-43DB-9220-87F4242F4D7D}" type="presOf" srcId="{19CBD196-4A90-4BBA-B9D4-EB087F57A83C}" destId="{9A6EDF44-47F0-41E3-8B76-88AB6DE881A6}" srcOrd="1" destOrd="0" presId="urn:microsoft.com/office/officeart/2005/8/layout/radial1"/>
    <dgm:cxn modelId="{98F01F4E-1834-4B61-88D8-2D9324C00E94}" srcId="{0E13A924-392B-4A6C-AF0B-80B92A92A38C}" destId="{4204ACD0-6567-4F59-AA45-6512FEAC89F2}" srcOrd="3" destOrd="0" parTransId="{C99DC82C-0AFB-4B22-B4A1-056EC352AF68}" sibTransId="{93FA4A50-5C1E-4894-92AC-BBBF5E1AFFA1}"/>
    <dgm:cxn modelId="{14CBE653-0D70-48A0-A7A0-5B60F2C446D8}" type="presOf" srcId="{E4DE9B7A-0C8B-4AE2-AFE7-D8CE180FC6F7}" destId="{865DCC7E-FE6B-41D0-B468-90075B02622B}" srcOrd="0" destOrd="0" presId="urn:microsoft.com/office/officeart/2005/8/layout/radial1"/>
    <dgm:cxn modelId="{B42CB657-31A3-4B43-A698-D4F6E543A4AB}" srcId="{0E13A924-392B-4A6C-AF0B-80B92A92A38C}" destId="{3D571ABA-EA99-4FE9-811A-6CE48C7A6E74}" srcOrd="2" destOrd="0" parTransId="{D23D1593-81AC-4D48-A2EC-F3481E2AF8B6}" sibTransId="{3AA32461-F55C-4415-88D7-05FF1A074944}"/>
    <dgm:cxn modelId="{30C0E05A-4B94-4774-9B69-21169C2E0B48}" type="presOf" srcId="{4204ACD0-6567-4F59-AA45-6512FEAC89F2}" destId="{CD8F7591-66CA-468B-805E-267438F977A5}" srcOrd="0" destOrd="0" presId="urn:microsoft.com/office/officeart/2005/8/layout/radial1"/>
    <dgm:cxn modelId="{77452385-8692-40F3-B494-11D77F29307E}" type="presOf" srcId="{4B7959FB-05C8-410E-A4E8-FAA1CD35AC48}" destId="{F95370F6-D22D-4584-80EB-F0AAA0A3029F}" srcOrd="1" destOrd="0" presId="urn:microsoft.com/office/officeart/2005/8/layout/radial1"/>
    <dgm:cxn modelId="{81C490A4-4C9D-42D2-901C-EDCFF696E892}" type="presOf" srcId="{D23D1593-81AC-4D48-A2EC-F3481E2AF8B6}" destId="{3BAD8673-FCCD-4DB1-8F95-A70C64F771AD}" srcOrd="1" destOrd="0" presId="urn:microsoft.com/office/officeart/2005/8/layout/radial1"/>
    <dgm:cxn modelId="{49E86FC4-7BE3-4BC1-9677-A2D4DBD8A105}" type="presOf" srcId="{19CBD196-4A90-4BBA-B9D4-EB087F57A83C}" destId="{A7F0864E-F51B-445A-A30A-BD8031AE7BE9}" srcOrd="0" destOrd="0" presId="urn:microsoft.com/office/officeart/2005/8/layout/radial1"/>
    <dgm:cxn modelId="{6C78A3C7-7594-4E22-A0A7-727C67A112CF}" type="presOf" srcId="{9DC4249F-D7C6-456C-91B1-EFD69860AB23}" destId="{DCA63690-4EB9-4560-95E3-2F27FD309144}" srcOrd="0" destOrd="0" presId="urn:microsoft.com/office/officeart/2005/8/layout/radial1"/>
    <dgm:cxn modelId="{8280CCC9-25F3-495A-855D-5D7EE248B821}" type="presOf" srcId="{C99DC82C-0AFB-4B22-B4A1-056EC352AF68}" destId="{A9B4B76A-9176-405A-914E-5B6F7CCE2E41}" srcOrd="0" destOrd="0" presId="urn:microsoft.com/office/officeart/2005/8/layout/radial1"/>
    <dgm:cxn modelId="{F843D7CC-0737-416C-83D6-B3C903D30661}" type="presOf" srcId="{36940B6E-4944-4508-90ED-AA2B2213852A}" destId="{CED69C87-3B71-47DB-856A-17171AFA1651}" srcOrd="0" destOrd="0" presId="urn:microsoft.com/office/officeart/2005/8/layout/radial1"/>
    <dgm:cxn modelId="{580444DC-B409-4B47-B509-E3AFF6435F10}" type="presOf" srcId="{3D571ABA-EA99-4FE9-811A-6CE48C7A6E74}" destId="{94A55695-27CF-4E0F-AB62-A17A3D4DBB42}" srcOrd="0" destOrd="0" presId="urn:microsoft.com/office/officeart/2005/8/layout/radial1"/>
    <dgm:cxn modelId="{55DF79FC-B75F-42D6-8538-D2D2B4471387}" type="presParOf" srcId="{DCA63690-4EB9-4560-95E3-2F27FD309144}" destId="{856F0B4F-E2A6-4719-804C-10D2F5DDED2C}" srcOrd="0" destOrd="0" presId="urn:microsoft.com/office/officeart/2005/8/layout/radial1"/>
    <dgm:cxn modelId="{EA646358-EFA3-45B9-A5B5-420FE5101CBE}" type="presParOf" srcId="{DCA63690-4EB9-4560-95E3-2F27FD309144}" destId="{6E867F18-D49C-41E1-89FE-48FE88BDE2E6}" srcOrd="1" destOrd="0" presId="urn:microsoft.com/office/officeart/2005/8/layout/radial1"/>
    <dgm:cxn modelId="{EA2F2CC1-24E4-419B-848A-C597AA446AE7}" type="presParOf" srcId="{6E867F18-D49C-41E1-89FE-48FE88BDE2E6}" destId="{F95370F6-D22D-4584-80EB-F0AAA0A3029F}" srcOrd="0" destOrd="0" presId="urn:microsoft.com/office/officeart/2005/8/layout/radial1"/>
    <dgm:cxn modelId="{1BF54D3A-34C0-451A-9CAB-33DC236496C2}" type="presParOf" srcId="{DCA63690-4EB9-4560-95E3-2F27FD309144}" destId="{865DCC7E-FE6B-41D0-B468-90075B02622B}" srcOrd="2" destOrd="0" presId="urn:microsoft.com/office/officeart/2005/8/layout/radial1"/>
    <dgm:cxn modelId="{EA9AA298-C9FF-40C2-B3AC-710FE3BACA2D}" type="presParOf" srcId="{DCA63690-4EB9-4560-95E3-2F27FD309144}" destId="{A7F0864E-F51B-445A-A30A-BD8031AE7BE9}" srcOrd="3" destOrd="0" presId="urn:microsoft.com/office/officeart/2005/8/layout/radial1"/>
    <dgm:cxn modelId="{6E562468-F286-4ECB-89F8-9491A43B747D}" type="presParOf" srcId="{A7F0864E-F51B-445A-A30A-BD8031AE7BE9}" destId="{9A6EDF44-47F0-41E3-8B76-88AB6DE881A6}" srcOrd="0" destOrd="0" presId="urn:microsoft.com/office/officeart/2005/8/layout/radial1"/>
    <dgm:cxn modelId="{CC00F1F7-D9F4-408A-88A8-34CA2294B805}" type="presParOf" srcId="{DCA63690-4EB9-4560-95E3-2F27FD309144}" destId="{CED69C87-3B71-47DB-856A-17171AFA1651}" srcOrd="4" destOrd="0" presId="urn:microsoft.com/office/officeart/2005/8/layout/radial1"/>
    <dgm:cxn modelId="{05CA6AE3-B775-42AB-A3BF-490ADDC8DEFD}" type="presParOf" srcId="{DCA63690-4EB9-4560-95E3-2F27FD309144}" destId="{593DB18C-3E33-47FE-B8F8-1F5294CADD69}" srcOrd="5" destOrd="0" presId="urn:microsoft.com/office/officeart/2005/8/layout/radial1"/>
    <dgm:cxn modelId="{1819430D-0025-4CB1-B74B-0FAF4C68A07A}" type="presParOf" srcId="{593DB18C-3E33-47FE-B8F8-1F5294CADD69}" destId="{3BAD8673-FCCD-4DB1-8F95-A70C64F771AD}" srcOrd="0" destOrd="0" presId="urn:microsoft.com/office/officeart/2005/8/layout/radial1"/>
    <dgm:cxn modelId="{EDE9828E-68E9-4554-AF6B-1150E3565249}" type="presParOf" srcId="{DCA63690-4EB9-4560-95E3-2F27FD309144}" destId="{94A55695-27CF-4E0F-AB62-A17A3D4DBB42}" srcOrd="6" destOrd="0" presId="urn:microsoft.com/office/officeart/2005/8/layout/radial1"/>
    <dgm:cxn modelId="{E021636A-61D6-433F-BB98-825A324C0EC8}" type="presParOf" srcId="{DCA63690-4EB9-4560-95E3-2F27FD309144}" destId="{A9B4B76A-9176-405A-914E-5B6F7CCE2E41}" srcOrd="7" destOrd="0" presId="urn:microsoft.com/office/officeart/2005/8/layout/radial1"/>
    <dgm:cxn modelId="{4ADF7CA0-FBEA-47E9-83A4-9840407C8176}" type="presParOf" srcId="{A9B4B76A-9176-405A-914E-5B6F7CCE2E41}" destId="{CBA47EE2-4788-413F-8EF6-02A9C03F884C}" srcOrd="0" destOrd="0" presId="urn:microsoft.com/office/officeart/2005/8/layout/radial1"/>
    <dgm:cxn modelId="{6BB76A39-E9E7-48E8-B6C6-E701B2A6F370}" type="presParOf" srcId="{DCA63690-4EB9-4560-95E3-2F27FD309144}" destId="{CD8F7591-66CA-468B-805E-267438F977A5}"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60B0F1-DC87-4E36-9842-A21D180577FC}" type="doc">
      <dgm:prSet loTypeId="urn:microsoft.com/office/officeart/2005/8/layout/vList3" loCatId="list" qsTypeId="urn:microsoft.com/office/officeart/2005/8/quickstyle/3d3" qsCatId="3D" csTypeId="urn:microsoft.com/office/officeart/2005/8/colors/accent0_3" csCatId="mainScheme" phldr="1"/>
      <dgm:spPr/>
      <dgm:t>
        <a:bodyPr/>
        <a:lstStyle/>
        <a:p>
          <a:endParaRPr lang="en-US"/>
        </a:p>
      </dgm:t>
    </dgm:pt>
    <dgm:pt modelId="{FDEF05F9-9A76-4285-BF67-9961A5624431}">
      <dgm:prSet/>
      <dgm:spPr/>
      <dgm:t>
        <a:bodyPr/>
        <a:lstStyle/>
        <a:p>
          <a:r>
            <a:rPr lang="en-US"/>
            <a:t>Uploading Plans In Interscope</a:t>
          </a:r>
        </a:p>
      </dgm:t>
    </dgm:pt>
    <dgm:pt modelId="{EA07DAB5-4EE4-4BA8-8E8C-4634268451DA}" type="parTrans" cxnId="{31CECF2D-883E-4CE3-960D-3DB91463F6E2}">
      <dgm:prSet/>
      <dgm:spPr/>
      <dgm:t>
        <a:bodyPr/>
        <a:lstStyle/>
        <a:p>
          <a:endParaRPr lang="en-US"/>
        </a:p>
      </dgm:t>
    </dgm:pt>
    <dgm:pt modelId="{BFB39DE7-6FF0-42A9-9FCC-E0D907A689F8}" type="sibTrans" cxnId="{31CECF2D-883E-4CE3-960D-3DB91463F6E2}">
      <dgm:prSet/>
      <dgm:spPr/>
      <dgm:t>
        <a:bodyPr/>
        <a:lstStyle/>
        <a:p>
          <a:endParaRPr lang="en-US"/>
        </a:p>
      </dgm:t>
    </dgm:pt>
    <dgm:pt modelId="{B3E15B20-7ABF-43CE-BA8F-020A6BBDE47C}">
      <dgm:prSet/>
      <dgm:spPr/>
      <dgm:t>
        <a:bodyPr/>
        <a:lstStyle/>
        <a:p>
          <a:r>
            <a:rPr lang="en-US"/>
            <a:t>Bluebeam Invitations</a:t>
          </a:r>
        </a:p>
      </dgm:t>
    </dgm:pt>
    <dgm:pt modelId="{05AEC900-ED1F-4F3A-8758-3AB42CD1DFF8}" type="parTrans" cxnId="{162F542A-0702-4E9D-881E-0F47BE53D8FD}">
      <dgm:prSet/>
      <dgm:spPr/>
      <dgm:t>
        <a:bodyPr/>
        <a:lstStyle/>
        <a:p>
          <a:endParaRPr lang="en-US"/>
        </a:p>
      </dgm:t>
    </dgm:pt>
    <dgm:pt modelId="{2362DBDF-492D-49E5-9EC2-E4A8ABF2B73C}" type="sibTrans" cxnId="{162F542A-0702-4E9D-881E-0F47BE53D8FD}">
      <dgm:prSet/>
      <dgm:spPr/>
      <dgm:t>
        <a:bodyPr/>
        <a:lstStyle/>
        <a:p>
          <a:endParaRPr lang="en-US"/>
        </a:p>
      </dgm:t>
    </dgm:pt>
    <dgm:pt modelId="{16FFC1BA-ECFF-4FB1-899F-CF0DF8006740}">
      <dgm:prSet/>
      <dgm:spPr/>
      <dgm:t>
        <a:bodyPr/>
        <a:lstStyle/>
        <a:p>
          <a:r>
            <a:rPr lang="en-US"/>
            <a:t>Responding to Comments</a:t>
          </a:r>
        </a:p>
      </dgm:t>
    </dgm:pt>
    <dgm:pt modelId="{3B225312-8D41-4125-A316-BBBB19934917}" type="parTrans" cxnId="{E1BECEDB-B12B-4BB5-A132-1D69D8A4CE5A}">
      <dgm:prSet/>
      <dgm:spPr/>
      <dgm:t>
        <a:bodyPr/>
        <a:lstStyle/>
        <a:p>
          <a:endParaRPr lang="en-US"/>
        </a:p>
      </dgm:t>
    </dgm:pt>
    <dgm:pt modelId="{302E5D59-FFAF-4C44-BB16-859F71DAB1F0}" type="sibTrans" cxnId="{E1BECEDB-B12B-4BB5-A132-1D69D8A4CE5A}">
      <dgm:prSet/>
      <dgm:spPr/>
      <dgm:t>
        <a:bodyPr/>
        <a:lstStyle/>
        <a:p>
          <a:endParaRPr lang="en-US"/>
        </a:p>
      </dgm:t>
    </dgm:pt>
    <dgm:pt modelId="{0CFDF0B6-FD54-4F50-A08E-059443F9BAB8}" type="pres">
      <dgm:prSet presAssocID="{F760B0F1-DC87-4E36-9842-A21D180577FC}" presName="linearFlow" presStyleCnt="0">
        <dgm:presLayoutVars>
          <dgm:dir/>
          <dgm:resizeHandles val="exact"/>
        </dgm:presLayoutVars>
      </dgm:prSet>
      <dgm:spPr/>
    </dgm:pt>
    <dgm:pt modelId="{920336C4-2DC1-4791-92EA-CC848F3DA980}" type="pres">
      <dgm:prSet presAssocID="{FDEF05F9-9A76-4285-BF67-9961A5624431}" presName="composite" presStyleCnt="0"/>
      <dgm:spPr/>
    </dgm:pt>
    <dgm:pt modelId="{E3048FED-37EA-42C5-99F6-4F99A1CAFBB3}" type="pres">
      <dgm:prSet presAssocID="{FDEF05F9-9A76-4285-BF67-9961A562443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B6CDBEE5-86E8-4E13-964D-5CBBED4C3A51}" type="pres">
      <dgm:prSet presAssocID="{FDEF05F9-9A76-4285-BF67-9961A5624431}" presName="txShp" presStyleLbl="node1" presStyleIdx="0" presStyleCnt="3">
        <dgm:presLayoutVars>
          <dgm:bulletEnabled val="1"/>
        </dgm:presLayoutVars>
      </dgm:prSet>
      <dgm:spPr/>
    </dgm:pt>
    <dgm:pt modelId="{D30CC111-8A85-48D1-B76D-F301637C6D1F}" type="pres">
      <dgm:prSet presAssocID="{BFB39DE7-6FF0-42A9-9FCC-E0D907A689F8}" presName="spacing" presStyleCnt="0"/>
      <dgm:spPr/>
    </dgm:pt>
    <dgm:pt modelId="{F18B7485-982B-427D-B757-095772CE8BC9}" type="pres">
      <dgm:prSet presAssocID="{B3E15B20-7ABF-43CE-BA8F-020A6BBDE47C}" presName="composite" presStyleCnt="0"/>
      <dgm:spPr/>
    </dgm:pt>
    <dgm:pt modelId="{745C78C7-0345-4169-AD1E-6846EA162BAF}" type="pres">
      <dgm:prSet presAssocID="{B3E15B20-7ABF-43CE-BA8F-020A6BBDE47C}"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98C68C1B-31C9-4345-B7A7-D5CE3F57CB11}" type="pres">
      <dgm:prSet presAssocID="{B3E15B20-7ABF-43CE-BA8F-020A6BBDE47C}" presName="txShp" presStyleLbl="node1" presStyleIdx="1" presStyleCnt="3">
        <dgm:presLayoutVars>
          <dgm:bulletEnabled val="1"/>
        </dgm:presLayoutVars>
      </dgm:prSet>
      <dgm:spPr/>
    </dgm:pt>
    <dgm:pt modelId="{A408E660-1A4F-45FF-A2E6-5EC0D15418DA}" type="pres">
      <dgm:prSet presAssocID="{2362DBDF-492D-49E5-9EC2-E4A8ABF2B73C}" presName="spacing" presStyleCnt="0"/>
      <dgm:spPr/>
    </dgm:pt>
    <dgm:pt modelId="{CF8BB04A-F760-45E6-B90C-3DAD9FFE0655}" type="pres">
      <dgm:prSet presAssocID="{16FFC1BA-ECFF-4FB1-899F-CF0DF8006740}" presName="composite" presStyleCnt="0"/>
      <dgm:spPr/>
    </dgm:pt>
    <dgm:pt modelId="{8DA4C5A4-44DD-492F-8080-2E0889A1DB74}" type="pres">
      <dgm:prSet presAssocID="{16FFC1BA-ECFF-4FB1-899F-CF0DF8006740}"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CA043689-55DD-4F37-B828-3CE0FEE0CB1F}" type="pres">
      <dgm:prSet presAssocID="{16FFC1BA-ECFF-4FB1-899F-CF0DF8006740}" presName="txShp" presStyleLbl="node1" presStyleIdx="2" presStyleCnt="3">
        <dgm:presLayoutVars>
          <dgm:bulletEnabled val="1"/>
        </dgm:presLayoutVars>
      </dgm:prSet>
      <dgm:spPr/>
    </dgm:pt>
  </dgm:ptLst>
  <dgm:cxnLst>
    <dgm:cxn modelId="{162F542A-0702-4E9D-881E-0F47BE53D8FD}" srcId="{F760B0F1-DC87-4E36-9842-A21D180577FC}" destId="{B3E15B20-7ABF-43CE-BA8F-020A6BBDE47C}" srcOrd="1" destOrd="0" parTransId="{05AEC900-ED1F-4F3A-8758-3AB42CD1DFF8}" sibTransId="{2362DBDF-492D-49E5-9EC2-E4A8ABF2B73C}"/>
    <dgm:cxn modelId="{31CECF2D-883E-4CE3-960D-3DB91463F6E2}" srcId="{F760B0F1-DC87-4E36-9842-A21D180577FC}" destId="{FDEF05F9-9A76-4285-BF67-9961A5624431}" srcOrd="0" destOrd="0" parTransId="{EA07DAB5-4EE4-4BA8-8E8C-4634268451DA}" sibTransId="{BFB39DE7-6FF0-42A9-9FCC-E0D907A689F8}"/>
    <dgm:cxn modelId="{485F9E6E-4FA5-461A-90AD-2952E00AB1C1}" type="presOf" srcId="{F760B0F1-DC87-4E36-9842-A21D180577FC}" destId="{0CFDF0B6-FD54-4F50-A08E-059443F9BAB8}" srcOrd="0" destOrd="0" presId="urn:microsoft.com/office/officeart/2005/8/layout/vList3"/>
    <dgm:cxn modelId="{A39DB27A-7EF8-467D-AE15-A15FF4AD7B1F}" type="presOf" srcId="{16FFC1BA-ECFF-4FB1-899F-CF0DF8006740}" destId="{CA043689-55DD-4F37-B828-3CE0FEE0CB1F}" srcOrd="0" destOrd="0" presId="urn:microsoft.com/office/officeart/2005/8/layout/vList3"/>
    <dgm:cxn modelId="{7B4BF8AC-301A-40BF-935A-6C6F29C4B3E6}" type="presOf" srcId="{FDEF05F9-9A76-4285-BF67-9961A5624431}" destId="{B6CDBEE5-86E8-4E13-964D-5CBBED4C3A51}" srcOrd="0" destOrd="0" presId="urn:microsoft.com/office/officeart/2005/8/layout/vList3"/>
    <dgm:cxn modelId="{E1BECEDB-B12B-4BB5-A132-1D69D8A4CE5A}" srcId="{F760B0F1-DC87-4E36-9842-A21D180577FC}" destId="{16FFC1BA-ECFF-4FB1-899F-CF0DF8006740}" srcOrd="2" destOrd="0" parTransId="{3B225312-8D41-4125-A316-BBBB19934917}" sibTransId="{302E5D59-FFAF-4C44-BB16-859F71DAB1F0}"/>
    <dgm:cxn modelId="{66DD01FD-2474-479B-937E-F9693DCE2C8F}" type="presOf" srcId="{B3E15B20-7ABF-43CE-BA8F-020A6BBDE47C}" destId="{98C68C1B-31C9-4345-B7A7-D5CE3F57CB11}" srcOrd="0" destOrd="0" presId="urn:microsoft.com/office/officeart/2005/8/layout/vList3"/>
    <dgm:cxn modelId="{3255C391-870C-460B-AA40-81AB96583D25}" type="presParOf" srcId="{0CFDF0B6-FD54-4F50-A08E-059443F9BAB8}" destId="{920336C4-2DC1-4791-92EA-CC848F3DA980}" srcOrd="0" destOrd="0" presId="urn:microsoft.com/office/officeart/2005/8/layout/vList3"/>
    <dgm:cxn modelId="{B6C82271-AF69-4FC8-A855-6F838850CE9D}" type="presParOf" srcId="{920336C4-2DC1-4791-92EA-CC848F3DA980}" destId="{E3048FED-37EA-42C5-99F6-4F99A1CAFBB3}" srcOrd="0" destOrd="0" presId="urn:microsoft.com/office/officeart/2005/8/layout/vList3"/>
    <dgm:cxn modelId="{A732B712-28F3-4FEE-90A7-2FE08F01296E}" type="presParOf" srcId="{920336C4-2DC1-4791-92EA-CC848F3DA980}" destId="{B6CDBEE5-86E8-4E13-964D-5CBBED4C3A51}" srcOrd="1" destOrd="0" presId="urn:microsoft.com/office/officeart/2005/8/layout/vList3"/>
    <dgm:cxn modelId="{7547A561-55C8-49DD-A731-FDF5A1182CA7}" type="presParOf" srcId="{0CFDF0B6-FD54-4F50-A08E-059443F9BAB8}" destId="{D30CC111-8A85-48D1-B76D-F301637C6D1F}" srcOrd="1" destOrd="0" presId="urn:microsoft.com/office/officeart/2005/8/layout/vList3"/>
    <dgm:cxn modelId="{C775A807-1253-4ED3-A0FC-9A0154CE5B57}" type="presParOf" srcId="{0CFDF0B6-FD54-4F50-A08E-059443F9BAB8}" destId="{F18B7485-982B-427D-B757-095772CE8BC9}" srcOrd="2" destOrd="0" presId="urn:microsoft.com/office/officeart/2005/8/layout/vList3"/>
    <dgm:cxn modelId="{14DC72D9-2EC2-4F40-980D-6C16177ACB19}" type="presParOf" srcId="{F18B7485-982B-427D-B757-095772CE8BC9}" destId="{745C78C7-0345-4169-AD1E-6846EA162BAF}" srcOrd="0" destOrd="0" presId="urn:microsoft.com/office/officeart/2005/8/layout/vList3"/>
    <dgm:cxn modelId="{67DB64D3-B507-4E77-AF83-97A01D9FAD4C}" type="presParOf" srcId="{F18B7485-982B-427D-B757-095772CE8BC9}" destId="{98C68C1B-31C9-4345-B7A7-D5CE3F57CB11}" srcOrd="1" destOrd="0" presId="urn:microsoft.com/office/officeart/2005/8/layout/vList3"/>
    <dgm:cxn modelId="{76491ED7-1FD0-4B00-93BF-E9FC0D888DA7}" type="presParOf" srcId="{0CFDF0B6-FD54-4F50-A08E-059443F9BAB8}" destId="{A408E660-1A4F-45FF-A2E6-5EC0D15418DA}" srcOrd="3" destOrd="0" presId="urn:microsoft.com/office/officeart/2005/8/layout/vList3"/>
    <dgm:cxn modelId="{0DC9C03E-C2EC-46CD-A7A9-73386BB29041}" type="presParOf" srcId="{0CFDF0B6-FD54-4F50-A08E-059443F9BAB8}" destId="{CF8BB04A-F760-45E6-B90C-3DAD9FFE0655}" srcOrd="4" destOrd="0" presId="urn:microsoft.com/office/officeart/2005/8/layout/vList3"/>
    <dgm:cxn modelId="{CB950646-8AED-41C1-9648-CA7FB0FF3332}" type="presParOf" srcId="{CF8BB04A-F760-45E6-B90C-3DAD9FFE0655}" destId="{8DA4C5A4-44DD-492F-8080-2E0889A1DB74}" srcOrd="0" destOrd="0" presId="urn:microsoft.com/office/officeart/2005/8/layout/vList3"/>
    <dgm:cxn modelId="{30DDD194-75FC-4C45-B592-B76CE1A81CB2}" type="presParOf" srcId="{CF8BB04A-F760-45E6-B90C-3DAD9FFE0655}" destId="{CA043689-55DD-4F37-B828-3CE0FEE0CB1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F5673A-07F7-4933-AF0B-57DCDC16733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8949A2E-BF40-4351-B7AA-2C81AF685B20}">
      <dgm:prSet/>
      <dgm:spPr/>
      <dgm:t>
        <a:bodyPr/>
        <a:lstStyle/>
        <a:p>
          <a:pPr algn="ctr"/>
          <a:r>
            <a:rPr lang="en-US" baseline="0" dirty="0"/>
            <a:t>TRAINING</a:t>
          </a:r>
          <a:endParaRPr lang="en-US" dirty="0"/>
        </a:p>
      </dgm:t>
    </dgm:pt>
    <dgm:pt modelId="{497478B1-2B29-44C1-B4CD-988D27D094E1}" type="parTrans" cxnId="{19B4A447-A727-4CD1-8BEA-534613FBC32B}">
      <dgm:prSet/>
      <dgm:spPr/>
      <dgm:t>
        <a:bodyPr/>
        <a:lstStyle/>
        <a:p>
          <a:endParaRPr lang="en-US"/>
        </a:p>
      </dgm:t>
    </dgm:pt>
    <dgm:pt modelId="{B0954DD4-DF25-45FE-B100-528F35F5C247}" type="sibTrans" cxnId="{19B4A447-A727-4CD1-8BEA-534613FBC32B}">
      <dgm:prSet/>
      <dgm:spPr/>
      <dgm:t>
        <a:bodyPr/>
        <a:lstStyle/>
        <a:p>
          <a:endParaRPr lang="en-US"/>
        </a:p>
      </dgm:t>
    </dgm:pt>
    <dgm:pt modelId="{BBA82933-5E40-4B71-87FA-E37E224DDB4B}" type="pres">
      <dgm:prSet presAssocID="{0BF5673A-07F7-4933-AF0B-57DCDC167336}" presName="linear" presStyleCnt="0">
        <dgm:presLayoutVars>
          <dgm:animLvl val="lvl"/>
          <dgm:resizeHandles val="exact"/>
        </dgm:presLayoutVars>
      </dgm:prSet>
      <dgm:spPr/>
    </dgm:pt>
    <dgm:pt modelId="{6C4AF731-DF05-4A34-AB22-9E97A178BC18}" type="pres">
      <dgm:prSet presAssocID="{78949A2E-BF40-4351-B7AA-2C81AF685B20}" presName="parentText" presStyleLbl="node1" presStyleIdx="0" presStyleCnt="1" custScaleY="68297">
        <dgm:presLayoutVars>
          <dgm:chMax val="0"/>
          <dgm:bulletEnabled val="1"/>
        </dgm:presLayoutVars>
      </dgm:prSet>
      <dgm:spPr/>
    </dgm:pt>
  </dgm:ptLst>
  <dgm:cxnLst>
    <dgm:cxn modelId="{C5F52A35-58FA-42D9-85A3-BD3A7F3D5093}" type="presOf" srcId="{78949A2E-BF40-4351-B7AA-2C81AF685B20}" destId="{6C4AF731-DF05-4A34-AB22-9E97A178BC18}" srcOrd="0" destOrd="0" presId="urn:microsoft.com/office/officeart/2005/8/layout/vList2"/>
    <dgm:cxn modelId="{19B4A447-A727-4CD1-8BEA-534613FBC32B}" srcId="{0BF5673A-07F7-4933-AF0B-57DCDC167336}" destId="{78949A2E-BF40-4351-B7AA-2C81AF685B20}" srcOrd="0" destOrd="0" parTransId="{497478B1-2B29-44C1-B4CD-988D27D094E1}" sibTransId="{B0954DD4-DF25-45FE-B100-528F35F5C247}"/>
    <dgm:cxn modelId="{40A4FB99-11E7-4D71-ACB7-34097EC61EBC}" type="presOf" srcId="{0BF5673A-07F7-4933-AF0B-57DCDC167336}" destId="{BBA82933-5E40-4B71-87FA-E37E224DDB4B}" srcOrd="0" destOrd="0" presId="urn:microsoft.com/office/officeart/2005/8/layout/vList2"/>
    <dgm:cxn modelId="{EF6E3C90-79CC-45A5-AF7A-313B8914309D}" type="presParOf" srcId="{BBA82933-5E40-4B71-87FA-E37E224DDB4B}" destId="{6C4AF731-DF05-4A34-AB22-9E97A178BC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AA4F07-672E-4D8D-BDAD-D5B03DE31E8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4390E6A-D7D1-4125-BD5E-6D19B346B844}">
      <dgm:prSet/>
      <dgm:spPr/>
      <dgm:t>
        <a:bodyPr/>
        <a:lstStyle/>
        <a:p>
          <a:r>
            <a:rPr lang="en-US">
              <a:latin typeface="Univers Light" panose="020B0403020202020204" pitchFamily="34" charset="0"/>
            </a:rPr>
            <a:t>CPC Training</a:t>
          </a:r>
        </a:p>
      </dgm:t>
    </dgm:pt>
    <dgm:pt modelId="{71F67353-046E-4811-9BDC-8402D698087C}" type="parTrans" cxnId="{E42FE01E-2CDA-464C-9DDA-3F7E3BCF42CC}">
      <dgm:prSet/>
      <dgm:spPr/>
      <dgm:t>
        <a:bodyPr/>
        <a:lstStyle/>
        <a:p>
          <a:endParaRPr lang="en-US">
            <a:latin typeface="Univers Light" panose="020B0403020202020204" pitchFamily="34" charset="0"/>
          </a:endParaRPr>
        </a:p>
      </dgm:t>
    </dgm:pt>
    <dgm:pt modelId="{A58E31A0-4D9B-40BC-9647-89D38EE7CDF6}" type="sibTrans" cxnId="{E42FE01E-2CDA-464C-9DDA-3F7E3BCF42CC}">
      <dgm:prSet/>
      <dgm:spPr/>
      <dgm:t>
        <a:bodyPr/>
        <a:lstStyle/>
        <a:p>
          <a:endParaRPr lang="en-US">
            <a:latin typeface="Univers Light" panose="020B0403020202020204" pitchFamily="34" charset="0"/>
          </a:endParaRPr>
        </a:p>
      </dgm:t>
    </dgm:pt>
    <dgm:pt modelId="{0958BB08-5F1E-4481-8E98-6A637D05C712}">
      <dgm:prSet/>
      <dgm:spPr/>
      <dgm:t>
        <a:bodyPr/>
        <a:lstStyle/>
        <a:p>
          <a:r>
            <a:rPr lang="en-US" dirty="0">
              <a:solidFill>
                <a:schemeClr val="accent6">
                  <a:lumMod val="75000"/>
                </a:schemeClr>
              </a:solidFill>
              <a:latin typeface="Univers Light" panose="020B04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June 12, 2019</a:t>
          </a:r>
          <a:endParaRPr lang="en-US" dirty="0">
            <a:solidFill>
              <a:schemeClr val="accent6">
                <a:lumMod val="75000"/>
              </a:schemeClr>
            </a:solidFill>
            <a:latin typeface="Univers Light" panose="020B0403020202020204" pitchFamily="34" charset="0"/>
          </a:endParaRPr>
        </a:p>
      </dgm:t>
    </dgm:pt>
    <dgm:pt modelId="{E12A613C-5948-4D04-AE7B-E11BB6C699D8}" type="parTrans" cxnId="{7F9B60D9-6FCE-43B2-BD95-8099604E042A}">
      <dgm:prSet/>
      <dgm:spPr/>
      <dgm:t>
        <a:bodyPr/>
        <a:lstStyle/>
        <a:p>
          <a:endParaRPr lang="en-US">
            <a:latin typeface="Univers Light" panose="020B0403020202020204" pitchFamily="34" charset="0"/>
          </a:endParaRPr>
        </a:p>
      </dgm:t>
    </dgm:pt>
    <dgm:pt modelId="{C921155A-0F62-412E-A1C3-A3C7CD28F59D}" type="sibTrans" cxnId="{7F9B60D9-6FCE-43B2-BD95-8099604E042A}">
      <dgm:prSet/>
      <dgm:spPr/>
      <dgm:t>
        <a:bodyPr/>
        <a:lstStyle/>
        <a:p>
          <a:endParaRPr lang="en-US">
            <a:latin typeface="Univers Light" panose="020B0403020202020204" pitchFamily="34" charset="0"/>
          </a:endParaRPr>
        </a:p>
      </dgm:t>
    </dgm:pt>
    <dgm:pt modelId="{0D2239C0-17AC-4DA3-9D91-CB4A21239DDA}">
      <dgm:prSet/>
      <dgm:spPr/>
      <dgm:t>
        <a:bodyPr/>
        <a:lstStyle/>
        <a:p>
          <a:r>
            <a:rPr lang="en-US" dirty="0">
              <a:solidFill>
                <a:schemeClr val="accent6">
                  <a:lumMod val="75000"/>
                </a:schemeClr>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October 9, 2019</a:t>
          </a:r>
          <a:endParaRPr lang="en-US" dirty="0">
            <a:solidFill>
              <a:schemeClr val="accent6">
                <a:lumMod val="75000"/>
              </a:schemeClr>
            </a:solidFill>
            <a:latin typeface="Univers Light" panose="020B0403020202020204" pitchFamily="34" charset="0"/>
          </a:endParaRPr>
        </a:p>
      </dgm:t>
    </dgm:pt>
    <dgm:pt modelId="{0D378826-3B12-4039-AD6C-7D6DCDAA7587}" type="parTrans" cxnId="{7F943CCB-250C-4792-9028-FCD6B9264606}">
      <dgm:prSet/>
      <dgm:spPr/>
      <dgm:t>
        <a:bodyPr/>
        <a:lstStyle/>
        <a:p>
          <a:endParaRPr lang="en-US">
            <a:latin typeface="Univers Light" panose="020B0403020202020204" pitchFamily="34" charset="0"/>
          </a:endParaRPr>
        </a:p>
      </dgm:t>
    </dgm:pt>
    <dgm:pt modelId="{4E91CF60-B352-4CE7-8E93-91859906F95B}" type="sibTrans" cxnId="{7F943CCB-250C-4792-9028-FCD6B9264606}">
      <dgm:prSet/>
      <dgm:spPr/>
      <dgm:t>
        <a:bodyPr/>
        <a:lstStyle/>
        <a:p>
          <a:endParaRPr lang="en-US">
            <a:latin typeface="Univers Light" panose="020B0403020202020204" pitchFamily="34" charset="0"/>
          </a:endParaRPr>
        </a:p>
      </dgm:t>
    </dgm:pt>
    <dgm:pt modelId="{44140A63-A689-4268-ADFC-AD87B0C3AA47}">
      <dgm:prSet/>
      <dgm:spPr/>
      <dgm:t>
        <a:bodyPr/>
        <a:lstStyle/>
        <a:p>
          <a:r>
            <a:rPr lang="en-US" dirty="0">
              <a:latin typeface="Univers Light" panose="020B0403020202020204" pitchFamily="34" charset="0"/>
            </a:rPr>
            <a:t>Interscope + Training</a:t>
          </a:r>
        </a:p>
      </dgm:t>
    </dgm:pt>
    <dgm:pt modelId="{798EE3E5-3F02-419F-B31F-096D384F603C}" type="parTrans" cxnId="{F611F02E-B66B-4347-8D7E-BAD1CB95E8FC}">
      <dgm:prSet/>
      <dgm:spPr/>
      <dgm:t>
        <a:bodyPr/>
        <a:lstStyle/>
        <a:p>
          <a:endParaRPr lang="en-US">
            <a:latin typeface="Univers Light" panose="020B0403020202020204" pitchFamily="34" charset="0"/>
          </a:endParaRPr>
        </a:p>
      </dgm:t>
    </dgm:pt>
    <dgm:pt modelId="{F76BB0AC-E350-4990-844A-D5392D46D547}" type="sibTrans" cxnId="{F611F02E-B66B-4347-8D7E-BAD1CB95E8FC}">
      <dgm:prSet/>
      <dgm:spPr/>
      <dgm:t>
        <a:bodyPr/>
        <a:lstStyle/>
        <a:p>
          <a:endParaRPr lang="en-US">
            <a:latin typeface="Univers Light" panose="020B0403020202020204" pitchFamily="34" charset="0"/>
          </a:endParaRPr>
        </a:p>
      </dgm:t>
    </dgm:pt>
    <dgm:pt modelId="{733B6CF5-3595-4903-BC1C-6D57771E8775}">
      <dgm:prSet/>
      <dgm:spPr/>
      <dgm:t>
        <a:bodyPr/>
        <a:lstStyle/>
        <a:p>
          <a:r>
            <a:rPr lang="en-US" sz="2500" dirty="0">
              <a:solidFill>
                <a:schemeClr val="accent6">
                  <a:lumMod val="75000"/>
                </a:schemeClr>
              </a:solidFill>
              <a:latin typeface="Univers Light" panose="020B0403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April 9, 2019</a:t>
          </a:r>
          <a:endParaRPr lang="en-US" sz="2500" dirty="0">
            <a:solidFill>
              <a:schemeClr val="accent6">
                <a:lumMod val="75000"/>
              </a:schemeClr>
            </a:solidFill>
            <a:latin typeface="Univers Light" panose="020B0403020202020204" pitchFamily="34" charset="0"/>
          </a:endParaRPr>
        </a:p>
      </dgm:t>
    </dgm:pt>
    <dgm:pt modelId="{55D5D451-5337-4DBE-91CA-BB907EAB9F0A}" type="parTrans" cxnId="{9C3BB913-639E-44B5-AD28-960CF818FFBE}">
      <dgm:prSet/>
      <dgm:spPr/>
      <dgm:t>
        <a:bodyPr/>
        <a:lstStyle/>
        <a:p>
          <a:endParaRPr lang="en-US">
            <a:latin typeface="Univers Light" panose="020B0403020202020204" pitchFamily="34" charset="0"/>
          </a:endParaRPr>
        </a:p>
      </dgm:t>
    </dgm:pt>
    <dgm:pt modelId="{2E3914E9-5766-425C-9D0F-35CFADDF6E90}" type="sibTrans" cxnId="{9C3BB913-639E-44B5-AD28-960CF818FFBE}">
      <dgm:prSet/>
      <dgm:spPr/>
      <dgm:t>
        <a:bodyPr/>
        <a:lstStyle/>
        <a:p>
          <a:endParaRPr lang="en-US">
            <a:latin typeface="Univers Light" panose="020B0403020202020204" pitchFamily="34" charset="0"/>
          </a:endParaRPr>
        </a:p>
      </dgm:t>
    </dgm:pt>
    <dgm:pt modelId="{D2185049-C994-48DA-BE39-F27BC31AFA5E}">
      <dgm:prSet/>
      <dgm:spPr/>
      <dgm:t>
        <a:bodyPr/>
        <a:lstStyle/>
        <a:p>
          <a:r>
            <a:rPr lang="en-US" sz="2500" dirty="0">
              <a:latin typeface="Univers Light" panose="020B0403020202020204" pitchFamily="34" charset="0"/>
            </a:rPr>
            <a:t>May 2, 2019</a:t>
          </a:r>
        </a:p>
      </dgm:t>
    </dgm:pt>
    <dgm:pt modelId="{C5FC8643-EA65-45FC-B22E-51E4F8AA71EF}" type="parTrans" cxnId="{68592663-A58E-4F8A-8138-E4E2FFC666FB}">
      <dgm:prSet/>
      <dgm:spPr/>
      <dgm:t>
        <a:bodyPr/>
        <a:lstStyle/>
        <a:p>
          <a:endParaRPr lang="en-US">
            <a:latin typeface="Univers Light" panose="020B0403020202020204" pitchFamily="34" charset="0"/>
          </a:endParaRPr>
        </a:p>
      </dgm:t>
    </dgm:pt>
    <dgm:pt modelId="{E9FDEA24-2D4A-42BE-B986-CD6FE422A33C}" type="sibTrans" cxnId="{68592663-A58E-4F8A-8138-E4E2FFC666FB}">
      <dgm:prSet/>
      <dgm:spPr/>
      <dgm:t>
        <a:bodyPr/>
        <a:lstStyle/>
        <a:p>
          <a:endParaRPr lang="en-US">
            <a:latin typeface="Univers Light" panose="020B0403020202020204" pitchFamily="34" charset="0"/>
          </a:endParaRPr>
        </a:p>
      </dgm:t>
    </dgm:pt>
    <dgm:pt modelId="{5EF23C13-4ADC-475B-842F-6673F097C033}">
      <dgm:prSet custT="1"/>
      <dgm:spPr/>
      <dgm:t>
        <a:bodyPr/>
        <a:lstStyle/>
        <a:p>
          <a:r>
            <a:rPr lang="en-US" sz="2400" dirty="0">
              <a:latin typeface="Univers Light" panose="020B0403020202020204" pitchFamily="34" charset="0"/>
            </a:rPr>
            <a:t>Sept 10, 2019</a:t>
          </a:r>
        </a:p>
      </dgm:t>
    </dgm:pt>
    <dgm:pt modelId="{21700FF3-76AA-4EB2-A53F-F5B430379F1A}" type="parTrans" cxnId="{F22BC8F3-73FD-4FDB-89AE-CA0D873930BC}">
      <dgm:prSet/>
      <dgm:spPr/>
      <dgm:t>
        <a:bodyPr/>
        <a:lstStyle/>
        <a:p>
          <a:endParaRPr lang="en-US">
            <a:latin typeface="Univers Light" panose="020B0403020202020204" pitchFamily="34" charset="0"/>
          </a:endParaRPr>
        </a:p>
      </dgm:t>
    </dgm:pt>
    <dgm:pt modelId="{2A4B1656-144D-4CE5-BF77-20EF41370675}" type="sibTrans" cxnId="{F22BC8F3-73FD-4FDB-89AE-CA0D873930BC}">
      <dgm:prSet/>
      <dgm:spPr/>
      <dgm:t>
        <a:bodyPr/>
        <a:lstStyle/>
        <a:p>
          <a:endParaRPr lang="en-US">
            <a:latin typeface="Univers Light" panose="020B0403020202020204" pitchFamily="34" charset="0"/>
          </a:endParaRPr>
        </a:p>
      </dgm:t>
    </dgm:pt>
    <dgm:pt modelId="{C7912C68-3428-4DB8-819A-1BFA76712A94}">
      <dgm:prSet/>
      <dgm:spPr/>
      <dgm:t>
        <a:bodyPr/>
        <a:lstStyle/>
        <a:p>
          <a:r>
            <a:rPr lang="en-US" sz="2500" dirty="0">
              <a:solidFill>
                <a:schemeClr val="accent6">
                  <a:lumMod val="75000"/>
                </a:schemeClr>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October 8, 2019</a:t>
          </a:r>
          <a:endParaRPr lang="en-US" sz="2500" dirty="0">
            <a:solidFill>
              <a:schemeClr val="accent6">
                <a:lumMod val="75000"/>
              </a:schemeClr>
            </a:solidFill>
            <a:latin typeface="Univers Light" panose="020B0403020202020204" pitchFamily="34" charset="0"/>
          </a:endParaRPr>
        </a:p>
      </dgm:t>
    </dgm:pt>
    <dgm:pt modelId="{E541F9EB-93F4-4350-9E4A-59D26B1E0759}" type="parTrans" cxnId="{B387B29A-33B9-4A63-A210-480DCC892604}">
      <dgm:prSet/>
      <dgm:spPr/>
      <dgm:t>
        <a:bodyPr/>
        <a:lstStyle/>
        <a:p>
          <a:endParaRPr lang="en-US">
            <a:latin typeface="Univers Light" panose="020B0403020202020204" pitchFamily="34" charset="0"/>
          </a:endParaRPr>
        </a:p>
      </dgm:t>
    </dgm:pt>
    <dgm:pt modelId="{997D2E7B-F149-4DBA-BEF0-88A41E98DE77}" type="sibTrans" cxnId="{B387B29A-33B9-4A63-A210-480DCC892604}">
      <dgm:prSet/>
      <dgm:spPr/>
      <dgm:t>
        <a:bodyPr/>
        <a:lstStyle/>
        <a:p>
          <a:endParaRPr lang="en-US">
            <a:latin typeface="Univers Light" panose="020B0403020202020204" pitchFamily="34" charset="0"/>
          </a:endParaRPr>
        </a:p>
      </dgm:t>
    </dgm:pt>
    <dgm:pt modelId="{436A9FBA-6E9C-412D-9D7F-A4402D614DE2}">
      <dgm:prSet/>
      <dgm:spPr/>
      <dgm:t>
        <a:bodyPr/>
        <a:lstStyle/>
        <a:p>
          <a:r>
            <a:rPr lang="en-US" sz="2500" dirty="0">
              <a:solidFill>
                <a:schemeClr val="accent6">
                  <a:lumMod val="75000"/>
                </a:schemeClr>
              </a:solidFill>
              <a:latin typeface="Univers Light" panose="020B0403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October 22, 2019</a:t>
          </a:r>
          <a:endParaRPr lang="en-US" sz="2500" dirty="0">
            <a:solidFill>
              <a:schemeClr val="accent6">
                <a:lumMod val="75000"/>
              </a:schemeClr>
            </a:solidFill>
            <a:latin typeface="Univers Light" panose="020B0403020202020204" pitchFamily="34" charset="0"/>
          </a:endParaRPr>
        </a:p>
      </dgm:t>
    </dgm:pt>
    <dgm:pt modelId="{A4EC024C-F6AE-4502-A837-E7B69E8A838D}" type="parTrans" cxnId="{C7ECB721-D9C2-4386-9C63-605C2E5A876A}">
      <dgm:prSet/>
      <dgm:spPr/>
      <dgm:t>
        <a:bodyPr/>
        <a:lstStyle/>
        <a:p>
          <a:endParaRPr lang="en-US">
            <a:latin typeface="Univers Light" panose="020B0403020202020204" pitchFamily="34" charset="0"/>
          </a:endParaRPr>
        </a:p>
      </dgm:t>
    </dgm:pt>
    <dgm:pt modelId="{8457483D-7DF2-4578-A710-B5B9D892FC47}" type="sibTrans" cxnId="{C7ECB721-D9C2-4386-9C63-605C2E5A876A}">
      <dgm:prSet/>
      <dgm:spPr/>
      <dgm:t>
        <a:bodyPr/>
        <a:lstStyle/>
        <a:p>
          <a:endParaRPr lang="en-US">
            <a:latin typeface="Univers Light" panose="020B0403020202020204" pitchFamily="34" charset="0"/>
          </a:endParaRPr>
        </a:p>
      </dgm:t>
    </dgm:pt>
    <dgm:pt modelId="{1A2802FB-3B42-4F3A-8867-B0BBB385E8C1}">
      <dgm:prSet/>
      <dgm:spPr/>
      <dgm:t>
        <a:bodyPr/>
        <a:lstStyle/>
        <a:p>
          <a:r>
            <a:rPr lang="en-US" sz="2500" dirty="0">
              <a:latin typeface="Univers Light" panose="020B0403020202020204" pitchFamily="34" charset="0"/>
            </a:rPr>
            <a:t>November 5, 2019</a:t>
          </a:r>
        </a:p>
      </dgm:t>
    </dgm:pt>
    <dgm:pt modelId="{9508319E-8CE3-43FB-96B2-20884A738EB1}" type="parTrans" cxnId="{518D9D42-8FCB-4206-8403-718CC84B8BBD}">
      <dgm:prSet/>
      <dgm:spPr/>
      <dgm:t>
        <a:bodyPr/>
        <a:lstStyle/>
        <a:p>
          <a:endParaRPr lang="en-US">
            <a:latin typeface="Univers Light" panose="020B0403020202020204" pitchFamily="34" charset="0"/>
          </a:endParaRPr>
        </a:p>
      </dgm:t>
    </dgm:pt>
    <dgm:pt modelId="{1CBF6B43-5FCF-4CE8-9BF3-EC33A316F67A}" type="sibTrans" cxnId="{518D9D42-8FCB-4206-8403-718CC84B8BBD}">
      <dgm:prSet/>
      <dgm:spPr/>
      <dgm:t>
        <a:bodyPr/>
        <a:lstStyle/>
        <a:p>
          <a:endParaRPr lang="en-US">
            <a:latin typeface="Univers Light" panose="020B0403020202020204" pitchFamily="34" charset="0"/>
          </a:endParaRPr>
        </a:p>
      </dgm:t>
    </dgm:pt>
    <dgm:pt modelId="{F9275B1D-C090-45E0-8933-3DE6BBF7674E}">
      <dgm:prSet/>
      <dgm:spPr/>
      <dgm:t>
        <a:bodyPr/>
        <a:lstStyle/>
        <a:p>
          <a:pPr algn="ctr"/>
          <a:r>
            <a:rPr lang="en-US" b="1" dirty="0">
              <a:latin typeface="Univers Light" panose="020B0403020202020204" pitchFamily="34" charset="0"/>
            </a:rPr>
            <a:t>Designer and Contractor Training </a:t>
          </a:r>
          <a:r>
            <a:rPr lang="en-US" dirty="0">
              <a:latin typeface="Univers Light" panose="020B0403020202020204" pitchFamily="34" charset="0"/>
            </a:rPr>
            <a:t>by Request</a:t>
          </a:r>
        </a:p>
      </dgm:t>
    </dgm:pt>
    <dgm:pt modelId="{8520D92A-1005-4F5B-BD5B-4237D9103620}" type="parTrans" cxnId="{52A234BE-1869-428E-9FFC-A191CDC29B6F}">
      <dgm:prSet/>
      <dgm:spPr/>
      <dgm:t>
        <a:bodyPr/>
        <a:lstStyle/>
        <a:p>
          <a:endParaRPr lang="en-US">
            <a:latin typeface="Univers Light" panose="020B0403020202020204" pitchFamily="34" charset="0"/>
          </a:endParaRPr>
        </a:p>
      </dgm:t>
    </dgm:pt>
    <dgm:pt modelId="{E59D437A-4DE7-424E-97A7-497F049B6C5E}" type="sibTrans" cxnId="{52A234BE-1869-428E-9FFC-A191CDC29B6F}">
      <dgm:prSet/>
      <dgm:spPr/>
      <dgm:t>
        <a:bodyPr/>
        <a:lstStyle/>
        <a:p>
          <a:endParaRPr lang="en-US">
            <a:latin typeface="Univers Light" panose="020B0403020202020204" pitchFamily="34" charset="0"/>
          </a:endParaRPr>
        </a:p>
      </dgm:t>
    </dgm:pt>
    <dgm:pt modelId="{23C1DE16-B055-430B-99D3-5A9E80BDCC53}">
      <dgm:prSet custT="1"/>
      <dgm:spPr/>
      <dgm:t>
        <a:bodyPr/>
        <a:lstStyle/>
        <a:p>
          <a:r>
            <a:rPr lang="en-US" sz="2000" dirty="0">
              <a:latin typeface="Univers Light" panose="020B0403020202020204" pitchFamily="34" charset="0"/>
            </a:rPr>
            <a:t>Contact</a:t>
          </a:r>
          <a:r>
            <a:rPr lang="en-US" sz="2400" dirty="0">
              <a:latin typeface="Univers Light" panose="020B0403020202020204" pitchFamily="34" charset="0"/>
            </a:rPr>
            <a:t> </a:t>
          </a:r>
          <a:r>
            <a:rPr lang="en-US" sz="1800" dirty="0">
              <a:solidFill>
                <a:schemeClr val="accent6">
                  <a:lumMod val="75000"/>
                </a:schemeClr>
              </a:solidFill>
              <a:latin typeface="Univers Light" panose="020B0403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LeaAnne Hahnel</a:t>
          </a:r>
          <a:endParaRPr lang="en-US" sz="2400" dirty="0">
            <a:solidFill>
              <a:schemeClr val="accent6">
                <a:lumMod val="75000"/>
              </a:schemeClr>
            </a:solidFill>
            <a:latin typeface="Univers Light" panose="020B0403020202020204" pitchFamily="34" charset="0"/>
          </a:endParaRPr>
        </a:p>
      </dgm:t>
    </dgm:pt>
    <dgm:pt modelId="{3FD80F17-306A-48A6-B434-39CB96DA6275}" type="parTrans" cxnId="{45A82DD1-F422-467B-90C1-42CC9966CD3B}">
      <dgm:prSet/>
      <dgm:spPr/>
      <dgm:t>
        <a:bodyPr/>
        <a:lstStyle/>
        <a:p>
          <a:endParaRPr lang="en-US">
            <a:latin typeface="Univers Light" panose="020B0403020202020204" pitchFamily="34" charset="0"/>
          </a:endParaRPr>
        </a:p>
      </dgm:t>
    </dgm:pt>
    <dgm:pt modelId="{70620E6C-1F44-4C2C-932D-C9F43F46212F}" type="sibTrans" cxnId="{45A82DD1-F422-467B-90C1-42CC9966CD3B}">
      <dgm:prSet/>
      <dgm:spPr/>
      <dgm:t>
        <a:bodyPr/>
        <a:lstStyle/>
        <a:p>
          <a:endParaRPr lang="en-US">
            <a:latin typeface="Univers Light" panose="020B0403020202020204" pitchFamily="34" charset="0"/>
          </a:endParaRPr>
        </a:p>
      </dgm:t>
    </dgm:pt>
    <dgm:pt modelId="{A3F4579A-311C-4A67-89D2-C245C52AFB99}">
      <dgm:prSet/>
      <dgm:spPr/>
      <dgm:t>
        <a:bodyPr/>
        <a:lstStyle/>
        <a:p>
          <a:r>
            <a:rPr lang="en-US" dirty="0">
              <a:solidFill>
                <a:schemeClr val="accent6">
                  <a:lumMod val="75000"/>
                </a:schemeClr>
              </a:solidFill>
              <a:latin typeface="Univers Light" panose="020B0403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Oct 9 </a:t>
          </a:r>
          <a:r>
            <a:rPr lang="en-US" dirty="0" err="1">
              <a:solidFill>
                <a:schemeClr val="accent6">
                  <a:lumMod val="75000"/>
                </a:schemeClr>
              </a:solidFill>
              <a:latin typeface="Univers Light" panose="020B0403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WebEX</a:t>
          </a:r>
          <a:endParaRPr lang="en-US" dirty="0">
            <a:solidFill>
              <a:schemeClr val="accent6">
                <a:lumMod val="75000"/>
              </a:schemeClr>
            </a:solidFill>
            <a:latin typeface="Univers Light" panose="020B0403020202020204" pitchFamily="34" charset="0"/>
          </a:endParaRPr>
        </a:p>
      </dgm:t>
    </dgm:pt>
    <dgm:pt modelId="{427919F1-5FD7-4557-97EE-65F8B45226DB}" type="parTrans" cxnId="{6B2657F9-B022-490E-A86C-F1644AA005D6}">
      <dgm:prSet/>
      <dgm:spPr/>
      <dgm:t>
        <a:bodyPr/>
        <a:lstStyle/>
        <a:p>
          <a:endParaRPr lang="en-US"/>
        </a:p>
      </dgm:t>
    </dgm:pt>
    <dgm:pt modelId="{6B2EB261-C8CE-4CCB-AB08-D7199731F7D7}" type="sibTrans" cxnId="{6B2657F9-B022-490E-A86C-F1644AA005D6}">
      <dgm:prSet/>
      <dgm:spPr/>
      <dgm:t>
        <a:bodyPr/>
        <a:lstStyle/>
        <a:p>
          <a:endParaRPr lang="en-US"/>
        </a:p>
      </dgm:t>
    </dgm:pt>
    <dgm:pt modelId="{47C45C23-5C36-4AE9-977E-BE740CEAE2B0}">
      <dgm:prSet/>
      <dgm:spPr/>
      <dgm:t>
        <a:bodyPr/>
        <a:lstStyle/>
        <a:p>
          <a:r>
            <a:rPr lang="en-US" dirty="0">
              <a:solidFill>
                <a:schemeClr val="accent6">
                  <a:lumMod val="75000"/>
                </a:schemeClr>
              </a:solidFill>
              <a:latin typeface="Univers Light" panose="020B0403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June 12 WebEx</a:t>
          </a:r>
          <a:endParaRPr lang="en-US" dirty="0">
            <a:solidFill>
              <a:schemeClr val="accent6">
                <a:lumMod val="75000"/>
              </a:schemeClr>
            </a:solidFill>
            <a:latin typeface="Univers Light" panose="020B0403020202020204" pitchFamily="34" charset="0"/>
          </a:endParaRPr>
        </a:p>
      </dgm:t>
    </dgm:pt>
    <dgm:pt modelId="{547D85AF-E762-4E7C-B2B5-917C1C09D9FE}" type="parTrans" cxnId="{20BAB740-850B-497A-894D-4864F61636E0}">
      <dgm:prSet/>
      <dgm:spPr/>
      <dgm:t>
        <a:bodyPr/>
        <a:lstStyle/>
        <a:p>
          <a:endParaRPr lang="en-US"/>
        </a:p>
      </dgm:t>
    </dgm:pt>
    <dgm:pt modelId="{98CDB227-010A-49FA-9B1A-D754A618CD47}" type="sibTrans" cxnId="{20BAB740-850B-497A-894D-4864F61636E0}">
      <dgm:prSet/>
      <dgm:spPr/>
      <dgm:t>
        <a:bodyPr/>
        <a:lstStyle/>
        <a:p>
          <a:endParaRPr lang="en-US"/>
        </a:p>
      </dgm:t>
    </dgm:pt>
    <dgm:pt modelId="{A7EA6456-AD7B-4E6E-A4DF-2F2D0DD10F56}" type="pres">
      <dgm:prSet presAssocID="{AAAA4F07-672E-4D8D-BDAD-D5B03DE31E87}" presName="Name0" presStyleCnt="0">
        <dgm:presLayoutVars>
          <dgm:dir/>
          <dgm:animLvl val="lvl"/>
          <dgm:resizeHandles val="exact"/>
        </dgm:presLayoutVars>
      </dgm:prSet>
      <dgm:spPr/>
    </dgm:pt>
    <dgm:pt modelId="{A7120970-17AD-49A0-A409-0666B7D6A330}" type="pres">
      <dgm:prSet presAssocID="{54390E6A-D7D1-4125-BD5E-6D19B346B844}" presName="composite" presStyleCnt="0"/>
      <dgm:spPr/>
    </dgm:pt>
    <dgm:pt modelId="{45D68E8A-40F2-46B7-BC61-BB31FC44C08A}" type="pres">
      <dgm:prSet presAssocID="{54390E6A-D7D1-4125-BD5E-6D19B346B844}" presName="parTx" presStyleLbl="alignNode1" presStyleIdx="0" presStyleCnt="3" custLinFactX="8477" custLinFactNeighborX="100000" custLinFactNeighborY="2737">
        <dgm:presLayoutVars>
          <dgm:chMax val="0"/>
          <dgm:chPref val="0"/>
          <dgm:bulletEnabled val="1"/>
        </dgm:presLayoutVars>
      </dgm:prSet>
      <dgm:spPr/>
    </dgm:pt>
    <dgm:pt modelId="{CE02743B-F57E-4904-A804-4113AAFC0402}" type="pres">
      <dgm:prSet presAssocID="{54390E6A-D7D1-4125-BD5E-6D19B346B844}" presName="desTx" presStyleLbl="alignAccFollowNode1" presStyleIdx="0" presStyleCnt="3" custLinFactX="8477" custLinFactNeighborX="100000" custLinFactNeighborY="1564">
        <dgm:presLayoutVars>
          <dgm:bulletEnabled val="1"/>
        </dgm:presLayoutVars>
      </dgm:prSet>
      <dgm:spPr/>
    </dgm:pt>
    <dgm:pt modelId="{BA36C639-BB3A-4429-B291-2F772DE6D4A5}" type="pres">
      <dgm:prSet presAssocID="{A58E31A0-4D9B-40BC-9647-89D38EE7CDF6}" presName="space" presStyleCnt="0"/>
      <dgm:spPr/>
    </dgm:pt>
    <dgm:pt modelId="{88B666CA-B189-466D-8B13-3A202CE09D7E}" type="pres">
      <dgm:prSet presAssocID="{44140A63-A689-4268-ADFC-AD87B0C3AA47}" presName="composite" presStyleCnt="0"/>
      <dgm:spPr/>
    </dgm:pt>
    <dgm:pt modelId="{CE6A4B25-133C-44B2-9924-502C3FD19B1A}" type="pres">
      <dgm:prSet presAssocID="{44140A63-A689-4268-ADFC-AD87B0C3AA47}" presName="parTx" presStyleLbl="alignNode1" presStyleIdx="1" presStyleCnt="3" custScaleY="95302" custLinFactX="4203" custLinFactNeighborX="100000" custLinFactNeighborY="1690">
        <dgm:presLayoutVars>
          <dgm:chMax val="0"/>
          <dgm:chPref val="0"/>
          <dgm:bulletEnabled val="1"/>
        </dgm:presLayoutVars>
      </dgm:prSet>
      <dgm:spPr/>
    </dgm:pt>
    <dgm:pt modelId="{C0E13378-0685-4316-A799-7A18638C1820}" type="pres">
      <dgm:prSet presAssocID="{44140A63-A689-4268-ADFC-AD87B0C3AA47}" presName="desTx" presStyleLbl="alignAccFollowNode1" presStyleIdx="1" presStyleCnt="3" custLinFactX="4203" custLinFactNeighborX="100000" custLinFactNeighborY="782">
        <dgm:presLayoutVars>
          <dgm:bulletEnabled val="1"/>
        </dgm:presLayoutVars>
      </dgm:prSet>
      <dgm:spPr/>
    </dgm:pt>
    <dgm:pt modelId="{EEA06D3C-2220-4B0E-A5A4-D8E23E7CB23F}" type="pres">
      <dgm:prSet presAssocID="{F76BB0AC-E350-4990-844A-D5392D46D547}" presName="space" presStyleCnt="0"/>
      <dgm:spPr/>
    </dgm:pt>
    <dgm:pt modelId="{52D209B5-D0ED-47BA-B6B6-D150162C3650}" type="pres">
      <dgm:prSet presAssocID="{F9275B1D-C090-45E0-8933-3DE6BBF7674E}" presName="composite" presStyleCnt="0"/>
      <dgm:spPr/>
    </dgm:pt>
    <dgm:pt modelId="{6FA125A3-73C5-4E2E-961A-A0A3D1466D14}" type="pres">
      <dgm:prSet presAssocID="{F9275B1D-C090-45E0-8933-3DE6BBF7674E}" presName="parTx" presStyleLbl="alignNode1" presStyleIdx="2" presStyleCnt="3" custLinFactX="-100000" custLinFactNeighborX="-125144" custLinFactNeighborY="2826">
        <dgm:presLayoutVars>
          <dgm:chMax val="0"/>
          <dgm:chPref val="0"/>
          <dgm:bulletEnabled val="1"/>
        </dgm:presLayoutVars>
      </dgm:prSet>
      <dgm:spPr/>
    </dgm:pt>
    <dgm:pt modelId="{A4A404C6-1E89-4E98-A6ED-AC2C39829649}" type="pres">
      <dgm:prSet presAssocID="{F9275B1D-C090-45E0-8933-3DE6BBF7674E}" presName="desTx" presStyleLbl="alignAccFollowNode1" presStyleIdx="2" presStyleCnt="3" custLinFactX="-100000" custLinFactNeighborX="-125473" custLinFactNeighborY="2293">
        <dgm:presLayoutVars>
          <dgm:bulletEnabled val="1"/>
        </dgm:presLayoutVars>
      </dgm:prSet>
      <dgm:spPr/>
    </dgm:pt>
  </dgm:ptLst>
  <dgm:cxnLst>
    <dgm:cxn modelId="{9C3BB913-639E-44B5-AD28-960CF818FFBE}" srcId="{44140A63-A689-4268-ADFC-AD87B0C3AA47}" destId="{733B6CF5-3595-4903-BC1C-6D57771E8775}" srcOrd="0" destOrd="0" parTransId="{55D5D451-5337-4DBE-91CA-BB907EAB9F0A}" sibTransId="{2E3914E9-5766-425C-9D0F-35CFADDF6E90}"/>
    <dgm:cxn modelId="{E42FE01E-2CDA-464C-9DDA-3F7E3BCF42CC}" srcId="{AAAA4F07-672E-4D8D-BDAD-D5B03DE31E87}" destId="{54390E6A-D7D1-4125-BD5E-6D19B346B844}" srcOrd="0" destOrd="0" parTransId="{71F67353-046E-4811-9BDC-8402D698087C}" sibTransId="{A58E31A0-4D9B-40BC-9647-89D38EE7CDF6}"/>
    <dgm:cxn modelId="{C7ECB721-D9C2-4386-9C63-605C2E5A876A}" srcId="{44140A63-A689-4268-ADFC-AD87B0C3AA47}" destId="{436A9FBA-6E9C-412D-9D7F-A4402D614DE2}" srcOrd="4" destOrd="0" parTransId="{A4EC024C-F6AE-4502-A837-E7B69E8A838D}" sibTransId="{8457483D-7DF2-4578-A710-B5B9D892FC47}"/>
    <dgm:cxn modelId="{A8F05B25-2D3A-43A4-A25E-A21F20A8A0C0}" type="presOf" srcId="{54390E6A-D7D1-4125-BD5E-6D19B346B844}" destId="{45D68E8A-40F2-46B7-BC61-BB31FC44C08A}" srcOrd="0" destOrd="0" presId="urn:microsoft.com/office/officeart/2005/8/layout/hList1"/>
    <dgm:cxn modelId="{F611F02E-B66B-4347-8D7E-BAD1CB95E8FC}" srcId="{AAAA4F07-672E-4D8D-BDAD-D5B03DE31E87}" destId="{44140A63-A689-4268-ADFC-AD87B0C3AA47}" srcOrd="1" destOrd="0" parTransId="{798EE3E5-3F02-419F-B31F-096D384F603C}" sibTransId="{F76BB0AC-E350-4990-844A-D5392D46D547}"/>
    <dgm:cxn modelId="{72A7BB31-941C-4CC7-AE6C-83E6D677FBC5}" type="presOf" srcId="{0D2239C0-17AC-4DA3-9D91-CB4A21239DDA}" destId="{CE02743B-F57E-4904-A804-4113AAFC0402}" srcOrd="0" destOrd="2" presId="urn:microsoft.com/office/officeart/2005/8/layout/hList1"/>
    <dgm:cxn modelId="{D23C3B32-EDD5-4EE9-8930-945487403A3F}" type="presOf" srcId="{C7912C68-3428-4DB8-819A-1BFA76712A94}" destId="{C0E13378-0685-4316-A799-7A18638C1820}" srcOrd="0" destOrd="3" presId="urn:microsoft.com/office/officeart/2005/8/layout/hList1"/>
    <dgm:cxn modelId="{145E2536-2B96-4038-823C-985D394DCB6B}" type="presOf" srcId="{436A9FBA-6E9C-412D-9D7F-A4402D614DE2}" destId="{C0E13378-0685-4316-A799-7A18638C1820}" srcOrd="0" destOrd="4" presId="urn:microsoft.com/office/officeart/2005/8/layout/hList1"/>
    <dgm:cxn modelId="{20BAB740-850B-497A-894D-4864F61636E0}" srcId="{54390E6A-D7D1-4125-BD5E-6D19B346B844}" destId="{47C45C23-5C36-4AE9-977E-BE740CEAE2B0}" srcOrd="1" destOrd="0" parTransId="{547D85AF-E762-4E7C-B2B5-917C1C09D9FE}" sibTransId="{98CDB227-010A-49FA-9B1A-D754A618CD47}"/>
    <dgm:cxn modelId="{7EE77342-7C9A-4488-8D9F-53666765B64F}" type="presOf" srcId="{5EF23C13-4ADC-475B-842F-6673F097C033}" destId="{C0E13378-0685-4316-A799-7A18638C1820}" srcOrd="0" destOrd="2" presId="urn:microsoft.com/office/officeart/2005/8/layout/hList1"/>
    <dgm:cxn modelId="{518D9D42-8FCB-4206-8403-718CC84B8BBD}" srcId="{44140A63-A689-4268-ADFC-AD87B0C3AA47}" destId="{1A2802FB-3B42-4F3A-8867-B0BBB385E8C1}" srcOrd="5" destOrd="0" parTransId="{9508319E-8CE3-43FB-96B2-20884A738EB1}" sibTransId="{1CBF6B43-5FCF-4CE8-9BF3-EC33A316F67A}"/>
    <dgm:cxn modelId="{68592663-A58E-4F8A-8138-E4E2FFC666FB}" srcId="{44140A63-A689-4268-ADFC-AD87B0C3AA47}" destId="{D2185049-C994-48DA-BE39-F27BC31AFA5E}" srcOrd="1" destOrd="0" parTransId="{C5FC8643-EA65-45FC-B22E-51E4F8AA71EF}" sibTransId="{E9FDEA24-2D4A-42BE-B986-CD6FE422A33C}"/>
    <dgm:cxn modelId="{3CF37848-052A-43AF-BE1F-A6A9CBE88770}" type="presOf" srcId="{47C45C23-5C36-4AE9-977E-BE740CEAE2B0}" destId="{CE02743B-F57E-4904-A804-4113AAFC0402}" srcOrd="0" destOrd="1" presId="urn:microsoft.com/office/officeart/2005/8/layout/hList1"/>
    <dgm:cxn modelId="{2CDB017E-BEDD-4743-9AEF-9DA7769FF894}" type="presOf" srcId="{0958BB08-5F1E-4481-8E98-6A637D05C712}" destId="{CE02743B-F57E-4904-A804-4113AAFC0402}" srcOrd="0" destOrd="0" presId="urn:microsoft.com/office/officeart/2005/8/layout/hList1"/>
    <dgm:cxn modelId="{80AA847F-5673-47BA-9F20-9426D694A406}" type="presOf" srcId="{44140A63-A689-4268-ADFC-AD87B0C3AA47}" destId="{CE6A4B25-133C-44B2-9924-502C3FD19B1A}" srcOrd="0" destOrd="0" presId="urn:microsoft.com/office/officeart/2005/8/layout/hList1"/>
    <dgm:cxn modelId="{8763508A-6C37-41DA-BDE4-AF473D85EED0}" type="presOf" srcId="{F9275B1D-C090-45E0-8933-3DE6BBF7674E}" destId="{6FA125A3-73C5-4E2E-961A-A0A3D1466D14}" srcOrd="0" destOrd="0" presId="urn:microsoft.com/office/officeart/2005/8/layout/hList1"/>
    <dgm:cxn modelId="{B387B29A-33B9-4A63-A210-480DCC892604}" srcId="{44140A63-A689-4268-ADFC-AD87B0C3AA47}" destId="{C7912C68-3428-4DB8-819A-1BFA76712A94}" srcOrd="3" destOrd="0" parTransId="{E541F9EB-93F4-4350-9E4A-59D26B1E0759}" sibTransId="{997D2E7B-F149-4DBA-BEF0-88A41E98DE77}"/>
    <dgm:cxn modelId="{C2486D9B-ACC5-4595-A9E3-CF42A92A2A34}" type="presOf" srcId="{733B6CF5-3595-4903-BC1C-6D57771E8775}" destId="{C0E13378-0685-4316-A799-7A18638C1820}" srcOrd="0" destOrd="0" presId="urn:microsoft.com/office/officeart/2005/8/layout/hList1"/>
    <dgm:cxn modelId="{4726BD9E-ECFB-4859-B1DB-49DF14CBF755}" type="presOf" srcId="{A3F4579A-311C-4A67-89D2-C245C52AFB99}" destId="{CE02743B-F57E-4904-A804-4113AAFC0402}" srcOrd="0" destOrd="3" presId="urn:microsoft.com/office/officeart/2005/8/layout/hList1"/>
    <dgm:cxn modelId="{58C464A3-929E-4060-AC68-2DC9C5C4B505}" type="presOf" srcId="{23C1DE16-B055-430B-99D3-5A9E80BDCC53}" destId="{A4A404C6-1E89-4E98-A6ED-AC2C39829649}" srcOrd="0" destOrd="0" presId="urn:microsoft.com/office/officeart/2005/8/layout/hList1"/>
    <dgm:cxn modelId="{2BB8DFAD-F809-44D7-97DD-4F09EBF11B07}" type="presOf" srcId="{D2185049-C994-48DA-BE39-F27BC31AFA5E}" destId="{C0E13378-0685-4316-A799-7A18638C1820}" srcOrd="0" destOrd="1" presId="urn:microsoft.com/office/officeart/2005/8/layout/hList1"/>
    <dgm:cxn modelId="{BC2FF5B4-47E1-41E3-8C38-F9B08D8C954C}" type="presOf" srcId="{1A2802FB-3B42-4F3A-8867-B0BBB385E8C1}" destId="{C0E13378-0685-4316-A799-7A18638C1820}" srcOrd="0" destOrd="5" presId="urn:microsoft.com/office/officeart/2005/8/layout/hList1"/>
    <dgm:cxn modelId="{52A234BE-1869-428E-9FFC-A191CDC29B6F}" srcId="{AAAA4F07-672E-4D8D-BDAD-D5B03DE31E87}" destId="{F9275B1D-C090-45E0-8933-3DE6BBF7674E}" srcOrd="2" destOrd="0" parTransId="{8520D92A-1005-4F5B-BD5B-4237D9103620}" sibTransId="{E59D437A-4DE7-424E-97A7-497F049B6C5E}"/>
    <dgm:cxn modelId="{7F943CCB-250C-4792-9028-FCD6B9264606}" srcId="{54390E6A-D7D1-4125-BD5E-6D19B346B844}" destId="{0D2239C0-17AC-4DA3-9D91-CB4A21239DDA}" srcOrd="2" destOrd="0" parTransId="{0D378826-3B12-4039-AD6C-7D6DCDAA7587}" sibTransId="{4E91CF60-B352-4CE7-8E93-91859906F95B}"/>
    <dgm:cxn modelId="{45A82DD1-F422-467B-90C1-42CC9966CD3B}" srcId="{F9275B1D-C090-45E0-8933-3DE6BBF7674E}" destId="{23C1DE16-B055-430B-99D3-5A9E80BDCC53}" srcOrd="0" destOrd="0" parTransId="{3FD80F17-306A-48A6-B434-39CB96DA6275}" sibTransId="{70620E6C-1F44-4C2C-932D-C9F43F46212F}"/>
    <dgm:cxn modelId="{7F9B60D9-6FCE-43B2-BD95-8099604E042A}" srcId="{54390E6A-D7D1-4125-BD5E-6D19B346B844}" destId="{0958BB08-5F1E-4481-8E98-6A637D05C712}" srcOrd="0" destOrd="0" parTransId="{E12A613C-5948-4D04-AE7B-E11BB6C699D8}" sibTransId="{C921155A-0F62-412E-A1C3-A3C7CD28F59D}"/>
    <dgm:cxn modelId="{F22BC8F3-73FD-4FDB-89AE-CA0D873930BC}" srcId="{44140A63-A689-4268-ADFC-AD87B0C3AA47}" destId="{5EF23C13-4ADC-475B-842F-6673F097C033}" srcOrd="2" destOrd="0" parTransId="{21700FF3-76AA-4EB2-A53F-F5B430379F1A}" sibTransId="{2A4B1656-144D-4CE5-BF77-20EF41370675}"/>
    <dgm:cxn modelId="{6B2657F9-B022-490E-A86C-F1644AA005D6}" srcId="{54390E6A-D7D1-4125-BD5E-6D19B346B844}" destId="{A3F4579A-311C-4A67-89D2-C245C52AFB99}" srcOrd="3" destOrd="0" parTransId="{427919F1-5FD7-4557-97EE-65F8B45226DB}" sibTransId="{6B2EB261-C8CE-4CCB-AB08-D7199731F7D7}"/>
    <dgm:cxn modelId="{F5CAE3FE-4A9C-4D9D-96B9-93EB7852EFC0}" type="presOf" srcId="{AAAA4F07-672E-4D8D-BDAD-D5B03DE31E87}" destId="{A7EA6456-AD7B-4E6E-A4DF-2F2D0DD10F56}" srcOrd="0" destOrd="0" presId="urn:microsoft.com/office/officeart/2005/8/layout/hList1"/>
    <dgm:cxn modelId="{5CA3D074-59E3-48B0-A9C1-62B31F267EAB}" type="presParOf" srcId="{A7EA6456-AD7B-4E6E-A4DF-2F2D0DD10F56}" destId="{A7120970-17AD-49A0-A409-0666B7D6A330}" srcOrd="0" destOrd="0" presId="urn:microsoft.com/office/officeart/2005/8/layout/hList1"/>
    <dgm:cxn modelId="{EB11F9A4-50C9-475D-B1EB-998EFBCBEC12}" type="presParOf" srcId="{A7120970-17AD-49A0-A409-0666B7D6A330}" destId="{45D68E8A-40F2-46B7-BC61-BB31FC44C08A}" srcOrd="0" destOrd="0" presId="urn:microsoft.com/office/officeart/2005/8/layout/hList1"/>
    <dgm:cxn modelId="{2EBD2B5F-06A9-4A47-9524-6D5ED4E1C6E0}" type="presParOf" srcId="{A7120970-17AD-49A0-A409-0666B7D6A330}" destId="{CE02743B-F57E-4904-A804-4113AAFC0402}" srcOrd="1" destOrd="0" presId="urn:microsoft.com/office/officeart/2005/8/layout/hList1"/>
    <dgm:cxn modelId="{EF85C6B8-63A8-4631-A1E2-3B512B7003FA}" type="presParOf" srcId="{A7EA6456-AD7B-4E6E-A4DF-2F2D0DD10F56}" destId="{BA36C639-BB3A-4429-B291-2F772DE6D4A5}" srcOrd="1" destOrd="0" presId="urn:microsoft.com/office/officeart/2005/8/layout/hList1"/>
    <dgm:cxn modelId="{FAE56072-60E7-4B4F-A43A-5978688CCFE6}" type="presParOf" srcId="{A7EA6456-AD7B-4E6E-A4DF-2F2D0DD10F56}" destId="{88B666CA-B189-466D-8B13-3A202CE09D7E}" srcOrd="2" destOrd="0" presId="urn:microsoft.com/office/officeart/2005/8/layout/hList1"/>
    <dgm:cxn modelId="{68BD4393-E0FC-4ABA-8F50-9D93C5EBE32D}" type="presParOf" srcId="{88B666CA-B189-466D-8B13-3A202CE09D7E}" destId="{CE6A4B25-133C-44B2-9924-502C3FD19B1A}" srcOrd="0" destOrd="0" presId="urn:microsoft.com/office/officeart/2005/8/layout/hList1"/>
    <dgm:cxn modelId="{0E9AE8F7-2A58-413D-B6B3-6BC0A9F9A1C1}" type="presParOf" srcId="{88B666CA-B189-466D-8B13-3A202CE09D7E}" destId="{C0E13378-0685-4316-A799-7A18638C1820}" srcOrd="1" destOrd="0" presId="urn:microsoft.com/office/officeart/2005/8/layout/hList1"/>
    <dgm:cxn modelId="{9DA185A2-8501-44C0-BD8F-9C430CF94D84}" type="presParOf" srcId="{A7EA6456-AD7B-4E6E-A4DF-2F2D0DD10F56}" destId="{EEA06D3C-2220-4B0E-A5A4-D8E23E7CB23F}" srcOrd="3" destOrd="0" presId="urn:microsoft.com/office/officeart/2005/8/layout/hList1"/>
    <dgm:cxn modelId="{062BA00B-8BDD-4493-B564-A20255CA5F7D}" type="presParOf" srcId="{A7EA6456-AD7B-4E6E-A4DF-2F2D0DD10F56}" destId="{52D209B5-D0ED-47BA-B6B6-D150162C3650}" srcOrd="4" destOrd="0" presId="urn:microsoft.com/office/officeart/2005/8/layout/hList1"/>
    <dgm:cxn modelId="{B901CB43-363D-4CAB-86C8-5C11CCDBCAB5}" type="presParOf" srcId="{52D209B5-D0ED-47BA-B6B6-D150162C3650}" destId="{6FA125A3-73C5-4E2E-961A-A0A3D1466D14}" srcOrd="0" destOrd="0" presId="urn:microsoft.com/office/officeart/2005/8/layout/hList1"/>
    <dgm:cxn modelId="{75E4C7DB-A2D0-4CF8-BDC5-F643D84AF58F}" type="presParOf" srcId="{52D209B5-D0ED-47BA-B6B6-D150162C3650}" destId="{A4A404C6-1E89-4E98-A6ED-AC2C3982964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57C723-67A0-4B8D-8660-BD8B8C1F36A2}" type="doc">
      <dgm:prSet loTypeId="urn:microsoft.com/office/officeart/2005/8/layout/cycle3" loCatId="cycle" qsTypeId="urn:microsoft.com/office/officeart/2005/8/quickstyle/3d3" qsCatId="3D" csTypeId="urn:microsoft.com/office/officeart/2005/8/colors/accent0_3" csCatId="mainScheme" phldr="1"/>
      <dgm:spPr/>
      <dgm:t>
        <a:bodyPr/>
        <a:lstStyle/>
        <a:p>
          <a:endParaRPr lang="en-US"/>
        </a:p>
      </dgm:t>
    </dgm:pt>
    <dgm:pt modelId="{CDAB9D08-3A01-4E29-BEC3-DF8EF334E82F}">
      <dgm:prSet/>
      <dgm:spPr/>
      <dgm:t>
        <a:bodyPr/>
        <a:lstStyle/>
        <a:p>
          <a:r>
            <a:rPr lang="en-US" dirty="0">
              <a:latin typeface="Univers Light" panose="020B0403020202020204" pitchFamily="34" charset="0"/>
            </a:rPr>
            <a:t>Track the life cycle of Capital Projects from</a:t>
          </a:r>
        </a:p>
      </dgm:t>
    </dgm:pt>
    <dgm:pt modelId="{1DCB9CAB-91EA-407C-8285-3C1352440200}" type="parTrans" cxnId="{AC85533C-349A-4A8A-B93C-3250882503FA}">
      <dgm:prSet/>
      <dgm:spPr/>
      <dgm:t>
        <a:bodyPr/>
        <a:lstStyle/>
        <a:p>
          <a:endParaRPr lang="en-US">
            <a:latin typeface="Univers Light" panose="020B0403020202020204" pitchFamily="34" charset="0"/>
          </a:endParaRPr>
        </a:p>
      </dgm:t>
    </dgm:pt>
    <dgm:pt modelId="{A3463CA6-BEB3-4DDA-B63A-69DC6B1ADA6D}" type="sibTrans" cxnId="{AC85533C-349A-4A8A-B93C-3250882503FA}">
      <dgm:prSet/>
      <dgm:spPr/>
      <dgm:t>
        <a:bodyPr/>
        <a:lstStyle/>
        <a:p>
          <a:endParaRPr lang="en-US">
            <a:latin typeface="Univers Light" panose="020B0403020202020204" pitchFamily="34" charset="0"/>
          </a:endParaRPr>
        </a:p>
      </dgm:t>
    </dgm:pt>
    <dgm:pt modelId="{474BAFF1-4E98-4F41-BF52-F28C98973B10}">
      <dgm:prSet/>
      <dgm:spPr/>
      <dgm:t>
        <a:bodyPr/>
        <a:lstStyle/>
        <a:p>
          <a:r>
            <a:rPr lang="en-US" dirty="0">
              <a:latin typeface="Univers Light" panose="020B0403020202020204" pitchFamily="34" charset="0"/>
            </a:rPr>
            <a:t>Authorization </a:t>
          </a:r>
        </a:p>
      </dgm:t>
    </dgm:pt>
    <dgm:pt modelId="{8D46F851-AC32-46FD-905D-ED8F54DA2C44}" type="parTrans" cxnId="{121DDDA2-E126-4AA9-8120-4BFFB2859E11}">
      <dgm:prSet/>
      <dgm:spPr/>
      <dgm:t>
        <a:bodyPr/>
        <a:lstStyle/>
        <a:p>
          <a:endParaRPr lang="en-US">
            <a:latin typeface="Univers Light" panose="020B0403020202020204" pitchFamily="34" charset="0"/>
          </a:endParaRPr>
        </a:p>
      </dgm:t>
    </dgm:pt>
    <dgm:pt modelId="{2CCDD8E0-0967-46EA-BC5B-4C6E2A44075E}" type="sibTrans" cxnId="{121DDDA2-E126-4AA9-8120-4BFFB2859E11}">
      <dgm:prSet/>
      <dgm:spPr/>
      <dgm:t>
        <a:bodyPr/>
        <a:lstStyle/>
        <a:p>
          <a:endParaRPr lang="en-US">
            <a:latin typeface="Univers Light" panose="020B0403020202020204" pitchFamily="34" charset="0"/>
          </a:endParaRPr>
        </a:p>
      </dgm:t>
    </dgm:pt>
    <dgm:pt modelId="{7E1C2A02-E4E6-4463-B263-856C733AEDF1}">
      <dgm:prSet/>
      <dgm:spPr/>
      <dgm:t>
        <a:bodyPr/>
        <a:lstStyle/>
        <a:p>
          <a:r>
            <a:rPr lang="en-US" dirty="0">
              <a:latin typeface="Univers Light" panose="020B0403020202020204" pitchFamily="34" charset="0"/>
            </a:rPr>
            <a:t>Until closed out </a:t>
          </a:r>
        </a:p>
      </dgm:t>
    </dgm:pt>
    <dgm:pt modelId="{FF12774F-CFF4-4149-8778-C71821448668}" type="parTrans" cxnId="{8B35421F-CFB0-4225-A79D-C069A5E822B9}">
      <dgm:prSet/>
      <dgm:spPr/>
      <dgm:t>
        <a:bodyPr/>
        <a:lstStyle/>
        <a:p>
          <a:endParaRPr lang="en-US">
            <a:latin typeface="Univers Light" panose="020B0403020202020204" pitchFamily="34" charset="0"/>
          </a:endParaRPr>
        </a:p>
      </dgm:t>
    </dgm:pt>
    <dgm:pt modelId="{9EC094CE-CF23-4E54-B979-7611DC9B3FD8}" type="sibTrans" cxnId="{8B35421F-CFB0-4225-A79D-C069A5E822B9}">
      <dgm:prSet/>
      <dgm:spPr/>
      <dgm:t>
        <a:bodyPr/>
        <a:lstStyle/>
        <a:p>
          <a:endParaRPr lang="en-US">
            <a:latin typeface="Univers Light" panose="020B0403020202020204" pitchFamily="34" charset="0"/>
          </a:endParaRPr>
        </a:p>
      </dgm:t>
    </dgm:pt>
    <dgm:pt modelId="{AA81C6C5-93C3-4A60-958A-C242D77A3DCB}">
      <dgm:prSet/>
      <dgm:spPr/>
      <dgm:t>
        <a:bodyPr/>
        <a:lstStyle/>
        <a:p>
          <a:r>
            <a:rPr lang="en-US">
              <a:latin typeface="Univers Light" panose="020B0403020202020204" pitchFamily="34" charset="0"/>
            </a:rPr>
            <a:t>Tracks funding sources </a:t>
          </a:r>
        </a:p>
      </dgm:t>
    </dgm:pt>
    <dgm:pt modelId="{83F482C8-B969-48A2-B458-03D2239CB05C}" type="parTrans" cxnId="{4E8BAD6C-A87E-445B-87B8-39F0C4CC7C36}">
      <dgm:prSet/>
      <dgm:spPr/>
      <dgm:t>
        <a:bodyPr/>
        <a:lstStyle/>
        <a:p>
          <a:endParaRPr lang="en-US">
            <a:latin typeface="Univers Light" panose="020B0403020202020204" pitchFamily="34" charset="0"/>
          </a:endParaRPr>
        </a:p>
      </dgm:t>
    </dgm:pt>
    <dgm:pt modelId="{BA60EBE2-B938-4F99-BF25-887E687D5DAA}" type="sibTrans" cxnId="{4E8BAD6C-A87E-445B-87B8-39F0C4CC7C36}">
      <dgm:prSet/>
      <dgm:spPr/>
      <dgm:t>
        <a:bodyPr/>
        <a:lstStyle/>
        <a:p>
          <a:endParaRPr lang="en-US">
            <a:latin typeface="Univers Light" panose="020B0403020202020204" pitchFamily="34" charset="0"/>
          </a:endParaRPr>
        </a:p>
      </dgm:t>
    </dgm:pt>
    <dgm:pt modelId="{09418E50-2749-4665-BDEE-B056B333E0B5}">
      <dgm:prSet/>
      <dgm:spPr/>
      <dgm:t>
        <a:bodyPr/>
        <a:lstStyle/>
        <a:p>
          <a:r>
            <a:rPr lang="en-US" dirty="0">
              <a:latin typeface="Univers Light" panose="020B0403020202020204" pitchFamily="34" charset="0"/>
            </a:rPr>
            <a:t>Tracks HUB data</a:t>
          </a:r>
        </a:p>
      </dgm:t>
    </dgm:pt>
    <dgm:pt modelId="{153B5D56-DF40-4C58-B8B4-10B0316A0BA5}" type="parTrans" cxnId="{973C3A55-A57D-4101-8066-1F71DE729B05}">
      <dgm:prSet/>
      <dgm:spPr/>
      <dgm:t>
        <a:bodyPr/>
        <a:lstStyle/>
        <a:p>
          <a:endParaRPr lang="en-US">
            <a:latin typeface="Univers Light" panose="020B0403020202020204" pitchFamily="34" charset="0"/>
          </a:endParaRPr>
        </a:p>
      </dgm:t>
    </dgm:pt>
    <dgm:pt modelId="{B7D6DF7D-2352-40E5-95AA-2828B5B9DBA9}" type="sibTrans" cxnId="{973C3A55-A57D-4101-8066-1F71DE729B05}">
      <dgm:prSet/>
      <dgm:spPr/>
      <dgm:t>
        <a:bodyPr/>
        <a:lstStyle/>
        <a:p>
          <a:endParaRPr lang="en-US">
            <a:latin typeface="Univers Light" panose="020B0403020202020204" pitchFamily="34" charset="0"/>
          </a:endParaRPr>
        </a:p>
      </dgm:t>
    </dgm:pt>
    <dgm:pt modelId="{E4CA49C7-AD51-4FEA-B62D-C1CD5AB6E7F3}">
      <dgm:prSet/>
      <dgm:spPr/>
      <dgm:t>
        <a:bodyPr/>
        <a:lstStyle/>
        <a:p>
          <a:r>
            <a:rPr lang="en-US" dirty="0">
              <a:latin typeface="Univers Light" panose="020B0403020202020204" pitchFamily="34" charset="0"/>
            </a:rPr>
            <a:t>Uploads Drawings to Bluebeam</a:t>
          </a:r>
        </a:p>
      </dgm:t>
    </dgm:pt>
    <dgm:pt modelId="{B8F8F0FB-79DD-4BCA-A8BA-6D071FE1A506}" type="parTrans" cxnId="{04CAE300-D51C-435D-B3EE-AB9628B33342}">
      <dgm:prSet/>
      <dgm:spPr/>
      <dgm:t>
        <a:bodyPr/>
        <a:lstStyle/>
        <a:p>
          <a:endParaRPr lang="en-US">
            <a:latin typeface="Univers Light" panose="020B0403020202020204" pitchFamily="34" charset="0"/>
          </a:endParaRPr>
        </a:p>
      </dgm:t>
    </dgm:pt>
    <dgm:pt modelId="{1F195131-53EA-414B-B042-7F6BB068081E}" type="sibTrans" cxnId="{04CAE300-D51C-435D-B3EE-AB9628B33342}">
      <dgm:prSet/>
      <dgm:spPr/>
      <dgm:t>
        <a:bodyPr/>
        <a:lstStyle/>
        <a:p>
          <a:endParaRPr lang="en-US">
            <a:latin typeface="Univers Light" panose="020B0403020202020204" pitchFamily="34" charset="0"/>
          </a:endParaRPr>
        </a:p>
      </dgm:t>
    </dgm:pt>
    <dgm:pt modelId="{87F75C79-4A4C-4BEE-9504-5B374CD4A886}" type="pres">
      <dgm:prSet presAssocID="{C557C723-67A0-4B8D-8660-BD8B8C1F36A2}" presName="Name0" presStyleCnt="0">
        <dgm:presLayoutVars>
          <dgm:dir/>
          <dgm:resizeHandles val="exact"/>
        </dgm:presLayoutVars>
      </dgm:prSet>
      <dgm:spPr/>
    </dgm:pt>
    <dgm:pt modelId="{00A411E2-BE28-4B21-A05F-FFD299AFE2B5}" type="pres">
      <dgm:prSet presAssocID="{C557C723-67A0-4B8D-8660-BD8B8C1F36A2}" presName="cycle" presStyleCnt="0"/>
      <dgm:spPr/>
    </dgm:pt>
    <dgm:pt modelId="{1D514C22-1FB8-4C2B-92B3-AA6604EAA52E}" type="pres">
      <dgm:prSet presAssocID="{CDAB9D08-3A01-4E29-BEC3-DF8EF334E82F}" presName="nodeFirstNode" presStyleLbl="node1" presStyleIdx="0" presStyleCnt="6">
        <dgm:presLayoutVars>
          <dgm:bulletEnabled val="1"/>
        </dgm:presLayoutVars>
      </dgm:prSet>
      <dgm:spPr/>
    </dgm:pt>
    <dgm:pt modelId="{77EE681C-01FA-4164-8A30-B7BEA5C19D0C}" type="pres">
      <dgm:prSet presAssocID="{A3463CA6-BEB3-4DDA-B63A-69DC6B1ADA6D}" presName="sibTransFirstNode" presStyleLbl="bgShp" presStyleIdx="0" presStyleCnt="1"/>
      <dgm:spPr/>
    </dgm:pt>
    <dgm:pt modelId="{2D6E7693-66D3-4ADA-989A-E36EE43563E6}" type="pres">
      <dgm:prSet presAssocID="{474BAFF1-4E98-4F41-BF52-F28C98973B10}" presName="nodeFollowingNodes" presStyleLbl="node1" presStyleIdx="1" presStyleCnt="6">
        <dgm:presLayoutVars>
          <dgm:bulletEnabled val="1"/>
        </dgm:presLayoutVars>
      </dgm:prSet>
      <dgm:spPr/>
    </dgm:pt>
    <dgm:pt modelId="{DC9E53B9-A999-4AE1-B7B5-CC46CA4345BD}" type="pres">
      <dgm:prSet presAssocID="{7E1C2A02-E4E6-4463-B263-856C733AEDF1}" presName="nodeFollowingNodes" presStyleLbl="node1" presStyleIdx="2" presStyleCnt="6">
        <dgm:presLayoutVars>
          <dgm:bulletEnabled val="1"/>
        </dgm:presLayoutVars>
      </dgm:prSet>
      <dgm:spPr/>
    </dgm:pt>
    <dgm:pt modelId="{AE43589A-39C9-4CAB-BF25-330145859577}" type="pres">
      <dgm:prSet presAssocID="{AA81C6C5-93C3-4A60-958A-C242D77A3DCB}" presName="nodeFollowingNodes" presStyleLbl="node1" presStyleIdx="3" presStyleCnt="6">
        <dgm:presLayoutVars>
          <dgm:bulletEnabled val="1"/>
        </dgm:presLayoutVars>
      </dgm:prSet>
      <dgm:spPr/>
    </dgm:pt>
    <dgm:pt modelId="{47C8450E-53B8-44B5-81D4-1B40CDA7C4C3}" type="pres">
      <dgm:prSet presAssocID="{09418E50-2749-4665-BDEE-B056B333E0B5}" presName="nodeFollowingNodes" presStyleLbl="node1" presStyleIdx="4" presStyleCnt="6">
        <dgm:presLayoutVars>
          <dgm:bulletEnabled val="1"/>
        </dgm:presLayoutVars>
      </dgm:prSet>
      <dgm:spPr/>
    </dgm:pt>
    <dgm:pt modelId="{EF3F8110-747C-43D4-9AA3-6FEAA3575DBF}" type="pres">
      <dgm:prSet presAssocID="{E4CA49C7-AD51-4FEA-B62D-C1CD5AB6E7F3}" presName="nodeFollowingNodes" presStyleLbl="node1" presStyleIdx="5" presStyleCnt="6">
        <dgm:presLayoutVars>
          <dgm:bulletEnabled val="1"/>
        </dgm:presLayoutVars>
      </dgm:prSet>
      <dgm:spPr/>
    </dgm:pt>
  </dgm:ptLst>
  <dgm:cxnLst>
    <dgm:cxn modelId="{04CAE300-D51C-435D-B3EE-AB9628B33342}" srcId="{C557C723-67A0-4B8D-8660-BD8B8C1F36A2}" destId="{E4CA49C7-AD51-4FEA-B62D-C1CD5AB6E7F3}" srcOrd="5" destOrd="0" parTransId="{B8F8F0FB-79DD-4BCA-A8BA-6D071FE1A506}" sibTransId="{1F195131-53EA-414B-B042-7F6BB068081E}"/>
    <dgm:cxn modelId="{E5A6F905-DAD4-4BC4-BB6A-5BC05954E532}" type="presOf" srcId="{C557C723-67A0-4B8D-8660-BD8B8C1F36A2}" destId="{87F75C79-4A4C-4BEE-9504-5B374CD4A886}" srcOrd="0" destOrd="0" presId="urn:microsoft.com/office/officeart/2005/8/layout/cycle3"/>
    <dgm:cxn modelId="{6E27FA09-7C8F-4868-A4DD-699A4C1D6BB2}" type="presOf" srcId="{A3463CA6-BEB3-4DDA-B63A-69DC6B1ADA6D}" destId="{77EE681C-01FA-4164-8A30-B7BEA5C19D0C}" srcOrd="0" destOrd="0" presId="urn:microsoft.com/office/officeart/2005/8/layout/cycle3"/>
    <dgm:cxn modelId="{835B9C0B-FC23-4C6C-B2DA-D1ADAC801BEB}" type="presOf" srcId="{AA81C6C5-93C3-4A60-958A-C242D77A3DCB}" destId="{AE43589A-39C9-4CAB-BF25-330145859577}" srcOrd="0" destOrd="0" presId="urn:microsoft.com/office/officeart/2005/8/layout/cycle3"/>
    <dgm:cxn modelId="{8B35421F-CFB0-4225-A79D-C069A5E822B9}" srcId="{C557C723-67A0-4B8D-8660-BD8B8C1F36A2}" destId="{7E1C2A02-E4E6-4463-B263-856C733AEDF1}" srcOrd="2" destOrd="0" parTransId="{FF12774F-CFF4-4149-8778-C71821448668}" sibTransId="{9EC094CE-CF23-4E54-B979-7611DC9B3FD8}"/>
    <dgm:cxn modelId="{AC85533C-349A-4A8A-B93C-3250882503FA}" srcId="{C557C723-67A0-4B8D-8660-BD8B8C1F36A2}" destId="{CDAB9D08-3A01-4E29-BEC3-DF8EF334E82F}" srcOrd="0" destOrd="0" parTransId="{1DCB9CAB-91EA-407C-8285-3C1352440200}" sibTransId="{A3463CA6-BEB3-4DDA-B63A-69DC6B1ADA6D}"/>
    <dgm:cxn modelId="{4E8BAD6C-A87E-445B-87B8-39F0C4CC7C36}" srcId="{C557C723-67A0-4B8D-8660-BD8B8C1F36A2}" destId="{AA81C6C5-93C3-4A60-958A-C242D77A3DCB}" srcOrd="3" destOrd="0" parTransId="{83F482C8-B969-48A2-B458-03D2239CB05C}" sibTransId="{BA60EBE2-B938-4F99-BF25-887E687D5DAA}"/>
    <dgm:cxn modelId="{973C3A55-A57D-4101-8066-1F71DE729B05}" srcId="{C557C723-67A0-4B8D-8660-BD8B8C1F36A2}" destId="{09418E50-2749-4665-BDEE-B056B333E0B5}" srcOrd="4" destOrd="0" parTransId="{153B5D56-DF40-4C58-B8B4-10B0316A0BA5}" sibTransId="{B7D6DF7D-2352-40E5-95AA-2828B5B9DBA9}"/>
    <dgm:cxn modelId="{2FB54156-AC58-491E-923C-09B1AD8CD76A}" type="presOf" srcId="{E4CA49C7-AD51-4FEA-B62D-C1CD5AB6E7F3}" destId="{EF3F8110-747C-43D4-9AA3-6FEAA3575DBF}" srcOrd="0" destOrd="0" presId="urn:microsoft.com/office/officeart/2005/8/layout/cycle3"/>
    <dgm:cxn modelId="{CC73B37D-C3A6-4EA4-BA55-584BFC7D3394}" type="presOf" srcId="{474BAFF1-4E98-4F41-BF52-F28C98973B10}" destId="{2D6E7693-66D3-4ADA-989A-E36EE43563E6}" srcOrd="0" destOrd="0" presId="urn:microsoft.com/office/officeart/2005/8/layout/cycle3"/>
    <dgm:cxn modelId="{121DDDA2-E126-4AA9-8120-4BFFB2859E11}" srcId="{C557C723-67A0-4B8D-8660-BD8B8C1F36A2}" destId="{474BAFF1-4E98-4F41-BF52-F28C98973B10}" srcOrd="1" destOrd="0" parTransId="{8D46F851-AC32-46FD-905D-ED8F54DA2C44}" sibTransId="{2CCDD8E0-0967-46EA-BC5B-4C6E2A44075E}"/>
    <dgm:cxn modelId="{4274A2CF-DBB4-448A-BCE2-58F6E69602F6}" type="presOf" srcId="{CDAB9D08-3A01-4E29-BEC3-DF8EF334E82F}" destId="{1D514C22-1FB8-4C2B-92B3-AA6604EAA52E}" srcOrd="0" destOrd="0" presId="urn:microsoft.com/office/officeart/2005/8/layout/cycle3"/>
    <dgm:cxn modelId="{D99416EE-27F8-48DB-82AA-76FDF15236EB}" type="presOf" srcId="{7E1C2A02-E4E6-4463-B263-856C733AEDF1}" destId="{DC9E53B9-A999-4AE1-B7B5-CC46CA4345BD}" srcOrd="0" destOrd="0" presId="urn:microsoft.com/office/officeart/2005/8/layout/cycle3"/>
    <dgm:cxn modelId="{66A8C9F1-B873-4801-8793-500458F41908}" type="presOf" srcId="{09418E50-2749-4665-BDEE-B056B333E0B5}" destId="{47C8450E-53B8-44B5-81D4-1B40CDA7C4C3}" srcOrd="0" destOrd="0" presId="urn:microsoft.com/office/officeart/2005/8/layout/cycle3"/>
    <dgm:cxn modelId="{0B70E098-B9E3-40ED-A4E0-9435BAE6AC29}" type="presParOf" srcId="{87F75C79-4A4C-4BEE-9504-5B374CD4A886}" destId="{00A411E2-BE28-4B21-A05F-FFD299AFE2B5}" srcOrd="0" destOrd="0" presId="urn:microsoft.com/office/officeart/2005/8/layout/cycle3"/>
    <dgm:cxn modelId="{82C60FB5-0512-41A4-85B6-603534BD34BC}" type="presParOf" srcId="{00A411E2-BE28-4B21-A05F-FFD299AFE2B5}" destId="{1D514C22-1FB8-4C2B-92B3-AA6604EAA52E}" srcOrd="0" destOrd="0" presId="urn:microsoft.com/office/officeart/2005/8/layout/cycle3"/>
    <dgm:cxn modelId="{D724987D-8869-4279-8AEB-BA24B2E6F4BA}" type="presParOf" srcId="{00A411E2-BE28-4B21-A05F-FFD299AFE2B5}" destId="{77EE681C-01FA-4164-8A30-B7BEA5C19D0C}" srcOrd="1" destOrd="0" presId="urn:microsoft.com/office/officeart/2005/8/layout/cycle3"/>
    <dgm:cxn modelId="{78E5C2BC-456E-40E5-B7CA-7A448081A355}" type="presParOf" srcId="{00A411E2-BE28-4B21-A05F-FFD299AFE2B5}" destId="{2D6E7693-66D3-4ADA-989A-E36EE43563E6}" srcOrd="2" destOrd="0" presId="urn:microsoft.com/office/officeart/2005/8/layout/cycle3"/>
    <dgm:cxn modelId="{43EB0AC3-90C8-46BE-A059-84E2C4676BD4}" type="presParOf" srcId="{00A411E2-BE28-4B21-A05F-FFD299AFE2B5}" destId="{DC9E53B9-A999-4AE1-B7B5-CC46CA4345BD}" srcOrd="3" destOrd="0" presId="urn:microsoft.com/office/officeart/2005/8/layout/cycle3"/>
    <dgm:cxn modelId="{42057A99-368F-44E6-9734-E5D7D4F5DE80}" type="presParOf" srcId="{00A411E2-BE28-4B21-A05F-FFD299AFE2B5}" destId="{AE43589A-39C9-4CAB-BF25-330145859577}" srcOrd="4" destOrd="0" presId="urn:microsoft.com/office/officeart/2005/8/layout/cycle3"/>
    <dgm:cxn modelId="{6ECEA19B-20F5-4153-BA0B-5A2BDC02C82F}" type="presParOf" srcId="{00A411E2-BE28-4B21-A05F-FFD299AFE2B5}" destId="{47C8450E-53B8-44B5-81D4-1B40CDA7C4C3}" srcOrd="5" destOrd="0" presId="urn:microsoft.com/office/officeart/2005/8/layout/cycle3"/>
    <dgm:cxn modelId="{BDD065C6-7F39-4EFA-870F-EB742AB60CE3}" type="presParOf" srcId="{00A411E2-BE28-4B21-A05F-FFD299AFE2B5}" destId="{EF3F8110-747C-43D4-9AA3-6FEAA3575DBF}"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C0FFC0-8D12-4990-BABE-BDCAEE8E426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351F8DB-C767-4614-B37C-B637F470EBC0}">
      <dgm:prSet/>
      <dgm:spPr/>
      <dgm:t>
        <a:bodyPr/>
        <a:lstStyle/>
        <a:p>
          <a:pPr algn="ctr"/>
          <a:r>
            <a:rPr lang="en-US">
              <a:latin typeface="Univers Light" panose="020B0403020202020204" pitchFamily="34" charset="0"/>
            </a:rPr>
            <a:t>Bluebeam Integration</a:t>
          </a:r>
        </a:p>
      </dgm:t>
    </dgm:pt>
    <dgm:pt modelId="{3D09170A-FB71-46FB-921B-FB2EDE8DCD8B}" type="parTrans" cxnId="{930404AA-34A8-4D4A-B38F-3D5D2248FCB2}">
      <dgm:prSet/>
      <dgm:spPr/>
      <dgm:t>
        <a:bodyPr/>
        <a:lstStyle/>
        <a:p>
          <a:pPr algn="ctr"/>
          <a:endParaRPr lang="en-US">
            <a:latin typeface="Univers Light" panose="020B0403020202020204" pitchFamily="34" charset="0"/>
          </a:endParaRPr>
        </a:p>
      </dgm:t>
    </dgm:pt>
    <dgm:pt modelId="{9C640B13-23B8-49E9-A362-41A08D6D2CA7}" type="sibTrans" cxnId="{930404AA-34A8-4D4A-B38F-3D5D2248FCB2}">
      <dgm:prSet/>
      <dgm:spPr/>
      <dgm:t>
        <a:bodyPr/>
        <a:lstStyle/>
        <a:p>
          <a:pPr algn="ctr"/>
          <a:endParaRPr lang="en-US">
            <a:latin typeface="Univers Light" panose="020B0403020202020204" pitchFamily="34" charset="0"/>
          </a:endParaRPr>
        </a:p>
      </dgm:t>
    </dgm:pt>
    <dgm:pt modelId="{37B5884A-A195-48AC-AE93-F0CB6FB711DF}">
      <dgm:prSet/>
      <dgm:spPr/>
      <dgm:t>
        <a:bodyPr/>
        <a:lstStyle/>
        <a:p>
          <a:pPr algn="ctr"/>
          <a:r>
            <a:rPr lang="en-US" dirty="0">
              <a:latin typeface="Univers Light" panose="020B0403020202020204" pitchFamily="34" charset="0"/>
            </a:rPr>
            <a:t>Design Build Delivery Method</a:t>
          </a:r>
        </a:p>
      </dgm:t>
    </dgm:pt>
    <dgm:pt modelId="{F138EA3F-B18E-4CCF-B22D-F9930DC814BE}" type="parTrans" cxnId="{833E6575-E77D-4F15-BADB-5CD08825355F}">
      <dgm:prSet/>
      <dgm:spPr/>
      <dgm:t>
        <a:bodyPr/>
        <a:lstStyle/>
        <a:p>
          <a:pPr algn="ctr"/>
          <a:endParaRPr lang="en-US">
            <a:latin typeface="Univers Light" panose="020B0403020202020204" pitchFamily="34" charset="0"/>
          </a:endParaRPr>
        </a:p>
      </dgm:t>
    </dgm:pt>
    <dgm:pt modelId="{E859475C-50C4-4045-AC7F-3A34355BFFDE}" type="sibTrans" cxnId="{833E6575-E77D-4F15-BADB-5CD08825355F}">
      <dgm:prSet/>
      <dgm:spPr/>
      <dgm:t>
        <a:bodyPr/>
        <a:lstStyle/>
        <a:p>
          <a:pPr algn="ctr"/>
          <a:endParaRPr lang="en-US">
            <a:latin typeface="Univers Light" panose="020B0403020202020204" pitchFamily="34" charset="0"/>
          </a:endParaRPr>
        </a:p>
      </dgm:t>
    </dgm:pt>
    <dgm:pt modelId="{F275A49D-5BC6-4F67-8CAA-67BA3EBAB325}">
      <dgm:prSet/>
      <dgm:spPr/>
      <dgm:t>
        <a:bodyPr/>
        <a:lstStyle/>
        <a:p>
          <a:pPr algn="ctr"/>
          <a:r>
            <a:rPr lang="en-US">
              <a:latin typeface="Univers Light" panose="020B0403020202020204" pitchFamily="34" charset="0"/>
            </a:rPr>
            <a:t>Inspections Module </a:t>
          </a:r>
        </a:p>
      </dgm:t>
    </dgm:pt>
    <dgm:pt modelId="{A9439DA1-B144-4EFC-B38A-376B749A8B28}" type="parTrans" cxnId="{F8A75A90-10C1-4866-80B9-BC6EE5AE546E}">
      <dgm:prSet/>
      <dgm:spPr/>
      <dgm:t>
        <a:bodyPr/>
        <a:lstStyle/>
        <a:p>
          <a:pPr algn="ctr"/>
          <a:endParaRPr lang="en-US">
            <a:latin typeface="Univers Light" panose="020B0403020202020204" pitchFamily="34" charset="0"/>
          </a:endParaRPr>
        </a:p>
      </dgm:t>
    </dgm:pt>
    <dgm:pt modelId="{C128BC42-A446-4486-8BD4-160FA30F3BF8}" type="sibTrans" cxnId="{F8A75A90-10C1-4866-80B9-BC6EE5AE546E}">
      <dgm:prSet/>
      <dgm:spPr/>
      <dgm:t>
        <a:bodyPr/>
        <a:lstStyle/>
        <a:p>
          <a:pPr algn="ctr"/>
          <a:endParaRPr lang="en-US">
            <a:latin typeface="Univers Light" panose="020B0403020202020204" pitchFamily="34" charset="0"/>
          </a:endParaRPr>
        </a:p>
      </dgm:t>
    </dgm:pt>
    <dgm:pt modelId="{CDFAB483-CE03-4071-803F-929D7A52748E}">
      <dgm:prSet/>
      <dgm:spPr/>
      <dgm:t>
        <a:bodyPr/>
        <a:lstStyle/>
        <a:p>
          <a:pPr algn="ctr"/>
          <a:r>
            <a:rPr lang="en-US" dirty="0">
              <a:latin typeface="Univers Light" panose="020B0403020202020204" pitchFamily="34" charset="0"/>
            </a:rPr>
            <a:t>HUB Reporting</a:t>
          </a:r>
        </a:p>
      </dgm:t>
    </dgm:pt>
    <dgm:pt modelId="{796CD5B1-23DB-4B45-A40A-AC8B88AECCB7}" type="parTrans" cxnId="{45131E86-AA71-4EE3-A4EE-4419A4342417}">
      <dgm:prSet/>
      <dgm:spPr/>
      <dgm:t>
        <a:bodyPr/>
        <a:lstStyle/>
        <a:p>
          <a:pPr algn="ctr"/>
          <a:endParaRPr lang="en-US">
            <a:latin typeface="Univers Light" panose="020B0403020202020204" pitchFamily="34" charset="0"/>
          </a:endParaRPr>
        </a:p>
      </dgm:t>
    </dgm:pt>
    <dgm:pt modelId="{C3B51E15-3DC7-411A-948C-30D35A5F1157}" type="sibTrans" cxnId="{45131E86-AA71-4EE3-A4EE-4419A4342417}">
      <dgm:prSet/>
      <dgm:spPr/>
      <dgm:t>
        <a:bodyPr/>
        <a:lstStyle/>
        <a:p>
          <a:pPr algn="ctr"/>
          <a:endParaRPr lang="en-US">
            <a:latin typeface="Univers Light" panose="020B0403020202020204" pitchFamily="34" charset="0"/>
          </a:endParaRPr>
        </a:p>
      </dgm:t>
    </dgm:pt>
    <dgm:pt modelId="{09627ECB-2CBB-45C7-96D0-670C609187A4}" type="pres">
      <dgm:prSet presAssocID="{FFC0FFC0-8D12-4990-BABE-BDCAEE8E426D}" presName="linear" presStyleCnt="0">
        <dgm:presLayoutVars>
          <dgm:animLvl val="lvl"/>
          <dgm:resizeHandles val="exact"/>
        </dgm:presLayoutVars>
      </dgm:prSet>
      <dgm:spPr/>
    </dgm:pt>
    <dgm:pt modelId="{9B5D98F4-7D97-41FB-87F6-427574BC2118}" type="pres">
      <dgm:prSet presAssocID="{E351F8DB-C767-4614-B37C-B637F470EBC0}" presName="parentText" presStyleLbl="node1" presStyleIdx="0" presStyleCnt="4">
        <dgm:presLayoutVars>
          <dgm:chMax val="0"/>
          <dgm:bulletEnabled val="1"/>
        </dgm:presLayoutVars>
      </dgm:prSet>
      <dgm:spPr/>
    </dgm:pt>
    <dgm:pt modelId="{2952CEFA-95AF-451E-832F-471307FDFBA0}" type="pres">
      <dgm:prSet presAssocID="{9C640B13-23B8-49E9-A362-41A08D6D2CA7}" presName="spacer" presStyleCnt="0"/>
      <dgm:spPr/>
    </dgm:pt>
    <dgm:pt modelId="{82104A04-9687-4E79-97EE-B49CA393117B}" type="pres">
      <dgm:prSet presAssocID="{37B5884A-A195-48AC-AE93-F0CB6FB711DF}" presName="parentText" presStyleLbl="node1" presStyleIdx="1" presStyleCnt="4">
        <dgm:presLayoutVars>
          <dgm:chMax val="0"/>
          <dgm:bulletEnabled val="1"/>
        </dgm:presLayoutVars>
      </dgm:prSet>
      <dgm:spPr/>
    </dgm:pt>
    <dgm:pt modelId="{572D1D23-16C4-4D2A-AC1A-524DF690EB38}" type="pres">
      <dgm:prSet presAssocID="{E859475C-50C4-4045-AC7F-3A34355BFFDE}" presName="spacer" presStyleCnt="0"/>
      <dgm:spPr/>
    </dgm:pt>
    <dgm:pt modelId="{0AB4231C-7647-46C4-B6D6-924884D20722}" type="pres">
      <dgm:prSet presAssocID="{F275A49D-5BC6-4F67-8CAA-67BA3EBAB325}" presName="parentText" presStyleLbl="node1" presStyleIdx="2" presStyleCnt="4">
        <dgm:presLayoutVars>
          <dgm:chMax val="0"/>
          <dgm:bulletEnabled val="1"/>
        </dgm:presLayoutVars>
      </dgm:prSet>
      <dgm:spPr/>
    </dgm:pt>
    <dgm:pt modelId="{CBB5DB2A-2B24-482D-A578-B4043F530655}" type="pres">
      <dgm:prSet presAssocID="{C128BC42-A446-4486-8BD4-160FA30F3BF8}" presName="spacer" presStyleCnt="0"/>
      <dgm:spPr/>
    </dgm:pt>
    <dgm:pt modelId="{E4BA49F4-47BC-497B-B155-F02F570F682B}" type="pres">
      <dgm:prSet presAssocID="{CDFAB483-CE03-4071-803F-929D7A52748E}" presName="parentText" presStyleLbl="node1" presStyleIdx="3" presStyleCnt="4">
        <dgm:presLayoutVars>
          <dgm:chMax val="0"/>
          <dgm:bulletEnabled val="1"/>
        </dgm:presLayoutVars>
      </dgm:prSet>
      <dgm:spPr/>
    </dgm:pt>
  </dgm:ptLst>
  <dgm:cxnLst>
    <dgm:cxn modelId="{D8D0C822-60D7-45FF-9FA7-0BDE1BE05819}" type="presOf" srcId="{CDFAB483-CE03-4071-803F-929D7A52748E}" destId="{E4BA49F4-47BC-497B-B155-F02F570F682B}" srcOrd="0" destOrd="0" presId="urn:microsoft.com/office/officeart/2005/8/layout/vList2"/>
    <dgm:cxn modelId="{4F487523-627B-475F-9C52-31D0E4A40B2C}" type="presOf" srcId="{37B5884A-A195-48AC-AE93-F0CB6FB711DF}" destId="{82104A04-9687-4E79-97EE-B49CA393117B}" srcOrd="0" destOrd="0" presId="urn:microsoft.com/office/officeart/2005/8/layout/vList2"/>
    <dgm:cxn modelId="{F6BF5231-24E6-4756-AD2E-DF33F80D7981}" type="presOf" srcId="{FFC0FFC0-8D12-4990-BABE-BDCAEE8E426D}" destId="{09627ECB-2CBB-45C7-96D0-670C609187A4}" srcOrd="0" destOrd="0" presId="urn:microsoft.com/office/officeart/2005/8/layout/vList2"/>
    <dgm:cxn modelId="{3401A249-3D37-4203-8A48-FABB3B2449DD}" type="presOf" srcId="{E351F8DB-C767-4614-B37C-B637F470EBC0}" destId="{9B5D98F4-7D97-41FB-87F6-427574BC2118}" srcOrd="0" destOrd="0" presId="urn:microsoft.com/office/officeart/2005/8/layout/vList2"/>
    <dgm:cxn modelId="{833E6575-E77D-4F15-BADB-5CD08825355F}" srcId="{FFC0FFC0-8D12-4990-BABE-BDCAEE8E426D}" destId="{37B5884A-A195-48AC-AE93-F0CB6FB711DF}" srcOrd="1" destOrd="0" parTransId="{F138EA3F-B18E-4CCF-B22D-F9930DC814BE}" sibTransId="{E859475C-50C4-4045-AC7F-3A34355BFFDE}"/>
    <dgm:cxn modelId="{45131E86-AA71-4EE3-A4EE-4419A4342417}" srcId="{FFC0FFC0-8D12-4990-BABE-BDCAEE8E426D}" destId="{CDFAB483-CE03-4071-803F-929D7A52748E}" srcOrd="3" destOrd="0" parTransId="{796CD5B1-23DB-4B45-A40A-AC8B88AECCB7}" sibTransId="{C3B51E15-3DC7-411A-948C-30D35A5F1157}"/>
    <dgm:cxn modelId="{F8A75A90-10C1-4866-80B9-BC6EE5AE546E}" srcId="{FFC0FFC0-8D12-4990-BABE-BDCAEE8E426D}" destId="{F275A49D-5BC6-4F67-8CAA-67BA3EBAB325}" srcOrd="2" destOrd="0" parTransId="{A9439DA1-B144-4EFC-B38A-376B749A8B28}" sibTransId="{C128BC42-A446-4486-8BD4-160FA30F3BF8}"/>
    <dgm:cxn modelId="{789DEBA7-495F-4A3F-B782-5B8B81D4421A}" type="presOf" srcId="{F275A49D-5BC6-4F67-8CAA-67BA3EBAB325}" destId="{0AB4231C-7647-46C4-B6D6-924884D20722}" srcOrd="0" destOrd="0" presId="urn:microsoft.com/office/officeart/2005/8/layout/vList2"/>
    <dgm:cxn modelId="{930404AA-34A8-4D4A-B38F-3D5D2248FCB2}" srcId="{FFC0FFC0-8D12-4990-BABE-BDCAEE8E426D}" destId="{E351F8DB-C767-4614-B37C-B637F470EBC0}" srcOrd="0" destOrd="0" parTransId="{3D09170A-FB71-46FB-921B-FB2EDE8DCD8B}" sibTransId="{9C640B13-23B8-49E9-A362-41A08D6D2CA7}"/>
    <dgm:cxn modelId="{3EE20F8A-02B0-4EE3-968B-0A5D7F825249}" type="presParOf" srcId="{09627ECB-2CBB-45C7-96D0-670C609187A4}" destId="{9B5D98F4-7D97-41FB-87F6-427574BC2118}" srcOrd="0" destOrd="0" presId="urn:microsoft.com/office/officeart/2005/8/layout/vList2"/>
    <dgm:cxn modelId="{2AD0360A-8119-4247-9D11-0274307CBBF2}" type="presParOf" srcId="{09627ECB-2CBB-45C7-96D0-670C609187A4}" destId="{2952CEFA-95AF-451E-832F-471307FDFBA0}" srcOrd="1" destOrd="0" presId="urn:microsoft.com/office/officeart/2005/8/layout/vList2"/>
    <dgm:cxn modelId="{385F3181-EF89-4E27-84F6-BD8020E39947}" type="presParOf" srcId="{09627ECB-2CBB-45C7-96D0-670C609187A4}" destId="{82104A04-9687-4E79-97EE-B49CA393117B}" srcOrd="2" destOrd="0" presId="urn:microsoft.com/office/officeart/2005/8/layout/vList2"/>
    <dgm:cxn modelId="{C032DA83-92E8-45B0-A34A-E61F2DCEA626}" type="presParOf" srcId="{09627ECB-2CBB-45C7-96D0-670C609187A4}" destId="{572D1D23-16C4-4D2A-AC1A-524DF690EB38}" srcOrd="3" destOrd="0" presId="urn:microsoft.com/office/officeart/2005/8/layout/vList2"/>
    <dgm:cxn modelId="{5BDB8E55-9F76-48B0-812B-DCB92964F67A}" type="presParOf" srcId="{09627ECB-2CBB-45C7-96D0-670C609187A4}" destId="{0AB4231C-7647-46C4-B6D6-924884D20722}" srcOrd="4" destOrd="0" presId="urn:microsoft.com/office/officeart/2005/8/layout/vList2"/>
    <dgm:cxn modelId="{14ECE5AA-39A8-4E7D-8A1C-F8611B314339}" type="presParOf" srcId="{09627ECB-2CBB-45C7-96D0-670C609187A4}" destId="{CBB5DB2A-2B24-482D-A578-B4043F530655}" srcOrd="5" destOrd="0" presId="urn:microsoft.com/office/officeart/2005/8/layout/vList2"/>
    <dgm:cxn modelId="{A91AA688-3784-43AE-8398-3428C2532C57}" type="presParOf" srcId="{09627ECB-2CBB-45C7-96D0-670C609187A4}" destId="{E4BA49F4-47BC-497B-B155-F02F570F682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5B0267-50B4-4F41-8DF9-7C1816CBA472}" type="doc">
      <dgm:prSet loTypeId="urn:microsoft.com/office/officeart/2005/8/layout/arrow3" loCatId="relationship" qsTypeId="urn:microsoft.com/office/officeart/2005/8/quickstyle/3d4" qsCatId="3D" csTypeId="urn:microsoft.com/office/officeart/2005/8/colors/accent2_5" csCatId="accent2" phldr="1"/>
      <dgm:spPr/>
      <dgm:t>
        <a:bodyPr/>
        <a:lstStyle/>
        <a:p>
          <a:endParaRPr lang="en-US"/>
        </a:p>
      </dgm:t>
    </dgm:pt>
    <dgm:pt modelId="{6F96FA94-8FDE-4BAD-984A-2595F8456F88}">
      <dgm:prSet custT="1"/>
      <dgm:spPr/>
      <dgm:t>
        <a:bodyPr/>
        <a:lstStyle/>
        <a:p>
          <a:r>
            <a:rPr lang="en-US" sz="5300" b="1" i="1">
              <a:solidFill>
                <a:srgbClr val="99FF99"/>
              </a:solidFill>
              <a:latin typeface="Univers Light" panose="020B0403020202020204" pitchFamily="34" charset="0"/>
            </a:rPr>
            <a:t>$</a:t>
          </a:r>
          <a:r>
            <a:rPr lang="en-US" sz="5400" b="1" i="1">
              <a:solidFill>
                <a:srgbClr val="99FF99"/>
              </a:solidFill>
              <a:latin typeface="Univers Light" panose="020B0403020202020204" pitchFamily="34" charset="0"/>
            </a:rPr>
            <a:t>6,000,000</a:t>
          </a:r>
        </a:p>
        <a:p>
          <a:r>
            <a:rPr lang="en-US" sz="5400" b="0" i="0">
              <a:solidFill>
                <a:srgbClr val="99FF99"/>
              </a:solidFill>
              <a:latin typeface="Univers Light" panose="020B0403020202020204" pitchFamily="34" charset="0"/>
            </a:rPr>
            <a:t>in</a:t>
          </a:r>
          <a:r>
            <a:rPr lang="en-US" sz="5300">
              <a:solidFill>
                <a:srgbClr val="99FF99"/>
              </a:solidFill>
              <a:latin typeface="Univers Light" panose="020B0403020202020204" pitchFamily="34" charset="0"/>
            </a:rPr>
            <a:t> </a:t>
          </a:r>
          <a:r>
            <a:rPr lang="en-US" sz="5300" b="1">
              <a:solidFill>
                <a:srgbClr val="99FF99"/>
              </a:solidFill>
              <a:latin typeface="Univers Light" panose="020B0403020202020204" pitchFamily="34" charset="0"/>
            </a:rPr>
            <a:t>SAVINGS</a:t>
          </a:r>
          <a:r>
            <a:rPr lang="en-US" sz="5300">
              <a:solidFill>
                <a:srgbClr val="99FF99"/>
              </a:solidFill>
              <a:latin typeface="Univers Light" panose="020B0403020202020204" pitchFamily="34" charset="0"/>
            </a:rPr>
            <a:t> to date for the State of North Carolina</a:t>
          </a:r>
          <a:endParaRPr lang="en-US" sz="5300" dirty="0">
            <a:solidFill>
              <a:srgbClr val="99FF99"/>
            </a:solidFill>
            <a:latin typeface="Univers Light" panose="020B0403020202020204" pitchFamily="34" charset="0"/>
          </a:endParaRPr>
        </a:p>
      </dgm:t>
    </dgm:pt>
    <dgm:pt modelId="{1C7DFC8F-6BD8-4776-8506-776B9C9093F4}" type="parTrans" cxnId="{DEFE659F-5357-4CDC-8F78-BBC50E45DE17}">
      <dgm:prSet/>
      <dgm:spPr/>
      <dgm:t>
        <a:bodyPr/>
        <a:lstStyle/>
        <a:p>
          <a:endParaRPr lang="en-US">
            <a:solidFill>
              <a:srgbClr val="99FF99"/>
            </a:solidFill>
            <a:latin typeface="Univers Light" panose="020B0403020202020204" pitchFamily="34" charset="0"/>
          </a:endParaRPr>
        </a:p>
      </dgm:t>
    </dgm:pt>
    <dgm:pt modelId="{988739A9-3CAC-4F9C-A5DF-9D03A8D4B8A3}" type="sibTrans" cxnId="{DEFE659F-5357-4CDC-8F78-BBC50E45DE17}">
      <dgm:prSet/>
      <dgm:spPr/>
      <dgm:t>
        <a:bodyPr/>
        <a:lstStyle/>
        <a:p>
          <a:endParaRPr lang="en-US">
            <a:solidFill>
              <a:srgbClr val="99FF99"/>
            </a:solidFill>
            <a:latin typeface="Univers Light" panose="020B0403020202020204" pitchFamily="34" charset="0"/>
          </a:endParaRPr>
        </a:p>
      </dgm:t>
    </dgm:pt>
    <dgm:pt modelId="{851FED8D-FE63-4058-BD3C-D82260377A4D}" type="pres">
      <dgm:prSet presAssocID="{915B0267-50B4-4F41-8DF9-7C1816CBA472}" presName="compositeShape" presStyleCnt="0">
        <dgm:presLayoutVars>
          <dgm:chMax val="2"/>
          <dgm:dir/>
          <dgm:resizeHandles val="exact"/>
        </dgm:presLayoutVars>
      </dgm:prSet>
      <dgm:spPr/>
    </dgm:pt>
    <dgm:pt modelId="{71421541-18B4-4504-8A4D-D872699272D5}" type="pres">
      <dgm:prSet presAssocID="{6F96FA94-8FDE-4BAD-984A-2595F8456F88}" presName="downArrow" presStyleLbl="node1" presStyleIdx="0" presStyleCnt="1" custScaleX="109562" custScaleY="115316" custLinFactNeighborX="-1821" custLinFactNeighborY="9365"/>
      <dgm:spPr/>
    </dgm:pt>
    <dgm:pt modelId="{DFDEFB99-CA92-44E6-9186-7D38DF96DF0C}" type="pres">
      <dgm:prSet presAssocID="{6F96FA94-8FDE-4BAD-984A-2595F8456F88}" presName="downArrowText" presStyleLbl="revTx" presStyleIdx="0" presStyleCnt="1">
        <dgm:presLayoutVars>
          <dgm:bulletEnabled val="1"/>
        </dgm:presLayoutVars>
      </dgm:prSet>
      <dgm:spPr/>
    </dgm:pt>
  </dgm:ptLst>
  <dgm:cxnLst>
    <dgm:cxn modelId="{ED489489-D8B8-4F77-B499-870B227A0DE4}" type="presOf" srcId="{915B0267-50B4-4F41-8DF9-7C1816CBA472}" destId="{851FED8D-FE63-4058-BD3C-D82260377A4D}" srcOrd="0" destOrd="0" presId="urn:microsoft.com/office/officeart/2005/8/layout/arrow3"/>
    <dgm:cxn modelId="{DEFE659F-5357-4CDC-8F78-BBC50E45DE17}" srcId="{915B0267-50B4-4F41-8DF9-7C1816CBA472}" destId="{6F96FA94-8FDE-4BAD-984A-2595F8456F88}" srcOrd="0" destOrd="0" parTransId="{1C7DFC8F-6BD8-4776-8506-776B9C9093F4}" sibTransId="{988739A9-3CAC-4F9C-A5DF-9D03A8D4B8A3}"/>
    <dgm:cxn modelId="{EC0D94CD-E09F-4F88-BC60-8283AF1F08B4}" type="presOf" srcId="{6F96FA94-8FDE-4BAD-984A-2595F8456F88}" destId="{DFDEFB99-CA92-44E6-9186-7D38DF96DF0C}" srcOrd="0" destOrd="0" presId="urn:microsoft.com/office/officeart/2005/8/layout/arrow3"/>
    <dgm:cxn modelId="{903DDB08-737C-4805-B4FD-B7F203DA214F}" type="presParOf" srcId="{851FED8D-FE63-4058-BD3C-D82260377A4D}" destId="{71421541-18B4-4504-8A4D-D872699272D5}" srcOrd="0" destOrd="0" presId="urn:microsoft.com/office/officeart/2005/8/layout/arrow3"/>
    <dgm:cxn modelId="{A47E916E-0107-4909-BF3F-8664F01EB0EC}" type="presParOf" srcId="{851FED8D-FE63-4058-BD3C-D82260377A4D}" destId="{DFDEFB99-CA92-44E6-9186-7D38DF96DF0C}" srcOrd="1"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8DCDA6-8EE7-475A-BFA3-32A012062E94}" type="doc">
      <dgm:prSet loTypeId="urn:microsoft.com/office/officeart/2005/8/layout/chevron1" loCatId="process" qsTypeId="urn:microsoft.com/office/officeart/2005/8/quickstyle/simple1" qsCatId="simple" csTypeId="urn:microsoft.com/office/officeart/2005/8/colors/accent0_3" csCatId="mainScheme"/>
      <dgm:spPr/>
      <dgm:t>
        <a:bodyPr/>
        <a:lstStyle/>
        <a:p>
          <a:endParaRPr lang="en-US"/>
        </a:p>
      </dgm:t>
    </dgm:pt>
    <dgm:pt modelId="{94129FC9-E74A-4C56-8A96-EF1025B37155}">
      <dgm:prSet/>
      <dgm:spPr/>
      <dgm:t>
        <a:bodyPr/>
        <a:lstStyle/>
        <a:p>
          <a:r>
            <a:rPr lang="en-US" baseline="0" dirty="0"/>
            <a:t>Change is…</a:t>
          </a:r>
          <a:endParaRPr lang="en-US" dirty="0"/>
        </a:p>
      </dgm:t>
    </dgm:pt>
    <dgm:pt modelId="{33EF9C9B-6457-43C2-9C2E-B64144AA2514}" type="parTrans" cxnId="{84445064-CA5C-4BA2-A783-87D79173F596}">
      <dgm:prSet/>
      <dgm:spPr/>
      <dgm:t>
        <a:bodyPr/>
        <a:lstStyle/>
        <a:p>
          <a:endParaRPr lang="en-US"/>
        </a:p>
      </dgm:t>
    </dgm:pt>
    <dgm:pt modelId="{DCE4E70A-669A-4C12-BCE8-1908648C7A39}" type="sibTrans" cxnId="{84445064-CA5C-4BA2-A783-87D79173F596}">
      <dgm:prSet/>
      <dgm:spPr/>
      <dgm:t>
        <a:bodyPr/>
        <a:lstStyle/>
        <a:p>
          <a:endParaRPr lang="en-US"/>
        </a:p>
      </dgm:t>
    </dgm:pt>
    <dgm:pt modelId="{DD4F9938-81B7-4561-AA86-8DB7E052CC7B}" type="pres">
      <dgm:prSet presAssocID="{278DCDA6-8EE7-475A-BFA3-32A012062E94}" presName="Name0" presStyleCnt="0">
        <dgm:presLayoutVars>
          <dgm:dir/>
          <dgm:animLvl val="lvl"/>
          <dgm:resizeHandles val="exact"/>
        </dgm:presLayoutVars>
      </dgm:prSet>
      <dgm:spPr/>
    </dgm:pt>
    <dgm:pt modelId="{498012F8-1ED1-49A7-8F25-FA895EE17C7F}" type="pres">
      <dgm:prSet presAssocID="{94129FC9-E74A-4C56-8A96-EF1025B37155}" presName="parTxOnly" presStyleLbl="node1" presStyleIdx="0" presStyleCnt="1">
        <dgm:presLayoutVars>
          <dgm:chMax val="0"/>
          <dgm:chPref val="0"/>
          <dgm:bulletEnabled val="1"/>
        </dgm:presLayoutVars>
      </dgm:prSet>
      <dgm:spPr/>
    </dgm:pt>
  </dgm:ptLst>
  <dgm:cxnLst>
    <dgm:cxn modelId="{84445064-CA5C-4BA2-A783-87D79173F596}" srcId="{278DCDA6-8EE7-475A-BFA3-32A012062E94}" destId="{94129FC9-E74A-4C56-8A96-EF1025B37155}" srcOrd="0" destOrd="0" parTransId="{33EF9C9B-6457-43C2-9C2E-B64144AA2514}" sibTransId="{DCE4E70A-669A-4C12-BCE8-1908648C7A39}"/>
    <dgm:cxn modelId="{C5411284-3DE1-4C7D-BBFD-BC199EE4C0E5}" type="presOf" srcId="{278DCDA6-8EE7-475A-BFA3-32A012062E94}" destId="{DD4F9938-81B7-4561-AA86-8DB7E052CC7B}" srcOrd="0" destOrd="0" presId="urn:microsoft.com/office/officeart/2005/8/layout/chevron1"/>
    <dgm:cxn modelId="{6BAF3DF5-899F-4E0B-A435-013E0B00D65F}" type="presOf" srcId="{94129FC9-E74A-4C56-8A96-EF1025B37155}" destId="{498012F8-1ED1-49A7-8F25-FA895EE17C7F}" srcOrd="0" destOrd="0" presId="urn:microsoft.com/office/officeart/2005/8/layout/chevron1"/>
    <dgm:cxn modelId="{23AD9514-725B-42EF-B6C7-51000E1F8579}" type="presParOf" srcId="{DD4F9938-81B7-4561-AA86-8DB7E052CC7B}" destId="{498012F8-1ED1-49A7-8F25-FA895EE17C7F}"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7ADD11-A09B-4051-A0B8-B3678149A202}" type="doc">
      <dgm:prSet loTypeId="urn:microsoft.com/office/officeart/2009/3/layout/StepUpProcess" loCatId="process" qsTypeId="urn:microsoft.com/office/officeart/2005/8/quickstyle/simple1" qsCatId="simple" csTypeId="urn:microsoft.com/office/officeart/2005/8/colors/accent0_3" csCatId="mainScheme"/>
      <dgm:spPr/>
      <dgm:t>
        <a:bodyPr/>
        <a:lstStyle/>
        <a:p>
          <a:endParaRPr lang="en-US"/>
        </a:p>
      </dgm:t>
    </dgm:pt>
    <dgm:pt modelId="{390E9254-DDA1-4C42-BF3F-4FE111681C55}">
      <dgm:prSet custT="1"/>
      <dgm:spPr/>
      <dgm:t>
        <a:bodyPr/>
        <a:lstStyle/>
        <a:p>
          <a:r>
            <a:rPr lang="en-US" sz="4400" dirty="0">
              <a:solidFill>
                <a:schemeClr val="bg1"/>
              </a:solidFill>
            </a:rPr>
            <a:t>Difficult</a:t>
          </a:r>
        </a:p>
      </dgm:t>
    </dgm:pt>
    <dgm:pt modelId="{B34F51E7-DAB1-46A8-AD2A-E423564B3E13}" type="parTrans" cxnId="{8539EAF2-2808-4BF9-A1CC-4EB6460B5E7D}">
      <dgm:prSet/>
      <dgm:spPr/>
      <dgm:t>
        <a:bodyPr/>
        <a:lstStyle/>
        <a:p>
          <a:endParaRPr lang="en-US" sz="2400">
            <a:solidFill>
              <a:schemeClr val="bg1"/>
            </a:solidFill>
          </a:endParaRPr>
        </a:p>
      </dgm:t>
    </dgm:pt>
    <dgm:pt modelId="{FFA740FD-EBCB-4A6A-B63F-792E542401AA}" type="sibTrans" cxnId="{8539EAF2-2808-4BF9-A1CC-4EB6460B5E7D}">
      <dgm:prSet/>
      <dgm:spPr/>
      <dgm:t>
        <a:bodyPr/>
        <a:lstStyle/>
        <a:p>
          <a:endParaRPr lang="en-US" sz="2400">
            <a:solidFill>
              <a:schemeClr val="bg1"/>
            </a:solidFill>
          </a:endParaRPr>
        </a:p>
      </dgm:t>
    </dgm:pt>
    <dgm:pt modelId="{C5AEDAB7-2FB3-453B-8214-C130B803BF23}">
      <dgm:prSet custT="1"/>
      <dgm:spPr/>
      <dgm:t>
        <a:bodyPr/>
        <a:lstStyle/>
        <a:p>
          <a:r>
            <a:rPr lang="en-US" sz="4400" dirty="0">
              <a:solidFill>
                <a:schemeClr val="bg1"/>
              </a:solidFill>
            </a:rPr>
            <a:t>Scary</a:t>
          </a:r>
        </a:p>
      </dgm:t>
    </dgm:pt>
    <dgm:pt modelId="{8BA43A23-D3B9-40DC-BB1C-14F32ED3962D}" type="parTrans" cxnId="{971E4705-BF99-44A5-B01D-057410A44B21}">
      <dgm:prSet/>
      <dgm:spPr/>
      <dgm:t>
        <a:bodyPr/>
        <a:lstStyle/>
        <a:p>
          <a:endParaRPr lang="en-US" sz="2400">
            <a:solidFill>
              <a:schemeClr val="bg1"/>
            </a:solidFill>
          </a:endParaRPr>
        </a:p>
      </dgm:t>
    </dgm:pt>
    <dgm:pt modelId="{2FB2E177-C7C2-4F2F-9B2B-2A60DB6B9523}" type="sibTrans" cxnId="{971E4705-BF99-44A5-B01D-057410A44B21}">
      <dgm:prSet/>
      <dgm:spPr/>
      <dgm:t>
        <a:bodyPr/>
        <a:lstStyle/>
        <a:p>
          <a:endParaRPr lang="en-US" sz="2400">
            <a:solidFill>
              <a:schemeClr val="bg1"/>
            </a:solidFill>
          </a:endParaRPr>
        </a:p>
      </dgm:t>
    </dgm:pt>
    <dgm:pt modelId="{2A6221D4-08A8-4C5E-806D-87615674B89D}">
      <dgm:prSet custT="1"/>
      <dgm:spPr/>
      <dgm:t>
        <a:bodyPr/>
        <a:lstStyle/>
        <a:p>
          <a:r>
            <a:rPr lang="en-US" sz="4000" dirty="0">
              <a:solidFill>
                <a:schemeClr val="bg1"/>
              </a:solidFill>
            </a:rPr>
            <a:t>Unknown</a:t>
          </a:r>
          <a:endParaRPr lang="en-US" sz="4400" dirty="0">
            <a:solidFill>
              <a:schemeClr val="bg1"/>
            </a:solidFill>
          </a:endParaRPr>
        </a:p>
      </dgm:t>
    </dgm:pt>
    <dgm:pt modelId="{FA5BADD8-43CC-42D6-872B-81178FFAFC1C}" type="parTrans" cxnId="{23E2A94F-A86F-495C-B730-4112C7D5C341}">
      <dgm:prSet/>
      <dgm:spPr/>
      <dgm:t>
        <a:bodyPr/>
        <a:lstStyle/>
        <a:p>
          <a:endParaRPr lang="en-US" sz="2400">
            <a:solidFill>
              <a:schemeClr val="bg1"/>
            </a:solidFill>
          </a:endParaRPr>
        </a:p>
      </dgm:t>
    </dgm:pt>
    <dgm:pt modelId="{2AF635B1-1108-4DC8-AED4-DEBDBDB0850B}" type="sibTrans" cxnId="{23E2A94F-A86F-495C-B730-4112C7D5C341}">
      <dgm:prSet/>
      <dgm:spPr/>
      <dgm:t>
        <a:bodyPr/>
        <a:lstStyle/>
        <a:p>
          <a:endParaRPr lang="en-US" sz="2400">
            <a:solidFill>
              <a:schemeClr val="bg1"/>
            </a:solidFill>
          </a:endParaRPr>
        </a:p>
      </dgm:t>
    </dgm:pt>
    <dgm:pt modelId="{19EA1BD3-D639-4D9D-8558-53F55B52DE51}">
      <dgm:prSet custT="1"/>
      <dgm:spPr/>
      <dgm:t>
        <a:bodyPr/>
        <a:lstStyle/>
        <a:p>
          <a:r>
            <a:rPr lang="en-US" sz="3600" dirty="0">
              <a:solidFill>
                <a:schemeClr val="bg1"/>
              </a:solidFill>
            </a:rPr>
            <a:t>Frustrating</a:t>
          </a:r>
        </a:p>
      </dgm:t>
    </dgm:pt>
    <dgm:pt modelId="{82C5FD2B-340A-4767-B7C5-4D03F45CB4BF}" type="parTrans" cxnId="{97F2513D-3C40-4C7A-A495-4540F6CA11F3}">
      <dgm:prSet/>
      <dgm:spPr/>
      <dgm:t>
        <a:bodyPr/>
        <a:lstStyle/>
        <a:p>
          <a:endParaRPr lang="en-US" sz="2400">
            <a:solidFill>
              <a:schemeClr val="bg1"/>
            </a:solidFill>
          </a:endParaRPr>
        </a:p>
      </dgm:t>
    </dgm:pt>
    <dgm:pt modelId="{C59CEF59-1F24-4706-BA10-389F2F1E4AA2}" type="sibTrans" cxnId="{97F2513D-3C40-4C7A-A495-4540F6CA11F3}">
      <dgm:prSet/>
      <dgm:spPr/>
      <dgm:t>
        <a:bodyPr/>
        <a:lstStyle/>
        <a:p>
          <a:endParaRPr lang="en-US" sz="2400">
            <a:solidFill>
              <a:schemeClr val="bg1"/>
            </a:solidFill>
          </a:endParaRPr>
        </a:p>
      </dgm:t>
    </dgm:pt>
    <dgm:pt modelId="{2A01B9DE-FB62-4575-9560-BBE4B364B2D2}" type="pres">
      <dgm:prSet presAssocID="{FE7ADD11-A09B-4051-A0B8-B3678149A202}" presName="rootnode" presStyleCnt="0">
        <dgm:presLayoutVars>
          <dgm:chMax/>
          <dgm:chPref/>
          <dgm:dir/>
          <dgm:animLvl val="lvl"/>
        </dgm:presLayoutVars>
      </dgm:prSet>
      <dgm:spPr/>
    </dgm:pt>
    <dgm:pt modelId="{1C966BF3-07FF-485A-A435-30E61C5800CB}" type="pres">
      <dgm:prSet presAssocID="{390E9254-DDA1-4C42-BF3F-4FE111681C55}" presName="composite" presStyleCnt="0"/>
      <dgm:spPr/>
    </dgm:pt>
    <dgm:pt modelId="{A018A22D-7B54-406F-AA08-F231C4DC2DA8}" type="pres">
      <dgm:prSet presAssocID="{390E9254-DDA1-4C42-BF3F-4FE111681C55}" presName="LShape" presStyleLbl="alignNode1" presStyleIdx="0" presStyleCnt="7"/>
      <dgm:spPr/>
    </dgm:pt>
    <dgm:pt modelId="{793F9E92-5F8E-4B0F-820D-52BD6AE5DBE0}" type="pres">
      <dgm:prSet presAssocID="{390E9254-DDA1-4C42-BF3F-4FE111681C55}" presName="ParentText" presStyleLbl="revTx" presStyleIdx="0" presStyleCnt="4">
        <dgm:presLayoutVars>
          <dgm:chMax val="0"/>
          <dgm:chPref val="0"/>
          <dgm:bulletEnabled val="1"/>
        </dgm:presLayoutVars>
      </dgm:prSet>
      <dgm:spPr/>
    </dgm:pt>
    <dgm:pt modelId="{FD7917E9-5E51-4BC2-8A8E-72237988A78E}" type="pres">
      <dgm:prSet presAssocID="{390E9254-DDA1-4C42-BF3F-4FE111681C55}" presName="Triangle" presStyleLbl="alignNode1" presStyleIdx="1" presStyleCnt="7"/>
      <dgm:spPr/>
    </dgm:pt>
    <dgm:pt modelId="{FF8301B6-A678-490E-BC17-BAF297DF0201}" type="pres">
      <dgm:prSet presAssocID="{FFA740FD-EBCB-4A6A-B63F-792E542401AA}" presName="sibTrans" presStyleCnt="0"/>
      <dgm:spPr/>
    </dgm:pt>
    <dgm:pt modelId="{70C090B1-8954-4FEC-83C9-8FDB18D6ABBE}" type="pres">
      <dgm:prSet presAssocID="{FFA740FD-EBCB-4A6A-B63F-792E542401AA}" presName="space" presStyleCnt="0"/>
      <dgm:spPr/>
    </dgm:pt>
    <dgm:pt modelId="{481BC8A5-3506-4164-8D84-C8AF4070A986}" type="pres">
      <dgm:prSet presAssocID="{C5AEDAB7-2FB3-453B-8214-C130B803BF23}" presName="composite" presStyleCnt="0"/>
      <dgm:spPr/>
    </dgm:pt>
    <dgm:pt modelId="{71118AE9-2FFD-4931-8B50-C26BEAD5F62A}" type="pres">
      <dgm:prSet presAssocID="{C5AEDAB7-2FB3-453B-8214-C130B803BF23}" presName="LShape" presStyleLbl="alignNode1" presStyleIdx="2" presStyleCnt="7"/>
      <dgm:spPr/>
    </dgm:pt>
    <dgm:pt modelId="{62E3DFEE-BC7C-4EA4-BC6A-07C8FEA7B7B3}" type="pres">
      <dgm:prSet presAssocID="{C5AEDAB7-2FB3-453B-8214-C130B803BF23}" presName="ParentText" presStyleLbl="revTx" presStyleIdx="1" presStyleCnt="4">
        <dgm:presLayoutVars>
          <dgm:chMax val="0"/>
          <dgm:chPref val="0"/>
          <dgm:bulletEnabled val="1"/>
        </dgm:presLayoutVars>
      </dgm:prSet>
      <dgm:spPr/>
    </dgm:pt>
    <dgm:pt modelId="{25CDB9AC-CDED-491E-B437-50C6DB0A76F8}" type="pres">
      <dgm:prSet presAssocID="{C5AEDAB7-2FB3-453B-8214-C130B803BF23}" presName="Triangle" presStyleLbl="alignNode1" presStyleIdx="3" presStyleCnt="7"/>
      <dgm:spPr/>
    </dgm:pt>
    <dgm:pt modelId="{2D870591-7F42-4D1C-8E0F-A27C8D1850AF}" type="pres">
      <dgm:prSet presAssocID="{2FB2E177-C7C2-4F2F-9B2B-2A60DB6B9523}" presName="sibTrans" presStyleCnt="0"/>
      <dgm:spPr/>
    </dgm:pt>
    <dgm:pt modelId="{2475B39D-573C-4993-8B02-1265D65EDFF2}" type="pres">
      <dgm:prSet presAssocID="{2FB2E177-C7C2-4F2F-9B2B-2A60DB6B9523}" presName="space" presStyleCnt="0"/>
      <dgm:spPr/>
    </dgm:pt>
    <dgm:pt modelId="{36A2D10B-10C9-44FE-AC64-92317B4B2574}" type="pres">
      <dgm:prSet presAssocID="{2A6221D4-08A8-4C5E-806D-87615674B89D}" presName="composite" presStyleCnt="0"/>
      <dgm:spPr/>
    </dgm:pt>
    <dgm:pt modelId="{9B06A64B-2DE6-43EC-823D-2C439326DB4B}" type="pres">
      <dgm:prSet presAssocID="{2A6221D4-08A8-4C5E-806D-87615674B89D}" presName="LShape" presStyleLbl="alignNode1" presStyleIdx="4" presStyleCnt="7"/>
      <dgm:spPr/>
    </dgm:pt>
    <dgm:pt modelId="{15E19C24-06EC-4CBA-9B7D-40A006D733D1}" type="pres">
      <dgm:prSet presAssocID="{2A6221D4-08A8-4C5E-806D-87615674B89D}" presName="ParentText" presStyleLbl="revTx" presStyleIdx="2" presStyleCnt="4">
        <dgm:presLayoutVars>
          <dgm:chMax val="0"/>
          <dgm:chPref val="0"/>
          <dgm:bulletEnabled val="1"/>
        </dgm:presLayoutVars>
      </dgm:prSet>
      <dgm:spPr/>
    </dgm:pt>
    <dgm:pt modelId="{43968463-87FC-4E9C-A8CF-F982BBDA6F22}" type="pres">
      <dgm:prSet presAssocID="{2A6221D4-08A8-4C5E-806D-87615674B89D}" presName="Triangle" presStyleLbl="alignNode1" presStyleIdx="5" presStyleCnt="7"/>
      <dgm:spPr/>
    </dgm:pt>
    <dgm:pt modelId="{04AE109A-F353-41A0-A1A3-5C0947B01A38}" type="pres">
      <dgm:prSet presAssocID="{2AF635B1-1108-4DC8-AED4-DEBDBDB0850B}" presName="sibTrans" presStyleCnt="0"/>
      <dgm:spPr/>
    </dgm:pt>
    <dgm:pt modelId="{7B60336E-0933-4D27-AB26-B1DBBA967194}" type="pres">
      <dgm:prSet presAssocID="{2AF635B1-1108-4DC8-AED4-DEBDBDB0850B}" presName="space" presStyleCnt="0"/>
      <dgm:spPr/>
    </dgm:pt>
    <dgm:pt modelId="{118D75E1-5A0B-4FCB-9717-F70C19695CE2}" type="pres">
      <dgm:prSet presAssocID="{19EA1BD3-D639-4D9D-8558-53F55B52DE51}" presName="composite" presStyleCnt="0"/>
      <dgm:spPr/>
    </dgm:pt>
    <dgm:pt modelId="{211E2AFC-C89E-407A-B716-AEC9AD64C4F1}" type="pres">
      <dgm:prSet presAssocID="{19EA1BD3-D639-4D9D-8558-53F55B52DE51}" presName="LShape" presStyleLbl="alignNode1" presStyleIdx="6" presStyleCnt="7"/>
      <dgm:spPr/>
    </dgm:pt>
    <dgm:pt modelId="{F57C02D4-97D0-4E88-9D4C-11F14B515A31}" type="pres">
      <dgm:prSet presAssocID="{19EA1BD3-D639-4D9D-8558-53F55B52DE51}" presName="ParentText" presStyleLbl="revTx" presStyleIdx="3" presStyleCnt="4">
        <dgm:presLayoutVars>
          <dgm:chMax val="0"/>
          <dgm:chPref val="0"/>
          <dgm:bulletEnabled val="1"/>
        </dgm:presLayoutVars>
      </dgm:prSet>
      <dgm:spPr/>
    </dgm:pt>
  </dgm:ptLst>
  <dgm:cxnLst>
    <dgm:cxn modelId="{971E4705-BF99-44A5-B01D-057410A44B21}" srcId="{FE7ADD11-A09B-4051-A0B8-B3678149A202}" destId="{C5AEDAB7-2FB3-453B-8214-C130B803BF23}" srcOrd="1" destOrd="0" parTransId="{8BA43A23-D3B9-40DC-BB1C-14F32ED3962D}" sibTransId="{2FB2E177-C7C2-4F2F-9B2B-2A60DB6B9523}"/>
    <dgm:cxn modelId="{97F2513D-3C40-4C7A-A495-4540F6CA11F3}" srcId="{FE7ADD11-A09B-4051-A0B8-B3678149A202}" destId="{19EA1BD3-D639-4D9D-8558-53F55B52DE51}" srcOrd="3" destOrd="0" parTransId="{82C5FD2B-340A-4767-B7C5-4D03F45CB4BF}" sibTransId="{C59CEF59-1F24-4706-BA10-389F2F1E4AA2}"/>
    <dgm:cxn modelId="{23E2A94F-A86F-495C-B730-4112C7D5C341}" srcId="{FE7ADD11-A09B-4051-A0B8-B3678149A202}" destId="{2A6221D4-08A8-4C5E-806D-87615674B89D}" srcOrd="2" destOrd="0" parTransId="{FA5BADD8-43CC-42D6-872B-81178FFAFC1C}" sibTransId="{2AF635B1-1108-4DC8-AED4-DEBDBDB0850B}"/>
    <dgm:cxn modelId="{6410F07A-03F7-4374-AC08-7F9D10CF07CB}" type="presOf" srcId="{390E9254-DDA1-4C42-BF3F-4FE111681C55}" destId="{793F9E92-5F8E-4B0F-820D-52BD6AE5DBE0}" srcOrd="0" destOrd="0" presId="urn:microsoft.com/office/officeart/2009/3/layout/StepUpProcess"/>
    <dgm:cxn modelId="{438930B3-274C-452F-B8CF-069F29ACB545}" type="presOf" srcId="{C5AEDAB7-2FB3-453B-8214-C130B803BF23}" destId="{62E3DFEE-BC7C-4EA4-BC6A-07C8FEA7B7B3}" srcOrd="0" destOrd="0" presId="urn:microsoft.com/office/officeart/2009/3/layout/StepUpProcess"/>
    <dgm:cxn modelId="{0F94ECC3-7468-4AF7-B151-CE29C3D9E0AA}" type="presOf" srcId="{19EA1BD3-D639-4D9D-8558-53F55B52DE51}" destId="{F57C02D4-97D0-4E88-9D4C-11F14B515A31}" srcOrd="0" destOrd="0" presId="urn:microsoft.com/office/officeart/2009/3/layout/StepUpProcess"/>
    <dgm:cxn modelId="{B52940E3-D9E3-478C-A9EA-261B4F122E52}" type="presOf" srcId="{2A6221D4-08A8-4C5E-806D-87615674B89D}" destId="{15E19C24-06EC-4CBA-9B7D-40A006D733D1}" srcOrd="0" destOrd="0" presId="urn:microsoft.com/office/officeart/2009/3/layout/StepUpProcess"/>
    <dgm:cxn modelId="{22F0D9E7-06AE-4C7B-8B39-D3F3647DADAE}" type="presOf" srcId="{FE7ADD11-A09B-4051-A0B8-B3678149A202}" destId="{2A01B9DE-FB62-4575-9560-BBE4B364B2D2}" srcOrd="0" destOrd="0" presId="urn:microsoft.com/office/officeart/2009/3/layout/StepUpProcess"/>
    <dgm:cxn modelId="{8539EAF2-2808-4BF9-A1CC-4EB6460B5E7D}" srcId="{FE7ADD11-A09B-4051-A0B8-B3678149A202}" destId="{390E9254-DDA1-4C42-BF3F-4FE111681C55}" srcOrd="0" destOrd="0" parTransId="{B34F51E7-DAB1-46A8-AD2A-E423564B3E13}" sibTransId="{FFA740FD-EBCB-4A6A-B63F-792E542401AA}"/>
    <dgm:cxn modelId="{EA0A21CB-6E95-4951-95C9-AF7D1258EA45}" type="presParOf" srcId="{2A01B9DE-FB62-4575-9560-BBE4B364B2D2}" destId="{1C966BF3-07FF-485A-A435-30E61C5800CB}" srcOrd="0" destOrd="0" presId="urn:microsoft.com/office/officeart/2009/3/layout/StepUpProcess"/>
    <dgm:cxn modelId="{47FCF521-8926-4D57-A522-78A4795CD15C}" type="presParOf" srcId="{1C966BF3-07FF-485A-A435-30E61C5800CB}" destId="{A018A22D-7B54-406F-AA08-F231C4DC2DA8}" srcOrd="0" destOrd="0" presId="urn:microsoft.com/office/officeart/2009/3/layout/StepUpProcess"/>
    <dgm:cxn modelId="{7BC00C45-E261-424E-9A6B-F493DA56633D}" type="presParOf" srcId="{1C966BF3-07FF-485A-A435-30E61C5800CB}" destId="{793F9E92-5F8E-4B0F-820D-52BD6AE5DBE0}" srcOrd="1" destOrd="0" presId="urn:microsoft.com/office/officeart/2009/3/layout/StepUpProcess"/>
    <dgm:cxn modelId="{488C7A3D-C3F6-4C9A-86A8-AD4E964F8E4B}" type="presParOf" srcId="{1C966BF3-07FF-485A-A435-30E61C5800CB}" destId="{FD7917E9-5E51-4BC2-8A8E-72237988A78E}" srcOrd="2" destOrd="0" presId="urn:microsoft.com/office/officeart/2009/3/layout/StepUpProcess"/>
    <dgm:cxn modelId="{B19BA9AE-E74D-46C4-89A1-3EFC0DED7955}" type="presParOf" srcId="{2A01B9DE-FB62-4575-9560-BBE4B364B2D2}" destId="{FF8301B6-A678-490E-BC17-BAF297DF0201}" srcOrd="1" destOrd="0" presId="urn:microsoft.com/office/officeart/2009/3/layout/StepUpProcess"/>
    <dgm:cxn modelId="{F8AB1747-6564-4FAB-B81C-BA21E6090BB7}" type="presParOf" srcId="{FF8301B6-A678-490E-BC17-BAF297DF0201}" destId="{70C090B1-8954-4FEC-83C9-8FDB18D6ABBE}" srcOrd="0" destOrd="0" presId="urn:microsoft.com/office/officeart/2009/3/layout/StepUpProcess"/>
    <dgm:cxn modelId="{C1DC09C7-4633-4E29-A060-F0497AB6830A}" type="presParOf" srcId="{2A01B9DE-FB62-4575-9560-BBE4B364B2D2}" destId="{481BC8A5-3506-4164-8D84-C8AF4070A986}" srcOrd="2" destOrd="0" presId="urn:microsoft.com/office/officeart/2009/3/layout/StepUpProcess"/>
    <dgm:cxn modelId="{18029883-6657-4646-A650-ECD57500BEED}" type="presParOf" srcId="{481BC8A5-3506-4164-8D84-C8AF4070A986}" destId="{71118AE9-2FFD-4931-8B50-C26BEAD5F62A}" srcOrd="0" destOrd="0" presId="urn:microsoft.com/office/officeart/2009/3/layout/StepUpProcess"/>
    <dgm:cxn modelId="{8ED597EB-361A-4FCD-B177-B4E08095F23C}" type="presParOf" srcId="{481BC8A5-3506-4164-8D84-C8AF4070A986}" destId="{62E3DFEE-BC7C-4EA4-BC6A-07C8FEA7B7B3}" srcOrd="1" destOrd="0" presId="urn:microsoft.com/office/officeart/2009/3/layout/StepUpProcess"/>
    <dgm:cxn modelId="{F7660880-D264-4EF2-81C6-D92726C62D1D}" type="presParOf" srcId="{481BC8A5-3506-4164-8D84-C8AF4070A986}" destId="{25CDB9AC-CDED-491E-B437-50C6DB0A76F8}" srcOrd="2" destOrd="0" presId="urn:microsoft.com/office/officeart/2009/3/layout/StepUpProcess"/>
    <dgm:cxn modelId="{E446762B-0683-49D9-AB73-09F7F889C19B}" type="presParOf" srcId="{2A01B9DE-FB62-4575-9560-BBE4B364B2D2}" destId="{2D870591-7F42-4D1C-8E0F-A27C8D1850AF}" srcOrd="3" destOrd="0" presId="urn:microsoft.com/office/officeart/2009/3/layout/StepUpProcess"/>
    <dgm:cxn modelId="{BD74CABF-DB5A-4ECB-BF3C-FB5C8EC660A6}" type="presParOf" srcId="{2D870591-7F42-4D1C-8E0F-A27C8D1850AF}" destId="{2475B39D-573C-4993-8B02-1265D65EDFF2}" srcOrd="0" destOrd="0" presId="urn:microsoft.com/office/officeart/2009/3/layout/StepUpProcess"/>
    <dgm:cxn modelId="{1B6CE1B7-7A41-47B9-8BD7-84FE8CCFE0AC}" type="presParOf" srcId="{2A01B9DE-FB62-4575-9560-BBE4B364B2D2}" destId="{36A2D10B-10C9-44FE-AC64-92317B4B2574}" srcOrd="4" destOrd="0" presId="urn:microsoft.com/office/officeart/2009/3/layout/StepUpProcess"/>
    <dgm:cxn modelId="{61E44DCC-F4E9-4167-8869-5959DA269382}" type="presParOf" srcId="{36A2D10B-10C9-44FE-AC64-92317B4B2574}" destId="{9B06A64B-2DE6-43EC-823D-2C439326DB4B}" srcOrd="0" destOrd="0" presId="urn:microsoft.com/office/officeart/2009/3/layout/StepUpProcess"/>
    <dgm:cxn modelId="{1734CB3E-E73C-4E18-87E4-4ED38D1E6C59}" type="presParOf" srcId="{36A2D10B-10C9-44FE-AC64-92317B4B2574}" destId="{15E19C24-06EC-4CBA-9B7D-40A006D733D1}" srcOrd="1" destOrd="0" presId="urn:microsoft.com/office/officeart/2009/3/layout/StepUpProcess"/>
    <dgm:cxn modelId="{8C4B6FC5-0F20-4BBF-845A-5B9D6101F9B1}" type="presParOf" srcId="{36A2D10B-10C9-44FE-AC64-92317B4B2574}" destId="{43968463-87FC-4E9C-A8CF-F982BBDA6F22}" srcOrd="2" destOrd="0" presId="urn:microsoft.com/office/officeart/2009/3/layout/StepUpProcess"/>
    <dgm:cxn modelId="{69D77129-B939-4A13-A612-C01553667E87}" type="presParOf" srcId="{2A01B9DE-FB62-4575-9560-BBE4B364B2D2}" destId="{04AE109A-F353-41A0-A1A3-5C0947B01A38}" srcOrd="5" destOrd="0" presId="urn:microsoft.com/office/officeart/2009/3/layout/StepUpProcess"/>
    <dgm:cxn modelId="{23D7D91B-FFBA-49D9-9E38-A5D9AE9CBC55}" type="presParOf" srcId="{04AE109A-F353-41A0-A1A3-5C0947B01A38}" destId="{7B60336E-0933-4D27-AB26-B1DBBA967194}" srcOrd="0" destOrd="0" presId="urn:microsoft.com/office/officeart/2009/3/layout/StepUpProcess"/>
    <dgm:cxn modelId="{3C990366-3AA9-4D28-911F-E91702E1AA3C}" type="presParOf" srcId="{2A01B9DE-FB62-4575-9560-BBE4B364B2D2}" destId="{118D75E1-5A0B-4FCB-9717-F70C19695CE2}" srcOrd="6" destOrd="0" presId="urn:microsoft.com/office/officeart/2009/3/layout/StepUpProcess"/>
    <dgm:cxn modelId="{C24D82C7-C57A-4B4E-8A69-BD09E992D448}" type="presParOf" srcId="{118D75E1-5A0B-4FCB-9717-F70C19695CE2}" destId="{211E2AFC-C89E-407A-B716-AEC9AD64C4F1}" srcOrd="0" destOrd="0" presId="urn:microsoft.com/office/officeart/2009/3/layout/StepUpProcess"/>
    <dgm:cxn modelId="{FA4DEC70-8BF6-4536-8CE3-6B8A6065DAB4}" type="presParOf" srcId="{118D75E1-5A0B-4FCB-9717-F70C19695CE2}" destId="{F57C02D4-97D0-4E88-9D4C-11F14B515A31}"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21538C-EA4E-435C-B448-7525B1624B4B}" type="doc">
      <dgm:prSet loTypeId="urn:microsoft.com/office/officeart/2005/8/layout/cycle3" loCatId="cycle" qsTypeId="urn:microsoft.com/office/officeart/2005/8/quickstyle/3d3" qsCatId="3D" csTypeId="urn:microsoft.com/office/officeart/2005/8/colors/accent0_3" csCatId="mainScheme"/>
      <dgm:spPr/>
      <dgm:t>
        <a:bodyPr/>
        <a:lstStyle/>
        <a:p>
          <a:endParaRPr lang="en-US"/>
        </a:p>
      </dgm:t>
    </dgm:pt>
    <dgm:pt modelId="{9EB29F07-A695-464F-943F-44DDF122FED3}">
      <dgm:prSet/>
      <dgm:spPr/>
      <dgm:t>
        <a:bodyPr/>
        <a:lstStyle/>
        <a:p>
          <a:r>
            <a:rPr lang="en-US"/>
            <a:t>A Process</a:t>
          </a:r>
        </a:p>
      </dgm:t>
    </dgm:pt>
    <dgm:pt modelId="{A9FE312D-AD98-43A2-ADFB-F10BEE2E3F22}" type="parTrans" cxnId="{E75602E6-C390-4072-97D7-A2ABC3EDA9D7}">
      <dgm:prSet/>
      <dgm:spPr/>
      <dgm:t>
        <a:bodyPr/>
        <a:lstStyle/>
        <a:p>
          <a:endParaRPr lang="en-US"/>
        </a:p>
      </dgm:t>
    </dgm:pt>
    <dgm:pt modelId="{FD330B7A-3098-489F-A680-DEDA2C8EF428}" type="sibTrans" cxnId="{E75602E6-C390-4072-97D7-A2ABC3EDA9D7}">
      <dgm:prSet/>
      <dgm:spPr/>
      <dgm:t>
        <a:bodyPr/>
        <a:lstStyle/>
        <a:p>
          <a:endParaRPr lang="en-US"/>
        </a:p>
      </dgm:t>
    </dgm:pt>
    <dgm:pt modelId="{6319BDA4-639F-46E9-8E63-80942B956C33}">
      <dgm:prSet/>
      <dgm:spPr/>
      <dgm:t>
        <a:bodyPr/>
        <a:lstStyle/>
        <a:p>
          <a:r>
            <a:rPr lang="en-US"/>
            <a:t>Not an Event</a:t>
          </a:r>
        </a:p>
      </dgm:t>
    </dgm:pt>
    <dgm:pt modelId="{C4494BE1-D8FA-4F34-8338-B142BB5E2800}" type="parTrans" cxnId="{43F798B0-096F-4B5E-BCE9-628D79ED50FD}">
      <dgm:prSet/>
      <dgm:spPr/>
      <dgm:t>
        <a:bodyPr/>
        <a:lstStyle/>
        <a:p>
          <a:endParaRPr lang="en-US"/>
        </a:p>
      </dgm:t>
    </dgm:pt>
    <dgm:pt modelId="{CC6A164C-E42A-4B9B-A478-9A2A5EC9E909}" type="sibTrans" cxnId="{43F798B0-096F-4B5E-BCE9-628D79ED50FD}">
      <dgm:prSet/>
      <dgm:spPr/>
      <dgm:t>
        <a:bodyPr/>
        <a:lstStyle/>
        <a:p>
          <a:endParaRPr lang="en-US"/>
        </a:p>
      </dgm:t>
    </dgm:pt>
    <dgm:pt modelId="{9F49D6F7-C258-4B5C-A894-77941938543A}" type="pres">
      <dgm:prSet presAssocID="{9A21538C-EA4E-435C-B448-7525B1624B4B}" presName="Name0" presStyleCnt="0">
        <dgm:presLayoutVars>
          <dgm:dir/>
          <dgm:resizeHandles val="exact"/>
        </dgm:presLayoutVars>
      </dgm:prSet>
      <dgm:spPr/>
    </dgm:pt>
    <dgm:pt modelId="{864F95CB-5B49-458A-8C05-6F3B064D1B75}" type="pres">
      <dgm:prSet presAssocID="{9A21538C-EA4E-435C-B448-7525B1624B4B}" presName="node1" presStyleLbl="node1" presStyleIdx="0" presStyleCnt="2">
        <dgm:presLayoutVars>
          <dgm:bulletEnabled val="1"/>
        </dgm:presLayoutVars>
      </dgm:prSet>
      <dgm:spPr/>
    </dgm:pt>
    <dgm:pt modelId="{18E4A5B5-8C0B-4150-AF74-3A2EAF7044B8}" type="pres">
      <dgm:prSet presAssocID="{9A21538C-EA4E-435C-B448-7525B1624B4B}" presName="sibTrans" presStyleLbl="bgShp" presStyleIdx="0" presStyleCnt="1"/>
      <dgm:spPr/>
    </dgm:pt>
    <dgm:pt modelId="{DD124F6F-957F-44E6-83CF-5B6CF058D183}" type="pres">
      <dgm:prSet presAssocID="{9A21538C-EA4E-435C-B448-7525B1624B4B}" presName="node2" presStyleLbl="node1" presStyleIdx="1" presStyleCnt="2">
        <dgm:presLayoutVars>
          <dgm:bulletEnabled val="1"/>
        </dgm:presLayoutVars>
      </dgm:prSet>
      <dgm:spPr/>
    </dgm:pt>
    <dgm:pt modelId="{CEE2E032-1BA3-46FE-A3A7-FD4A64FE11EE}" type="pres">
      <dgm:prSet presAssocID="{9A21538C-EA4E-435C-B448-7525B1624B4B}" presName="sp1" presStyleCnt="0"/>
      <dgm:spPr/>
    </dgm:pt>
    <dgm:pt modelId="{CD917099-1305-4102-B273-EA9038564694}" type="pres">
      <dgm:prSet presAssocID="{9A21538C-EA4E-435C-B448-7525B1624B4B}" presName="sp2" presStyleCnt="0"/>
      <dgm:spPr/>
    </dgm:pt>
  </dgm:ptLst>
  <dgm:cxnLst>
    <dgm:cxn modelId="{53D0E001-CF02-43FA-A0E3-22EF6DCC17BA}" type="presOf" srcId="{9EB29F07-A695-464F-943F-44DDF122FED3}" destId="{864F95CB-5B49-458A-8C05-6F3B064D1B75}" srcOrd="0" destOrd="0" presId="urn:microsoft.com/office/officeart/2005/8/layout/cycle3"/>
    <dgm:cxn modelId="{F36E8905-CE8B-4EAD-A7A7-3E35D43E64A1}" type="presOf" srcId="{9A21538C-EA4E-435C-B448-7525B1624B4B}" destId="{9F49D6F7-C258-4B5C-A894-77941938543A}" srcOrd="0" destOrd="0" presId="urn:microsoft.com/office/officeart/2005/8/layout/cycle3"/>
    <dgm:cxn modelId="{1325FD08-0B4D-44E5-A13F-0CA6F53A21B6}" type="presOf" srcId="{6319BDA4-639F-46E9-8E63-80942B956C33}" destId="{DD124F6F-957F-44E6-83CF-5B6CF058D183}" srcOrd="0" destOrd="0" presId="urn:microsoft.com/office/officeart/2005/8/layout/cycle3"/>
    <dgm:cxn modelId="{43F798B0-096F-4B5E-BCE9-628D79ED50FD}" srcId="{9A21538C-EA4E-435C-B448-7525B1624B4B}" destId="{6319BDA4-639F-46E9-8E63-80942B956C33}" srcOrd="1" destOrd="0" parTransId="{C4494BE1-D8FA-4F34-8338-B142BB5E2800}" sibTransId="{CC6A164C-E42A-4B9B-A478-9A2A5EC9E909}"/>
    <dgm:cxn modelId="{82CE44D3-5D4E-4F97-9760-A7F59E2D5A3A}" type="presOf" srcId="{FD330B7A-3098-489F-A680-DEDA2C8EF428}" destId="{18E4A5B5-8C0B-4150-AF74-3A2EAF7044B8}" srcOrd="0" destOrd="0" presId="urn:microsoft.com/office/officeart/2005/8/layout/cycle3"/>
    <dgm:cxn modelId="{E75602E6-C390-4072-97D7-A2ABC3EDA9D7}" srcId="{9A21538C-EA4E-435C-B448-7525B1624B4B}" destId="{9EB29F07-A695-464F-943F-44DDF122FED3}" srcOrd="0" destOrd="0" parTransId="{A9FE312D-AD98-43A2-ADFB-F10BEE2E3F22}" sibTransId="{FD330B7A-3098-489F-A680-DEDA2C8EF428}"/>
    <dgm:cxn modelId="{9CD2BCB5-D3F3-4FF0-8DC8-F60B0CD2FD4A}" type="presParOf" srcId="{9F49D6F7-C258-4B5C-A894-77941938543A}" destId="{864F95CB-5B49-458A-8C05-6F3B064D1B75}" srcOrd="0" destOrd="0" presId="urn:microsoft.com/office/officeart/2005/8/layout/cycle3"/>
    <dgm:cxn modelId="{09D82385-9E56-469F-8F5F-EF9C6B19013E}" type="presParOf" srcId="{9F49D6F7-C258-4B5C-A894-77941938543A}" destId="{18E4A5B5-8C0B-4150-AF74-3A2EAF7044B8}" srcOrd="1" destOrd="0" presId="urn:microsoft.com/office/officeart/2005/8/layout/cycle3"/>
    <dgm:cxn modelId="{2530B512-2B0C-40BD-ADEE-96385C47012C}" type="presParOf" srcId="{9F49D6F7-C258-4B5C-A894-77941938543A}" destId="{DD124F6F-957F-44E6-83CF-5B6CF058D183}" srcOrd="2" destOrd="0" presId="urn:microsoft.com/office/officeart/2005/8/layout/cycle3"/>
    <dgm:cxn modelId="{F7E0ABD8-16A5-4B2E-B30F-8D5D74AE0334}" type="presParOf" srcId="{9F49D6F7-C258-4B5C-A894-77941938543A}" destId="{CEE2E032-1BA3-46FE-A3A7-FD4A64FE11EE}" srcOrd="3" destOrd="0" presId="urn:microsoft.com/office/officeart/2005/8/layout/cycle3"/>
    <dgm:cxn modelId="{4C4F03B6-CCD2-4827-9B81-6B9391DE5F60}" type="presParOf" srcId="{9F49D6F7-C258-4B5C-A894-77941938543A}" destId="{CD917099-1305-4102-B273-EA903856469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8D445B-5DB8-4CBC-9C32-552C4D411C62}" type="doc">
      <dgm:prSet loTypeId="urn:microsoft.com/office/officeart/2011/layout/CircleProcess" loCatId="process" qsTypeId="urn:microsoft.com/office/officeart/2005/8/quickstyle/simple1" qsCatId="simple" csTypeId="urn:microsoft.com/office/officeart/2005/8/colors/accent0_3" csCatId="mainScheme" phldr="1"/>
      <dgm:spPr/>
      <dgm:t>
        <a:bodyPr/>
        <a:lstStyle/>
        <a:p>
          <a:endParaRPr lang="en-US"/>
        </a:p>
      </dgm:t>
    </dgm:pt>
    <dgm:pt modelId="{B83B3DDF-1D70-4A92-B962-77BC500DD6BE}">
      <dgm:prSet/>
      <dgm:spPr/>
      <dgm:t>
        <a:bodyPr/>
        <a:lstStyle/>
        <a:p>
          <a:r>
            <a:rPr lang="en-US"/>
            <a:t>We Organized a Committee </a:t>
          </a:r>
        </a:p>
      </dgm:t>
    </dgm:pt>
    <dgm:pt modelId="{7A31D804-BF81-4908-A974-14A5F76727DD}" type="parTrans" cxnId="{D9D9FE4D-3747-4D3E-B878-7FF3E4F30BEB}">
      <dgm:prSet/>
      <dgm:spPr/>
      <dgm:t>
        <a:bodyPr/>
        <a:lstStyle/>
        <a:p>
          <a:endParaRPr lang="en-US"/>
        </a:p>
      </dgm:t>
    </dgm:pt>
    <dgm:pt modelId="{53DDE44B-7C69-4FE7-ADDA-B83DABB5AFBC}" type="sibTrans" cxnId="{D9D9FE4D-3747-4D3E-B878-7FF3E4F30BEB}">
      <dgm:prSet/>
      <dgm:spPr/>
      <dgm:t>
        <a:bodyPr/>
        <a:lstStyle/>
        <a:p>
          <a:endParaRPr lang="en-US"/>
        </a:p>
      </dgm:t>
    </dgm:pt>
    <dgm:pt modelId="{CE141A64-380C-47B2-AB37-D5A70F7925E9}">
      <dgm:prSet/>
      <dgm:spPr/>
      <dgm:t>
        <a:bodyPr/>
        <a:lstStyle/>
        <a:p>
          <a:r>
            <a:rPr lang="en-US"/>
            <a:t>We Collaborated for Best Practices</a:t>
          </a:r>
        </a:p>
      </dgm:t>
    </dgm:pt>
    <dgm:pt modelId="{EDB97CFF-3D90-4698-BC46-8532F30D07AE}" type="parTrans" cxnId="{FC1D8CD0-D90D-4E26-8662-6AC261F5621B}">
      <dgm:prSet/>
      <dgm:spPr/>
      <dgm:t>
        <a:bodyPr/>
        <a:lstStyle/>
        <a:p>
          <a:endParaRPr lang="en-US"/>
        </a:p>
      </dgm:t>
    </dgm:pt>
    <dgm:pt modelId="{F1EA78FB-C6D1-4B5C-8648-8F97421C39F0}" type="sibTrans" cxnId="{FC1D8CD0-D90D-4E26-8662-6AC261F5621B}">
      <dgm:prSet/>
      <dgm:spPr/>
      <dgm:t>
        <a:bodyPr/>
        <a:lstStyle/>
        <a:p>
          <a:endParaRPr lang="en-US"/>
        </a:p>
      </dgm:t>
    </dgm:pt>
    <dgm:pt modelId="{42980695-3F3D-476D-8885-728912FB3165}">
      <dgm:prSet/>
      <dgm:spPr/>
      <dgm:t>
        <a:bodyPr/>
        <a:lstStyle/>
        <a:p>
          <a:r>
            <a:rPr lang="en-US" dirty="0"/>
            <a:t>SME’s for each discipline on this committee</a:t>
          </a:r>
        </a:p>
      </dgm:t>
    </dgm:pt>
    <dgm:pt modelId="{74BFE7A2-82AF-4695-A947-57BA309C7B4E}" type="parTrans" cxnId="{B34CD890-5249-4FB0-9833-A7E033CB4005}">
      <dgm:prSet/>
      <dgm:spPr/>
      <dgm:t>
        <a:bodyPr/>
        <a:lstStyle/>
        <a:p>
          <a:endParaRPr lang="en-US"/>
        </a:p>
      </dgm:t>
    </dgm:pt>
    <dgm:pt modelId="{0D978C4D-F51B-4462-BF56-8E09D0DEC9D2}" type="sibTrans" cxnId="{B34CD890-5249-4FB0-9833-A7E033CB4005}">
      <dgm:prSet/>
      <dgm:spPr/>
      <dgm:t>
        <a:bodyPr/>
        <a:lstStyle/>
        <a:p>
          <a:endParaRPr lang="en-US"/>
        </a:p>
      </dgm:t>
    </dgm:pt>
    <dgm:pt modelId="{6C82F8AB-F509-45DD-9AAE-A9119B64730C}">
      <dgm:prSet/>
      <dgm:spPr/>
      <dgm:t>
        <a:bodyPr/>
        <a:lstStyle/>
        <a:p>
          <a:r>
            <a:rPr lang="en-US"/>
            <a:t>We created JIT’s</a:t>
          </a:r>
        </a:p>
      </dgm:t>
    </dgm:pt>
    <dgm:pt modelId="{FAD21E86-1FEF-4BA8-A2B6-C852D7C3EA17}" type="parTrans" cxnId="{3A3F11C2-20C9-46D0-85CF-4820FF62DD6E}">
      <dgm:prSet/>
      <dgm:spPr/>
      <dgm:t>
        <a:bodyPr/>
        <a:lstStyle/>
        <a:p>
          <a:endParaRPr lang="en-US"/>
        </a:p>
      </dgm:t>
    </dgm:pt>
    <dgm:pt modelId="{81CC1D11-2824-4F4C-B0CE-77E2D3108396}" type="sibTrans" cxnId="{3A3F11C2-20C9-46D0-85CF-4820FF62DD6E}">
      <dgm:prSet/>
      <dgm:spPr/>
      <dgm:t>
        <a:bodyPr/>
        <a:lstStyle/>
        <a:p>
          <a:endParaRPr lang="en-US"/>
        </a:p>
      </dgm:t>
    </dgm:pt>
    <dgm:pt modelId="{A60A1590-4ABF-494F-BD06-6EA0E3F2F3D8}" type="pres">
      <dgm:prSet presAssocID="{788D445B-5DB8-4CBC-9C32-552C4D411C62}" presName="Name0" presStyleCnt="0">
        <dgm:presLayoutVars>
          <dgm:chMax val="11"/>
          <dgm:chPref val="11"/>
          <dgm:dir/>
          <dgm:resizeHandles/>
        </dgm:presLayoutVars>
      </dgm:prSet>
      <dgm:spPr/>
    </dgm:pt>
    <dgm:pt modelId="{96CB4B84-819D-4C09-B2DC-F90110BA3518}" type="pres">
      <dgm:prSet presAssocID="{6C82F8AB-F509-45DD-9AAE-A9119B64730C}" presName="Accent4" presStyleCnt="0"/>
      <dgm:spPr/>
    </dgm:pt>
    <dgm:pt modelId="{B22D8C30-2AAA-40F2-8146-7C8F843B6B80}" type="pres">
      <dgm:prSet presAssocID="{6C82F8AB-F509-45DD-9AAE-A9119B64730C}" presName="Accent" presStyleLbl="node1" presStyleIdx="0" presStyleCnt="4"/>
      <dgm:spPr/>
    </dgm:pt>
    <dgm:pt modelId="{A0A21F12-7FC5-4014-85C1-F0B1F033ADD0}" type="pres">
      <dgm:prSet presAssocID="{6C82F8AB-F509-45DD-9AAE-A9119B64730C}" presName="ParentBackground4" presStyleCnt="0"/>
      <dgm:spPr/>
    </dgm:pt>
    <dgm:pt modelId="{92267F6B-C744-4662-BDD4-E64D033C88B2}" type="pres">
      <dgm:prSet presAssocID="{6C82F8AB-F509-45DD-9AAE-A9119B64730C}" presName="ParentBackground" presStyleLbl="fgAcc1" presStyleIdx="0" presStyleCnt="4"/>
      <dgm:spPr/>
    </dgm:pt>
    <dgm:pt modelId="{85C42CC5-086A-4973-BE8D-EE42EABF80C4}" type="pres">
      <dgm:prSet presAssocID="{6C82F8AB-F509-45DD-9AAE-A9119B64730C}" presName="Parent4" presStyleLbl="revTx" presStyleIdx="0" presStyleCnt="0">
        <dgm:presLayoutVars>
          <dgm:chMax val="1"/>
          <dgm:chPref val="1"/>
          <dgm:bulletEnabled val="1"/>
        </dgm:presLayoutVars>
      </dgm:prSet>
      <dgm:spPr/>
    </dgm:pt>
    <dgm:pt modelId="{5F986ADE-E60B-4E73-A177-C5C0C0108EEF}" type="pres">
      <dgm:prSet presAssocID="{42980695-3F3D-476D-8885-728912FB3165}" presName="Accent3" presStyleCnt="0"/>
      <dgm:spPr/>
    </dgm:pt>
    <dgm:pt modelId="{C3F162F8-8184-4E98-A511-68483CD9ED9A}" type="pres">
      <dgm:prSet presAssocID="{42980695-3F3D-476D-8885-728912FB3165}" presName="Accent" presStyleLbl="node1" presStyleIdx="1" presStyleCnt="4"/>
      <dgm:spPr/>
    </dgm:pt>
    <dgm:pt modelId="{04B0F596-3151-4CD2-89E2-DD27E2069FEF}" type="pres">
      <dgm:prSet presAssocID="{42980695-3F3D-476D-8885-728912FB3165}" presName="ParentBackground3" presStyleCnt="0"/>
      <dgm:spPr/>
    </dgm:pt>
    <dgm:pt modelId="{0306A56B-7BA6-4FE0-8130-EC178893F252}" type="pres">
      <dgm:prSet presAssocID="{42980695-3F3D-476D-8885-728912FB3165}" presName="ParentBackground" presStyleLbl="fgAcc1" presStyleIdx="1" presStyleCnt="4"/>
      <dgm:spPr/>
    </dgm:pt>
    <dgm:pt modelId="{BA63078C-F847-402E-84B3-1F0A3EBE831D}" type="pres">
      <dgm:prSet presAssocID="{42980695-3F3D-476D-8885-728912FB3165}" presName="Parent3" presStyleLbl="revTx" presStyleIdx="0" presStyleCnt="0">
        <dgm:presLayoutVars>
          <dgm:chMax val="1"/>
          <dgm:chPref val="1"/>
          <dgm:bulletEnabled val="1"/>
        </dgm:presLayoutVars>
      </dgm:prSet>
      <dgm:spPr/>
    </dgm:pt>
    <dgm:pt modelId="{5D9239AB-D7AB-4554-A18B-490CA2029FC7}" type="pres">
      <dgm:prSet presAssocID="{CE141A64-380C-47B2-AB37-D5A70F7925E9}" presName="Accent2" presStyleCnt="0"/>
      <dgm:spPr/>
    </dgm:pt>
    <dgm:pt modelId="{5C830E9D-8EC4-467A-98D9-BFBC920874BB}" type="pres">
      <dgm:prSet presAssocID="{CE141A64-380C-47B2-AB37-D5A70F7925E9}" presName="Accent" presStyleLbl="node1" presStyleIdx="2" presStyleCnt="4"/>
      <dgm:spPr/>
    </dgm:pt>
    <dgm:pt modelId="{3242FB46-FCDC-4517-80D5-44FD82A2552C}" type="pres">
      <dgm:prSet presAssocID="{CE141A64-380C-47B2-AB37-D5A70F7925E9}" presName="ParentBackground2" presStyleCnt="0"/>
      <dgm:spPr/>
    </dgm:pt>
    <dgm:pt modelId="{993FFAE9-CBDC-4B60-B080-A5083CF5D348}" type="pres">
      <dgm:prSet presAssocID="{CE141A64-380C-47B2-AB37-D5A70F7925E9}" presName="ParentBackground" presStyleLbl="fgAcc1" presStyleIdx="2" presStyleCnt="4"/>
      <dgm:spPr/>
    </dgm:pt>
    <dgm:pt modelId="{9CC14C2B-52B7-4F39-8A1B-24AAA11C2E1B}" type="pres">
      <dgm:prSet presAssocID="{CE141A64-380C-47B2-AB37-D5A70F7925E9}" presName="Parent2" presStyleLbl="revTx" presStyleIdx="0" presStyleCnt="0">
        <dgm:presLayoutVars>
          <dgm:chMax val="1"/>
          <dgm:chPref val="1"/>
          <dgm:bulletEnabled val="1"/>
        </dgm:presLayoutVars>
      </dgm:prSet>
      <dgm:spPr/>
    </dgm:pt>
    <dgm:pt modelId="{A71E43F7-4338-4D0E-839B-18E203EACC3D}" type="pres">
      <dgm:prSet presAssocID="{B83B3DDF-1D70-4A92-B962-77BC500DD6BE}" presName="Accent1" presStyleCnt="0"/>
      <dgm:spPr/>
    </dgm:pt>
    <dgm:pt modelId="{502DD867-5A44-47BE-99D0-082564501AF8}" type="pres">
      <dgm:prSet presAssocID="{B83B3DDF-1D70-4A92-B962-77BC500DD6BE}" presName="Accent" presStyleLbl="node1" presStyleIdx="3" presStyleCnt="4"/>
      <dgm:spPr/>
    </dgm:pt>
    <dgm:pt modelId="{7845D015-82A6-4DAE-9306-FFEF7A738313}" type="pres">
      <dgm:prSet presAssocID="{B83B3DDF-1D70-4A92-B962-77BC500DD6BE}" presName="ParentBackground1" presStyleCnt="0"/>
      <dgm:spPr/>
    </dgm:pt>
    <dgm:pt modelId="{DFA8FF88-45B4-48C4-970F-66474F4A1C39}" type="pres">
      <dgm:prSet presAssocID="{B83B3DDF-1D70-4A92-B962-77BC500DD6BE}" presName="ParentBackground" presStyleLbl="fgAcc1" presStyleIdx="3" presStyleCnt="4"/>
      <dgm:spPr/>
    </dgm:pt>
    <dgm:pt modelId="{F782822D-BBC9-4918-9208-94C1509F4D38}" type="pres">
      <dgm:prSet presAssocID="{B83B3DDF-1D70-4A92-B962-77BC500DD6BE}" presName="Parent1" presStyleLbl="revTx" presStyleIdx="0" presStyleCnt="0">
        <dgm:presLayoutVars>
          <dgm:chMax val="1"/>
          <dgm:chPref val="1"/>
          <dgm:bulletEnabled val="1"/>
        </dgm:presLayoutVars>
      </dgm:prSet>
      <dgm:spPr/>
    </dgm:pt>
  </dgm:ptLst>
  <dgm:cxnLst>
    <dgm:cxn modelId="{448B0F11-CB6F-4129-9F6E-A7D5B8BB9E4C}" type="presOf" srcId="{B83B3DDF-1D70-4A92-B962-77BC500DD6BE}" destId="{F782822D-BBC9-4918-9208-94C1509F4D38}" srcOrd="1" destOrd="0" presId="urn:microsoft.com/office/officeart/2011/layout/CircleProcess"/>
    <dgm:cxn modelId="{B275D01D-4DB4-4DF6-A3FF-43E4A8ABFD43}" type="presOf" srcId="{42980695-3F3D-476D-8885-728912FB3165}" destId="{0306A56B-7BA6-4FE0-8130-EC178893F252}" srcOrd="0" destOrd="0" presId="urn:microsoft.com/office/officeart/2011/layout/CircleProcess"/>
    <dgm:cxn modelId="{A570D028-F524-4C09-A2C9-FD1E846FB54D}" type="presOf" srcId="{6C82F8AB-F509-45DD-9AAE-A9119B64730C}" destId="{92267F6B-C744-4662-BDD4-E64D033C88B2}" srcOrd="0" destOrd="0" presId="urn:microsoft.com/office/officeart/2011/layout/CircleProcess"/>
    <dgm:cxn modelId="{E70AD05B-0701-445E-80A6-CAE9E3FBB8C9}" type="presOf" srcId="{CE141A64-380C-47B2-AB37-D5A70F7925E9}" destId="{9CC14C2B-52B7-4F39-8A1B-24AAA11C2E1B}" srcOrd="1" destOrd="0" presId="urn:microsoft.com/office/officeart/2011/layout/CircleProcess"/>
    <dgm:cxn modelId="{781CCE69-D0FD-4358-8C2E-2F27504017EB}" type="presOf" srcId="{788D445B-5DB8-4CBC-9C32-552C4D411C62}" destId="{A60A1590-4ABF-494F-BD06-6EA0E3F2F3D8}" srcOrd="0" destOrd="0" presId="urn:microsoft.com/office/officeart/2011/layout/CircleProcess"/>
    <dgm:cxn modelId="{D9D9FE4D-3747-4D3E-B878-7FF3E4F30BEB}" srcId="{788D445B-5DB8-4CBC-9C32-552C4D411C62}" destId="{B83B3DDF-1D70-4A92-B962-77BC500DD6BE}" srcOrd="0" destOrd="0" parTransId="{7A31D804-BF81-4908-A974-14A5F76727DD}" sibTransId="{53DDE44B-7C69-4FE7-ADDA-B83DABB5AFBC}"/>
    <dgm:cxn modelId="{EDDD3772-5714-4374-B0B9-016AE2162079}" type="presOf" srcId="{42980695-3F3D-476D-8885-728912FB3165}" destId="{BA63078C-F847-402E-84B3-1F0A3EBE831D}" srcOrd="1" destOrd="0" presId="urn:microsoft.com/office/officeart/2011/layout/CircleProcess"/>
    <dgm:cxn modelId="{676F5E87-58C6-472F-B9BA-0084BDAE4AC6}" type="presOf" srcId="{6C82F8AB-F509-45DD-9AAE-A9119B64730C}" destId="{85C42CC5-086A-4973-BE8D-EE42EABF80C4}" srcOrd="1" destOrd="0" presId="urn:microsoft.com/office/officeart/2011/layout/CircleProcess"/>
    <dgm:cxn modelId="{B34CD890-5249-4FB0-9833-A7E033CB4005}" srcId="{788D445B-5DB8-4CBC-9C32-552C4D411C62}" destId="{42980695-3F3D-476D-8885-728912FB3165}" srcOrd="2" destOrd="0" parTransId="{74BFE7A2-82AF-4695-A947-57BA309C7B4E}" sibTransId="{0D978C4D-F51B-4462-BF56-8E09D0DEC9D2}"/>
    <dgm:cxn modelId="{3A3F11C2-20C9-46D0-85CF-4820FF62DD6E}" srcId="{788D445B-5DB8-4CBC-9C32-552C4D411C62}" destId="{6C82F8AB-F509-45DD-9AAE-A9119B64730C}" srcOrd="3" destOrd="0" parTransId="{FAD21E86-1FEF-4BA8-A2B6-C852D7C3EA17}" sibTransId="{81CC1D11-2824-4F4C-B0CE-77E2D3108396}"/>
    <dgm:cxn modelId="{1E2513C3-2099-4872-B941-7BC3C0EE7B4A}" type="presOf" srcId="{CE141A64-380C-47B2-AB37-D5A70F7925E9}" destId="{993FFAE9-CBDC-4B60-B080-A5083CF5D348}" srcOrd="0" destOrd="0" presId="urn:microsoft.com/office/officeart/2011/layout/CircleProcess"/>
    <dgm:cxn modelId="{FC1D8CD0-D90D-4E26-8662-6AC261F5621B}" srcId="{788D445B-5DB8-4CBC-9C32-552C4D411C62}" destId="{CE141A64-380C-47B2-AB37-D5A70F7925E9}" srcOrd="1" destOrd="0" parTransId="{EDB97CFF-3D90-4698-BC46-8532F30D07AE}" sibTransId="{F1EA78FB-C6D1-4B5C-8648-8F97421C39F0}"/>
    <dgm:cxn modelId="{3E27D6E1-F3C2-402E-8C3B-C9E89FFBD60E}" type="presOf" srcId="{B83B3DDF-1D70-4A92-B962-77BC500DD6BE}" destId="{DFA8FF88-45B4-48C4-970F-66474F4A1C39}" srcOrd="0" destOrd="0" presId="urn:microsoft.com/office/officeart/2011/layout/CircleProcess"/>
    <dgm:cxn modelId="{355B07A7-C9AE-41C5-97A0-9F8CF6CB8325}" type="presParOf" srcId="{A60A1590-4ABF-494F-BD06-6EA0E3F2F3D8}" destId="{96CB4B84-819D-4C09-B2DC-F90110BA3518}" srcOrd="0" destOrd="0" presId="urn:microsoft.com/office/officeart/2011/layout/CircleProcess"/>
    <dgm:cxn modelId="{06511AFA-9690-47E3-9EF5-E68B12EC8E13}" type="presParOf" srcId="{96CB4B84-819D-4C09-B2DC-F90110BA3518}" destId="{B22D8C30-2AAA-40F2-8146-7C8F843B6B80}" srcOrd="0" destOrd="0" presId="urn:microsoft.com/office/officeart/2011/layout/CircleProcess"/>
    <dgm:cxn modelId="{470F88F2-65A4-467B-846E-5E323A77494E}" type="presParOf" srcId="{A60A1590-4ABF-494F-BD06-6EA0E3F2F3D8}" destId="{A0A21F12-7FC5-4014-85C1-F0B1F033ADD0}" srcOrd="1" destOrd="0" presId="urn:microsoft.com/office/officeart/2011/layout/CircleProcess"/>
    <dgm:cxn modelId="{FB706DE3-901F-47D5-BC6D-D0D2B22E1ACC}" type="presParOf" srcId="{A0A21F12-7FC5-4014-85C1-F0B1F033ADD0}" destId="{92267F6B-C744-4662-BDD4-E64D033C88B2}" srcOrd="0" destOrd="0" presId="urn:microsoft.com/office/officeart/2011/layout/CircleProcess"/>
    <dgm:cxn modelId="{3E798EBD-D6A3-4E8D-9E93-C0A03BF01098}" type="presParOf" srcId="{A60A1590-4ABF-494F-BD06-6EA0E3F2F3D8}" destId="{85C42CC5-086A-4973-BE8D-EE42EABF80C4}" srcOrd="2" destOrd="0" presId="urn:microsoft.com/office/officeart/2011/layout/CircleProcess"/>
    <dgm:cxn modelId="{04BCBC47-BE81-4137-94ED-7935DD424BB7}" type="presParOf" srcId="{A60A1590-4ABF-494F-BD06-6EA0E3F2F3D8}" destId="{5F986ADE-E60B-4E73-A177-C5C0C0108EEF}" srcOrd="3" destOrd="0" presId="urn:microsoft.com/office/officeart/2011/layout/CircleProcess"/>
    <dgm:cxn modelId="{97EA7DBF-7824-4FF9-90D7-882C91B96808}" type="presParOf" srcId="{5F986ADE-E60B-4E73-A177-C5C0C0108EEF}" destId="{C3F162F8-8184-4E98-A511-68483CD9ED9A}" srcOrd="0" destOrd="0" presId="urn:microsoft.com/office/officeart/2011/layout/CircleProcess"/>
    <dgm:cxn modelId="{CC5AC66E-4DB4-44B9-9E21-97026848DA62}" type="presParOf" srcId="{A60A1590-4ABF-494F-BD06-6EA0E3F2F3D8}" destId="{04B0F596-3151-4CD2-89E2-DD27E2069FEF}" srcOrd="4" destOrd="0" presId="urn:microsoft.com/office/officeart/2011/layout/CircleProcess"/>
    <dgm:cxn modelId="{BA82E2E8-B9A0-4194-82E3-163C0C52C65F}" type="presParOf" srcId="{04B0F596-3151-4CD2-89E2-DD27E2069FEF}" destId="{0306A56B-7BA6-4FE0-8130-EC178893F252}" srcOrd="0" destOrd="0" presId="urn:microsoft.com/office/officeart/2011/layout/CircleProcess"/>
    <dgm:cxn modelId="{254F64B5-77E8-4FDC-9D88-3E7751B4784B}" type="presParOf" srcId="{A60A1590-4ABF-494F-BD06-6EA0E3F2F3D8}" destId="{BA63078C-F847-402E-84B3-1F0A3EBE831D}" srcOrd="5" destOrd="0" presId="urn:microsoft.com/office/officeart/2011/layout/CircleProcess"/>
    <dgm:cxn modelId="{999EDEFB-3945-429E-B9F5-55539A3895A2}" type="presParOf" srcId="{A60A1590-4ABF-494F-BD06-6EA0E3F2F3D8}" destId="{5D9239AB-D7AB-4554-A18B-490CA2029FC7}" srcOrd="6" destOrd="0" presId="urn:microsoft.com/office/officeart/2011/layout/CircleProcess"/>
    <dgm:cxn modelId="{EC9E8805-0452-48F8-BEA0-4D8515CD6A66}" type="presParOf" srcId="{5D9239AB-D7AB-4554-A18B-490CA2029FC7}" destId="{5C830E9D-8EC4-467A-98D9-BFBC920874BB}" srcOrd="0" destOrd="0" presId="urn:microsoft.com/office/officeart/2011/layout/CircleProcess"/>
    <dgm:cxn modelId="{699D880E-04B7-453D-85A5-C3C3FCE57FD9}" type="presParOf" srcId="{A60A1590-4ABF-494F-BD06-6EA0E3F2F3D8}" destId="{3242FB46-FCDC-4517-80D5-44FD82A2552C}" srcOrd="7" destOrd="0" presId="urn:microsoft.com/office/officeart/2011/layout/CircleProcess"/>
    <dgm:cxn modelId="{F2BBE8CD-E21A-4150-9E27-44454450366F}" type="presParOf" srcId="{3242FB46-FCDC-4517-80D5-44FD82A2552C}" destId="{993FFAE9-CBDC-4B60-B080-A5083CF5D348}" srcOrd="0" destOrd="0" presId="urn:microsoft.com/office/officeart/2011/layout/CircleProcess"/>
    <dgm:cxn modelId="{33417818-8F68-4AC6-98C3-50E6F381A30F}" type="presParOf" srcId="{A60A1590-4ABF-494F-BD06-6EA0E3F2F3D8}" destId="{9CC14C2B-52B7-4F39-8A1B-24AAA11C2E1B}" srcOrd="8" destOrd="0" presId="urn:microsoft.com/office/officeart/2011/layout/CircleProcess"/>
    <dgm:cxn modelId="{DB312964-5E3D-4812-B1C0-F5ACDED56AA1}" type="presParOf" srcId="{A60A1590-4ABF-494F-BD06-6EA0E3F2F3D8}" destId="{A71E43F7-4338-4D0E-839B-18E203EACC3D}" srcOrd="9" destOrd="0" presId="urn:microsoft.com/office/officeart/2011/layout/CircleProcess"/>
    <dgm:cxn modelId="{009DF9A0-9C75-4333-AABF-1AACD3AF74B4}" type="presParOf" srcId="{A71E43F7-4338-4D0E-839B-18E203EACC3D}" destId="{502DD867-5A44-47BE-99D0-082564501AF8}" srcOrd="0" destOrd="0" presId="urn:microsoft.com/office/officeart/2011/layout/CircleProcess"/>
    <dgm:cxn modelId="{A32920B7-1A3D-4DAE-B1D0-B2B04B3AA40F}" type="presParOf" srcId="{A60A1590-4ABF-494F-BD06-6EA0E3F2F3D8}" destId="{7845D015-82A6-4DAE-9306-FFEF7A738313}" srcOrd="10" destOrd="0" presId="urn:microsoft.com/office/officeart/2011/layout/CircleProcess"/>
    <dgm:cxn modelId="{AEBB17B7-6389-4D00-B212-A7786B52D1A8}" type="presParOf" srcId="{7845D015-82A6-4DAE-9306-FFEF7A738313}" destId="{DFA8FF88-45B4-48C4-970F-66474F4A1C39}" srcOrd="0" destOrd="0" presId="urn:microsoft.com/office/officeart/2011/layout/CircleProcess"/>
    <dgm:cxn modelId="{0A0D8EFD-DCF2-4673-9BBD-27F29D51C4A1}" type="presParOf" srcId="{A60A1590-4ABF-494F-BD06-6EA0E3F2F3D8}" destId="{F782822D-BBC9-4918-9208-94C1509F4D38}"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151B16-ECA1-4A2D-85AD-074C59EA228E}" type="doc">
      <dgm:prSet loTypeId="urn:microsoft.com/office/officeart/2005/8/layout/arrow4" loCatId="process" qsTypeId="urn:microsoft.com/office/officeart/2005/8/quickstyle/3d3" qsCatId="3D" csTypeId="urn:microsoft.com/office/officeart/2005/8/colors/colorful2" csCatId="colorful"/>
      <dgm:spPr/>
      <dgm:t>
        <a:bodyPr/>
        <a:lstStyle/>
        <a:p>
          <a:endParaRPr lang="en-US"/>
        </a:p>
      </dgm:t>
    </dgm:pt>
    <dgm:pt modelId="{2D59DD24-23E4-4B71-BA62-1818528057DC}">
      <dgm:prSet custT="1"/>
      <dgm:spPr/>
      <dgm:t>
        <a:bodyPr/>
        <a:lstStyle/>
        <a:p>
          <a:r>
            <a:rPr lang="en-US" sz="9600" b="1" i="0" dirty="0">
              <a:solidFill>
                <a:schemeClr val="bg1"/>
              </a:solidFill>
              <a:latin typeface="Univers Light" panose="020B0403020202020204" pitchFamily="34" charset="0"/>
            </a:rPr>
            <a:t>39 %</a:t>
          </a:r>
          <a:r>
            <a:rPr lang="en-US" sz="8000" b="1" i="0" dirty="0">
              <a:solidFill>
                <a:schemeClr val="bg1"/>
              </a:solidFill>
              <a:latin typeface="Univers Light" panose="020B0403020202020204" pitchFamily="34" charset="0"/>
            </a:rPr>
            <a:t> </a:t>
          </a:r>
          <a:r>
            <a:rPr lang="en-US" sz="7200" b="1" i="0" dirty="0">
              <a:solidFill>
                <a:schemeClr val="bg1"/>
              </a:solidFill>
              <a:latin typeface="Univers Light" panose="020B0403020202020204" pitchFamily="34" charset="0"/>
            </a:rPr>
            <a:t>Increase in Productivity</a:t>
          </a:r>
          <a:endParaRPr lang="en-US" sz="8000" b="1" dirty="0">
            <a:solidFill>
              <a:schemeClr val="bg1"/>
            </a:solidFill>
            <a:latin typeface="Univers Light" panose="020B0403020202020204" pitchFamily="34" charset="0"/>
          </a:endParaRPr>
        </a:p>
      </dgm:t>
    </dgm:pt>
    <dgm:pt modelId="{B13D4CCE-938E-4E94-B3D4-EB90FF5C679B}" type="parTrans" cxnId="{9FDDB166-CB3D-4898-B3A0-47434C13DA92}">
      <dgm:prSet/>
      <dgm:spPr/>
      <dgm:t>
        <a:bodyPr/>
        <a:lstStyle/>
        <a:p>
          <a:endParaRPr lang="en-US" sz="2800" b="1">
            <a:solidFill>
              <a:schemeClr val="bg1"/>
            </a:solidFill>
            <a:latin typeface="Univers Light" panose="020B0403020202020204" pitchFamily="34" charset="0"/>
          </a:endParaRPr>
        </a:p>
      </dgm:t>
    </dgm:pt>
    <dgm:pt modelId="{CECDAE83-AA61-4CE3-BC8D-3A6E8322D39B}" type="sibTrans" cxnId="{9FDDB166-CB3D-4898-B3A0-47434C13DA92}">
      <dgm:prSet/>
      <dgm:spPr/>
      <dgm:t>
        <a:bodyPr/>
        <a:lstStyle/>
        <a:p>
          <a:endParaRPr lang="en-US" sz="2800" b="1">
            <a:solidFill>
              <a:schemeClr val="bg1"/>
            </a:solidFill>
            <a:latin typeface="Univers Light" panose="020B0403020202020204" pitchFamily="34" charset="0"/>
          </a:endParaRPr>
        </a:p>
      </dgm:t>
    </dgm:pt>
    <dgm:pt modelId="{B61E43BF-F4E2-4FDB-89EC-0C12FA5E113F}" type="pres">
      <dgm:prSet presAssocID="{5A151B16-ECA1-4A2D-85AD-074C59EA228E}" presName="compositeShape" presStyleCnt="0">
        <dgm:presLayoutVars>
          <dgm:chMax val="2"/>
          <dgm:dir val="rev"/>
          <dgm:resizeHandles val="exact"/>
        </dgm:presLayoutVars>
      </dgm:prSet>
      <dgm:spPr/>
    </dgm:pt>
    <dgm:pt modelId="{D4B25EB1-0A9C-49AC-A05E-1620947FD502}" type="pres">
      <dgm:prSet presAssocID="{2D59DD24-23E4-4B71-BA62-1818528057DC}" presName="upArrow" presStyleLbl="node1" presStyleIdx="0" presStyleCnt="1"/>
      <dgm:spPr/>
    </dgm:pt>
    <dgm:pt modelId="{1958E8D8-5A74-4EEB-AA6D-A74790BAEC20}" type="pres">
      <dgm:prSet presAssocID="{2D59DD24-23E4-4B71-BA62-1818528057DC}" presName="upArrowText" presStyleLbl="revTx" presStyleIdx="0" presStyleCnt="1">
        <dgm:presLayoutVars>
          <dgm:chMax val="0"/>
          <dgm:bulletEnabled val="1"/>
        </dgm:presLayoutVars>
      </dgm:prSet>
      <dgm:spPr/>
    </dgm:pt>
  </dgm:ptLst>
  <dgm:cxnLst>
    <dgm:cxn modelId="{9FDDB166-CB3D-4898-B3A0-47434C13DA92}" srcId="{5A151B16-ECA1-4A2D-85AD-074C59EA228E}" destId="{2D59DD24-23E4-4B71-BA62-1818528057DC}" srcOrd="0" destOrd="0" parTransId="{B13D4CCE-938E-4E94-B3D4-EB90FF5C679B}" sibTransId="{CECDAE83-AA61-4CE3-BC8D-3A6E8322D39B}"/>
    <dgm:cxn modelId="{E26BC08D-C91F-4D34-8E0B-0B650631602D}" type="presOf" srcId="{2D59DD24-23E4-4B71-BA62-1818528057DC}" destId="{1958E8D8-5A74-4EEB-AA6D-A74790BAEC20}" srcOrd="0" destOrd="0" presId="urn:microsoft.com/office/officeart/2005/8/layout/arrow4"/>
    <dgm:cxn modelId="{99DD2FF1-C9BC-456D-AA73-FEF934B87BB2}" type="presOf" srcId="{5A151B16-ECA1-4A2D-85AD-074C59EA228E}" destId="{B61E43BF-F4E2-4FDB-89EC-0C12FA5E113F}" srcOrd="0" destOrd="0" presId="urn:microsoft.com/office/officeart/2005/8/layout/arrow4"/>
    <dgm:cxn modelId="{E3D25629-F382-4CCF-8AF7-03B19CB32A34}" type="presParOf" srcId="{B61E43BF-F4E2-4FDB-89EC-0C12FA5E113F}" destId="{D4B25EB1-0A9C-49AC-A05E-1620947FD502}" srcOrd="0" destOrd="0" presId="urn:microsoft.com/office/officeart/2005/8/layout/arrow4"/>
    <dgm:cxn modelId="{8AA66623-9A2B-418B-A638-C3814A9FC083}" type="presParOf" srcId="{B61E43BF-F4E2-4FDB-89EC-0C12FA5E113F}" destId="{1958E8D8-5A74-4EEB-AA6D-A74790BAEC20}" srcOrd="1"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F0B4F-E2A6-4719-804C-10D2F5DDED2C}">
      <dsp:nvSpPr>
        <dsp:cNvPr id="0" name=""/>
        <dsp:cNvSpPr/>
      </dsp:nvSpPr>
      <dsp:spPr>
        <a:xfrm>
          <a:off x="4969820" y="2381756"/>
          <a:ext cx="1811023" cy="1811023"/>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Univers Light" panose="020B0403020202020204" pitchFamily="34" charset="0"/>
            </a:rPr>
            <a:t>I+</a:t>
          </a:r>
        </a:p>
      </dsp:txBody>
      <dsp:txXfrm>
        <a:off x="5235038" y="2646974"/>
        <a:ext cx="1280587" cy="1280587"/>
      </dsp:txXfrm>
    </dsp:sp>
    <dsp:sp modelId="{6E867F18-D49C-41E1-89FE-48FE88BDE2E6}">
      <dsp:nvSpPr>
        <dsp:cNvPr id="0" name=""/>
        <dsp:cNvSpPr/>
      </dsp:nvSpPr>
      <dsp:spPr>
        <a:xfrm rot="16200000">
          <a:off x="5602120" y="2094743"/>
          <a:ext cx="546425" cy="27600"/>
        </a:xfrm>
        <a:custGeom>
          <a:avLst/>
          <a:gdLst/>
          <a:ahLst/>
          <a:cxnLst/>
          <a:rect l="0" t="0" r="0" b="0"/>
          <a:pathLst>
            <a:path>
              <a:moveTo>
                <a:pt x="0" y="13800"/>
              </a:moveTo>
              <a:lnTo>
                <a:pt x="546425" y="1380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Univers Light" panose="020B0403020202020204" pitchFamily="34" charset="0"/>
          </a:endParaRPr>
        </a:p>
      </dsp:txBody>
      <dsp:txXfrm>
        <a:off x="5861672" y="2094882"/>
        <a:ext cx="27321" cy="27321"/>
      </dsp:txXfrm>
    </dsp:sp>
    <dsp:sp modelId="{865DCC7E-FE6B-41D0-B468-90075B02622B}">
      <dsp:nvSpPr>
        <dsp:cNvPr id="0" name=""/>
        <dsp:cNvSpPr/>
      </dsp:nvSpPr>
      <dsp:spPr>
        <a:xfrm>
          <a:off x="4969820" y="24306"/>
          <a:ext cx="1811023" cy="1811023"/>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Univers Light" panose="020B0403020202020204" pitchFamily="34" charset="0"/>
            </a:rPr>
            <a:t>Capstat</a:t>
          </a:r>
        </a:p>
      </dsp:txBody>
      <dsp:txXfrm>
        <a:off x="5235038" y="289524"/>
        <a:ext cx="1280587" cy="1280587"/>
      </dsp:txXfrm>
    </dsp:sp>
    <dsp:sp modelId="{A7F0864E-F51B-445A-A30A-BD8031AE7BE9}">
      <dsp:nvSpPr>
        <dsp:cNvPr id="0" name=""/>
        <dsp:cNvSpPr/>
      </dsp:nvSpPr>
      <dsp:spPr>
        <a:xfrm rot="14121">
          <a:off x="6780830" y="3280205"/>
          <a:ext cx="1469643" cy="27600"/>
        </a:xfrm>
        <a:custGeom>
          <a:avLst/>
          <a:gdLst/>
          <a:ahLst/>
          <a:cxnLst/>
          <a:rect l="0" t="0" r="0" b="0"/>
          <a:pathLst>
            <a:path>
              <a:moveTo>
                <a:pt x="0" y="13800"/>
              </a:moveTo>
              <a:lnTo>
                <a:pt x="1469643" y="1380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Univers Light" panose="020B0403020202020204" pitchFamily="34" charset="0"/>
          </a:endParaRPr>
        </a:p>
      </dsp:txBody>
      <dsp:txXfrm>
        <a:off x="7478911" y="3257264"/>
        <a:ext cx="73482" cy="73482"/>
      </dsp:txXfrm>
    </dsp:sp>
    <dsp:sp modelId="{CED69C87-3B71-47DB-856A-17171AFA1651}">
      <dsp:nvSpPr>
        <dsp:cNvPr id="0" name=""/>
        <dsp:cNvSpPr/>
      </dsp:nvSpPr>
      <dsp:spPr>
        <a:xfrm>
          <a:off x="8250459" y="2394664"/>
          <a:ext cx="1931692" cy="1812653"/>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Univers Light" panose="020B0403020202020204" pitchFamily="34" charset="0"/>
            </a:rPr>
            <a:t>HUBSCO</a:t>
          </a:r>
        </a:p>
      </dsp:txBody>
      <dsp:txXfrm>
        <a:off x="8533349" y="2660121"/>
        <a:ext cx="1365912" cy="1281739"/>
      </dsp:txXfrm>
    </dsp:sp>
    <dsp:sp modelId="{593DB18C-3E33-47FE-B8F8-1F5294CADD69}">
      <dsp:nvSpPr>
        <dsp:cNvPr id="0" name=""/>
        <dsp:cNvSpPr/>
      </dsp:nvSpPr>
      <dsp:spPr>
        <a:xfrm rot="10797246">
          <a:off x="3894620" y="3274624"/>
          <a:ext cx="1075201" cy="27600"/>
        </a:xfrm>
        <a:custGeom>
          <a:avLst/>
          <a:gdLst/>
          <a:ahLst/>
          <a:cxnLst/>
          <a:rect l="0" t="0" r="0" b="0"/>
          <a:pathLst>
            <a:path>
              <a:moveTo>
                <a:pt x="0" y="13800"/>
              </a:moveTo>
              <a:lnTo>
                <a:pt x="1075201" y="1380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Univers Light" panose="020B0403020202020204" pitchFamily="34" charset="0"/>
          </a:endParaRPr>
        </a:p>
      </dsp:txBody>
      <dsp:txXfrm rot="10800000">
        <a:off x="4405340" y="3261544"/>
        <a:ext cx="53760" cy="53760"/>
      </dsp:txXfrm>
    </dsp:sp>
    <dsp:sp modelId="{94A55695-27CF-4E0F-AB62-A17A3D4DBB42}">
      <dsp:nvSpPr>
        <dsp:cNvPr id="0" name=""/>
        <dsp:cNvSpPr/>
      </dsp:nvSpPr>
      <dsp:spPr>
        <a:xfrm>
          <a:off x="2083596" y="2384068"/>
          <a:ext cx="1811023" cy="1811023"/>
        </a:xfrm>
        <a:prstGeom prst="ellipse">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endParaRPr lang="en-US" sz="1600" kern="1200" dirty="0">
            <a:latin typeface="Univers Light" panose="020B0403020202020204" pitchFamily="34" charset="0"/>
          </a:endParaRPr>
        </a:p>
      </dsp:txBody>
      <dsp:txXfrm>
        <a:off x="2348814" y="2649286"/>
        <a:ext cx="1280587" cy="1280587"/>
      </dsp:txXfrm>
    </dsp:sp>
    <dsp:sp modelId="{A9B4B76A-9176-405A-914E-5B6F7CCE2E41}">
      <dsp:nvSpPr>
        <dsp:cNvPr id="0" name=""/>
        <dsp:cNvSpPr/>
      </dsp:nvSpPr>
      <dsp:spPr>
        <a:xfrm rot="5451138">
          <a:off x="5622747" y="4414465"/>
          <a:ext cx="471222" cy="27600"/>
        </a:xfrm>
        <a:custGeom>
          <a:avLst/>
          <a:gdLst/>
          <a:ahLst/>
          <a:cxnLst/>
          <a:rect l="0" t="0" r="0" b="0"/>
          <a:pathLst>
            <a:path>
              <a:moveTo>
                <a:pt x="0" y="13800"/>
              </a:moveTo>
              <a:lnTo>
                <a:pt x="471222" y="1380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Univers Light" panose="020B0403020202020204" pitchFamily="34" charset="0"/>
          </a:endParaRPr>
        </a:p>
      </dsp:txBody>
      <dsp:txXfrm rot="10800000">
        <a:off x="5846578" y="4416484"/>
        <a:ext cx="23561" cy="23561"/>
      </dsp:txXfrm>
    </dsp:sp>
    <dsp:sp modelId="{CD8F7591-66CA-468B-805E-267438F977A5}">
      <dsp:nvSpPr>
        <dsp:cNvPr id="0" name=""/>
        <dsp:cNvSpPr/>
      </dsp:nvSpPr>
      <dsp:spPr>
        <a:xfrm>
          <a:off x="4935872" y="4663750"/>
          <a:ext cx="1811023" cy="1811023"/>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Univers Light" panose="020B0403020202020204" pitchFamily="34" charset="0"/>
            </a:rPr>
            <a:t>P6</a:t>
          </a:r>
        </a:p>
      </dsp:txBody>
      <dsp:txXfrm>
        <a:off x="5201090" y="4928968"/>
        <a:ext cx="1280587" cy="12805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DBEE5-86E8-4E13-964D-5CBBED4C3A51}">
      <dsp:nvSpPr>
        <dsp:cNvPr id="0" name=""/>
        <dsp:cNvSpPr/>
      </dsp:nvSpPr>
      <dsp:spPr>
        <a:xfrm rot="10800000">
          <a:off x="2252964" y="955"/>
          <a:ext cx="7321563" cy="1635245"/>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1098" tIns="175260" rIns="327152" bIns="175260" numCol="1" spcCol="1270" anchor="ctr" anchorCtr="0">
          <a:noAutofit/>
        </a:bodyPr>
        <a:lstStyle/>
        <a:p>
          <a:pPr marL="0" lvl="0" indent="0" algn="ctr" defTabSz="2044700">
            <a:lnSpc>
              <a:spcPct val="90000"/>
            </a:lnSpc>
            <a:spcBef>
              <a:spcPct val="0"/>
            </a:spcBef>
            <a:spcAft>
              <a:spcPct val="35000"/>
            </a:spcAft>
            <a:buNone/>
          </a:pPr>
          <a:r>
            <a:rPr lang="en-US" sz="4600" kern="1200"/>
            <a:t>Uploading Plans In Interscope</a:t>
          </a:r>
        </a:p>
      </dsp:txBody>
      <dsp:txXfrm rot="10800000">
        <a:off x="2661775" y="955"/>
        <a:ext cx="6912752" cy="1635245"/>
      </dsp:txXfrm>
    </dsp:sp>
    <dsp:sp modelId="{E3048FED-37EA-42C5-99F6-4F99A1CAFBB3}">
      <dsp:nvSpPr>
        <dsp:cNvPr id="0" name=""/>
        <dsp:cNvSpPr/>
      </dsp:nvSpPr>
      <dsp:spPr>
        <a:xfrm>
          <a:off x="1435341" y="955"/>
          <a:ext cx="1635245" cy="16352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8C68C1B-31C9-4345-B7A7-D5CE3F57CB11}">
      <dsp:nvSpPr>
        <dsp:cNvPr id="0" name=""/>
        <dsp:cNvSpPr/>
      </dsp:nvSpPr>
      <dsp:spPr>
        <a:xfrm rot="10800000">
          <a:off x="2252964" y="2124333"/>
          <a:ext cx="7321563" cy="1635245"/>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1098" tIns="175260" rIns="327152" bIns="175260" numCol="1" spcCol="1270" anchor="ctr" anchorCtr="0">
          <a:noAutofit/>
        </a:bodyPr>
        <a:lstStyle/>
        <a:p>
          <a:pPr marL="0" lvl="0" indent="0" algn="ctr" defTabSz="2044700">
            <a:lnSpc>
              <a:spcPct val="90000"/>
            </a:lnSpc>
            <a:spcBef>
              <a:spcPct val="0"/>
            </a:spcBef>
            <a:spcAft>
              <a:spcPct val="35000"/>
            </a:spcAft>
            <a:buNone/>
          </a:pPr>
          <a:r>
            <a:rPr lang="en-US" sz="4600" kern="1200"/>
            <a:t>Bluebeam Invitations</a:t>
          </a:r>
        </a:p>
      </dsp:txBody>
      <dsp:txXfrm rot="10800000">
        <a:off x="2661775" y="2124333"/>
        <a:ext cx="6912752" cy="1635245"/>
      </dsp:txXfrm>
    </dsp:sp>
    <dsp:sp modelId="{745C78C7-0345-4169-AD1E-6846EA162BAF}">
      <dsp:nvSpPr>
        <dsp:cNvPr id="0" name=""/>
        <dsp:cNvSpPr/>
      </dsp:nvSpPr>
      <dsp:spPr>
        <a:xfrm>
          <a:off x="1435341" y="2124333"/>
          <a:ext cx="1635245" cy="16352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A043689-55DD-4F37-B828-3CE0FEE0CB1F}">
      <dsp:nvSpPr>
        <dsp:cNvPr id="0" name=""/>
        <dsp:cNvSpPr/>
      </dsp:nvSpPr>
      <dsp:spPr>
        <a:xfrm rot="10800000">
          <a:off x="2252964" y="4247712"/>
          <a:ext cx="7321563" cy="1635245"/>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1098" tIns="175260" rIns="327152" bIns="175260" numCol="1" spcCol="1270" anchor="ctr" anchorCtr="0">
          <a:noAutofit/>
        </a:bodyPr>
        <a:lstStyle/>
        <a:p>
          <a:pPr marL="0" lvl="0" indent="0" algn="ctr" defTabSz="2044700">
            <a:lnSpc>
              <a:spcPct val="90000"/>
            </a:lnSpc>
            <a:spcBef>
              <a:spcPct val="0"/>
            </a:spcBef>
            <a:spcAft>
              <a:spcPct val="35000"/>
            </a:spcAft>
            <a:buNone/>
          </a:pPr>
          <a:r>
            <a:rPr lang="en-US" sz="4600" kern="1200"/>
            <a:t>Responding to Comments</a:t>
          </a:r>
        </a:p>
      </dsp:txBody>
      <dsp:txXfrm rot="10800000">
        <a:off x="2661775" y="4247712"/>
        <a:ext cx="6912752" cy="1635245"/>
      </dsp:txXfrm>
    </dsp:sp>
    <dsp:sp modelId="{8DA4C5A4-44DD-492F-8080-2E0889A1DB74}">
      <dsp:nvSpPr>
        <dsp:cNvPr id="0" name=""/>
        <dsp:cNvSpPr/>
      </dsp:nvSpPr>
      <dsp:spPr>
        <a:xfrm>
          <a:off x="1435341" y="4247712"/>
          <a:ext cx="1635245" cy="163524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AF731-DF05-4A34-AB22-9E97A178BC18}">
      <dsp:nvSpPr>
        <dsp:cNvPr id="0" name=""/>
        <dsp:cNvSpPr/>
      </dsp:nvSpPr>
      <dsp:spPr>
        <a:xfrm>
          <a:off x="0" y="159950"/>
          <a:ext cx="10999304" cy="10483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baseline="0" dirty="0"/>
            <a:t>TRAINING</a:t>
          </a:r>
          <a:endParaRPr lang="en-US" sz="4300" kern="1200" dirty="0"/>
        </a:p>
      </dsp:txBody>
      <dsp:txXfrm>
        <a:off x="51178" y="211128"/>
        <a:ext cx="10896948" cy="9460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68E8A-40F2-46B7-BC61-BB31FC44C08A}">
      <dsp:nvSpPr>
        <dsp:cNvPr id="0" name=""/>
        <dsp:cNvSpPr/>
      </dsp:nvSpPr>
      <dsp:spPr>
        <a:xfrm>
          <a:off x="3627921" y="473616"/>
          <a:ext cx="3341256" cy="127371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latin typeface="Univers Light" panose="020B0403020202020204" pitchFamily="34" charset="0"/>
            </a:rPr>
            <a:t>CPC Training</a:t>
          </a:r>
        </a:p>
      </dsp:txBody>
      <dsp:txXfrm>
        <a:off x="3627921" y="473616"/>
        <a:ext cx="3341256" cy="1273713"/>
      </dsp:txXfrm>
    </dsp:sp>
    <dsp:sp modelId="{CE02743B-F57E-4904-A804-4113AAFC0402}">
      <dsp:nvSpPr>
        <dsp:cNvPr id="0" name=""/>
        <dsp:cNvSpPr/>
      </dsp:nvSpPr>
      <dsp:spPr>
        <a:xfrm>
          <a:off x="3627921" y="1755461"/>
          <a:ext cx="3341256" cy="274891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June 12, 2019</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June 12 WebEx</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October 9, 2019</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Oct 9 </a:t>
          </a:r>
          <a:r>
            <a:rPr lang="en-US" sz="2500" kern="1200" dirty="0" err="1">
              <a:solidFill>
                <a:schemeClr val="accent6">
                  <a:lumMod val="75000"/>
                </a:schemeClr>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WebEX</a:t>
          </a:r>
          <a:endParaRPr lang="en-US" sz="2500" kern="1200" dirty="0">
            <a:solidFill>
              <a:schemeClr val="accent6">
                <a:lumMod val="75000"/>
              </a:schemeClr>
            </a:solidFill>
            <a:latin typeface="Univers Light" panose="020B0403020202020204" pitchFamily="34" charset="0"/>
          </a:endParaRPr>
        </a:p>
      </dsp:txBody>
      <dsp:txXfrm>
        <a:off x="3627921" y="1755461"/>
        <a:ext cx="3341256" cy="2748913"/>
      </dsp:txXfrm>
    </dsp:sp>
    <dsp:sp modelId="{CE6A4B25-133C-44B2-9924-502C3FD19B1A}">
      <dsp:nvSpPr>
        <dsp:cNvPr id="0" name=""/>
        <dsp:cNvSpPr/>
      </dsp:nvSpPr>
      <dsp:spPr>
        <a:xfrm>
          <a:off x="7294148" y="505159"/>
          <a:ext cx="3341256" cy="1213874"/>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Univers Light" panose="020B0403020202020204" pitchFamily="34" charset="0"/>
            </a:rPr>
            <a:t>Interscope + Training</a:t>
          </a:r>
        </a:p>
      </dsp:txBody>
      <dsp:txXfrm>
        <a:off x="7294148" y="505159"/>
        <a:ext cx="3341256" cy="1213874"/>
      </dsp:txXfrm>
    </dsp:sp>
    <dsp:sp modelId="{C0E13378-0685-4316-A799-7A18638C1820}">
      <dsp:nvSpPr>
        <dsp:cNvPr id="0" name=""/>
        <dsp:cNvSpPr/>
      </dsp:nvSpPr>
      <dsp:spPr>
        <a:xfrm>
          <a:off x="7294148" y="1689085"/>
          <a:ext cx="3341256" cy="274891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April 9, 2019</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latin typeface="Univers Light" panose="020B0403020202020204" pitchFamily="34" charset="0"/>
            </a:rPr>
            <a:t>May 2, 2019</a:t>
          </a:r>
        </a:p>
        <a:p>
          <a:pPr marL="228600" lvl="1" indent="-228600" algn="l" defTabSz="1066800">
            <a:lnSpc>
              <a:spcPct val="90000"/>
            </a:lnSpc>
            <a:spcBef>
              <a:spcPct val="0"/>
            </a:spcBef>
            <a:spcAft>
              <a:spcPct val="15000"/>
            </a:spcAft>
            <a:buChar char="•"/>
          </a:pPr>
          <a:r>
            <a:rPr lang="en-US" sz="2400" kern="1200" dirty="0">
              <a:latin typeface="Univers Light" panose="020B0403020202020204" pitchFamily="34" charset="0"/>
            </a:rPr>
            <a:t>Sept 10, 2019</a:t>
          </a: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October 8, 2019</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October 22, 2019</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latin typeface="Univers Light" panose="020B0403020202020204" pitchFamily="34" charset="0"/>
            </a:rPr>
            <a:t>November 5, 2019</a:t>
          </a:r>
        </a:p>
      </dsp:txBody>
      <dsp:txXfrm>
        <a:off x="7294148" y="1689085"/>
        <a:ext cx="3341256" cy="2748913"/>
      </dsp:txXfrm>
    </dsp:sp>
    <dsp:sp modelId="{6FA125A3-73C5-4E2E-961A-A0A3D1466D14}">
      <dsp:nvSpPr>
        <dsp:cNvPr id="0" name=""/>
        <dsp:cNvSpPr/>
      </dsp:nvSpPr>
      <dsp:spPr>
        <a:xfrm>
          <a:off x="98853" y="474749"/>
          <a:ext cx="3341256" cy="127371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Univers Light" panose="020B0403020202020204" pitchFamily="34" charset="0"/>
            </a:rPr>
            <a:t>Designer and Contractor Training </a:t>
          </a:r>
          <a:r>
            <a:rPr lang="en-US" sz="2500" kern="1200" dirty="0">
              <a:latin typeface="Univers Light" panose="020B0403020202020204" pitchFamily="34" charset="0"/>
            </a:rPr>
            <a:t>by Request</a:t>
          </a:r>
        </a:p>
      </dsp:txBody>
      <dsp:txXfrm>
        <a:off x="98853" y="474749"/>
        <a:ext cx="3341256" cy="1273713"/>
      </dsp:txXfrm>
    </dsp:sp>
    <dsp:sp modelId="{A4A404C6-1E89-4E98-A6ED-AC2C39829649}">
      <dsp:nvSpPr>
        <dsp:cNvPr id="0" name=""/>
        <dsp:cNvSpPr/>
      </dsp:nvSpPr>
      <dsp:spPr>
        <a:xfrm>
          <a:off x="87860" y="1775500"/>
          <a:ext cx="3341256" cy="274891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Univers Light" panose="020B0403020202020204" pitchFamily="34" charset="0"/>
            </a:rPr>
            <a:t>Contact</a:t>
          </a:r>
          <a:r>
            <a:rPr lang="en-US" sz="2400" kern="1200" dirty="0">
              <a:latin typeface="Univers Light" panose="020B0403020202020204" pitchFamily="34" charset="0"/>
            </a:rPr>
            <a:t> </a:t>
          </a:r>
          <a:r>
            <a:rPr lang="en-US" sz="1800" kern="1200" dirty="0">
              <a:solidFill>
                <a:schemeClr val="accent6">
                  <a:lumMod val="75000"/>
                </a:schemeClr>
              </a:solidFill>
              <a:latin typeface="Univers Light" panose="020B0403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LeaAnne Hahnel</a:t>
          </a:r>
          <a:endParaRPr lang="en-US" sz="2400" kern="1200" dirty="0">
            <a:solidFill>
              <a:schemeClr val="accent6">
                <a:lumMod val="75000"/>
              </a:schemeClr>
            </a:solidFill>
            <a:latin typeface="Univers Light" panose="020B0403020202020204" pitchFamily="34" charset="0"/>
          </a:endParaRPr>
        </a:p>
      </dsp:txBody>
      <dsp:txXfrm>
        <a:off x="87860" y="1775500"/>
        <a:ext cx="3341256" cy="2748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E681C-01FA-4164-8A30-B7BEA5C19D0C}">
      <dsp:nvSpPr>
        <dsp:cNvPr id="0" name=""/>
        <dsp:cNvSpPr/>
      </dsp:nvSpPr>
      <dsp:spPr>
        <a:xfrm>
          <a:off x="3274085" y="-2952"/>
          <a:ext cx="6482029" cy="6482029"/>
        </a:xfrm>
        <a:prstGeom prst="circularArrow">
          <a:avLst>
            <a:gd name="adj1" fmla="val 5274"/>
            <a:gd name="adj2" fmla="val 312630"/>
            <a:gd name="adj3" fmla="val 14186292"/>
            <a:gd name="adj4" fmla="val 17151543"/>
            <a:gd name="adj5" fmla="val 5477"/>
          </a:avLst>
        </a:prstGeom>
        <a:solidFill>
          <a:schemeClr val="dk2">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D514C22-1FB8-4C2B-92B3-AA6604EAA52E}">
      <dsp:nvSpPr>
        <dsp:cNvPr id="0" name=""/>
        <dsp:cNvSpPr/>
      </dsp:nvSpPr>
      <dsp:spPr>
        <a:xfrm>
          <a:off x="5253753" y="4298"/>
          <a:ext cx="2522692" cy="1261346"/>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Univers Light" panose="020B0403020202020204" pitchFamily="34" charset="0"/>
            </a:rPr>
            <a:t>Track the life cycle of Capital Projects from</a:t>
          </a:r>
        </a:p>
      </dsp:txBody>
      <dsp:txXfrm>
        <a:off x="5315327" y="65872"/>
        <a:ext cx="2399544" cy="1138198"/>
      </dsp:txXfrm>
    </dsp:sp>
    <dsp:sp modelId="{2D6E7693-66D3-4ADA-989A-E36EE43563E6}">
      <dsp:nvSpPr>
        <dsp:cNvPr id="0" name=""/>
        <dsp:cNvSpPr/>
      </dsp:nvSpPr>
      <dsp:spPr>
        <a:xfrm>
          <a:off x="7531077" y="1319112"/>
          <a:ext cx="2522692" cy="1261346"/>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Univers Light" panose="020B0403020202020204" pitchFamily="34" charset="0"/>
            </a:rPr>
            <a:t>Authorization </a:t>
          </a:r>
        </a:p>
      </dsp:txBody>
      <dsp:txXfrm>
        <a:off x="7592651" y="1380686"/>
        <a:ext cx="2399544" cy="1138198"/>
      </dsp:txXfrm>
    </dsp:sp>
    <dsp:sp modelId="{DC9E53B9-A999-4AE1-B7B5-CC46CA4345BD}">
      <dsp:nvSpPr>
        <dsp:cNvPr id="0" name=""/>
        <dsp:cNvSpPr/>
      </dsp:nvSpPr>
      <dsp:spPr>
        <a:xfrm>
          <a:off x="7531077" y="3948738"/>
          <a:ext cx="2522692" cy="1261346"/>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Univers Light" panose="020B0403020202020204" pitchFamily="34" charset="0"/>
            </a:rPr>
            <a:t>Until closed out </a:t>
          </a:r>
        </a:p>
      </dsp:txBody>
      <dsp:txXfrm>
        <a:off x="7592651" y="4010312"/>
        <a:ext cx="2399544" cy="1138198"/>
      </dsp:txXfrm>
    </dsp:sp>
    <dsp:sp modelId="{AE43589A-39C9-4CAB-BF25-330145859577}">
      <dsp:nvSpPr>
        <dsp:cNvPr id="0" name=""/>
        <dsp:cNvSpPr/>
      </dsp:nvSpPr>
      <dsp:spPr>
        <a:xfrm>
          <a:off x="5253753" y="5263551"/>
          <a:ext cx="2522692" cy="1261346"/>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Univers Light" panose="020B0403020202020204" pitchFamily="34" charset="0"/>
            </a:rPr>
            <a:t>Tracks funding sources </a:t>
          </a:r>
        </a:p>
      </dsp:txBody>
      <dsp:txXfrm>
        <a:off x="5315327" y="5325125"/>
        <a:ext cx="2399544" cy="1138198"/>
      </dsp:txXfrm>
    </dsp:sp>
    <dsp:sp modelId="{47C8450E-53B8-44B5-81D4-1B40CDA7C4C3}">
      <dsp:nvSpPr>
        <dsp:cNvPr id="0" name=""/>
        <dsp:cNvSpPr/>
      </dsp:nvSpPr>
      <dsp:spPr>
        <a:xfrm>
          <a:off x="2976430" y="3948738"/>
          <a:ext cx="2522692" cy="1261346"/>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Univers Light" panose="020B0403020202020204" pitchFamily="34" charset="0"/>
            </a:rPr>
            <a:t>Tracks HUB data</a:t>
          </a:r>
        </a:p>
      </dsp:txBody>
      <dsp:txXfrm>
        <a:off x="3038004" y="4010312"/>
        <a:ext cx="2399544" cy="1138198"/>
      </dsp:txXfrm>
    </dsp:sp>
    <dsp:sp modelId="{EF3F8110-747C-43D4-9AA3-6FEAA3575DBF}">
      <dsp:nvSpPr>
        <dsp:cNvPr id="0" name=""/>
        <dsp:cNvSpPr/>
      </dsp:nvSpPr>
      <dsp:spPr>
        <a:xfrm>
          <a:off x="2976430" y="1319112"/>
          <a:ext cx="2522692" cy="1261346"/>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Univers Light" panose="020B0403020202020204" pitchFamily="34" charset="0"/>
            </a:rPr>
            <a:t>Uploads Drawings to Bluebeam</a:t>
          </a:r>
        </a:p>
      </dsp:txBody>
      <dsp:txXfrm>
        <a:off x="3038004" y="1380686"/>
        <a:ext cx="2399544" cy="1138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D98F4-7D97-41FB-87F6-427574BC2118}">
      <dsp:nvSpPr>
        <dsp:cNvPr id="0" name=""/>
        <dsp:cNvSpPr/>
      </dsp:nvSpPr>
      <dsp:spPr>
        <a:xfrm>
          <a:off x="0" y="19655"/>
          <a:ext cx="11111346" cy="144963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latin typeface="Univers Light" panose="020B0403020202020204" pitchFamily="34" charset="0"/>
            </a:rPr>
            <a:t>Bluebeam Integration</a:t>
          </a:r>
        </a:p>
      </dsp:txBody>
      <dsp:txXfrm>
        <a:off x="70765" y="90420"/>
        <a:ext cx="10969816" cy="1308100"/>
      </dsp:txXfrm>
    </dsp:sp>
    <dsp:sp modelId="{82104A04-9687-4E79-97EE-B49CA393117B}">
      <dsp:nvSpPr>
        <dsp:cNvPr id="0" name=""/>
        <dsp:cNvSpPr/>
      </dsp:nvSpPr>
      <dsp:spPr>
        <a:xfrm>
          <a:off x="0" y="1639205"/>
          <a:ext cx="11111346" cy="144963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Univers Light" panose="020B0403020202020204" pitchFamily="34" charset="0"/>
            </a:rPr>
            <a:t>Design Build Delivery Method</a:t>
          </a:r>
        </a:p>
      </dsp:txBody>
      <dsp:txXfrm>
        <a:off x="70765" y="1709970"/>
        <a:ext cx="10969816" cy="1308100"/>
      </dsp:txXfrm>
    </dsp:sp>
    <dsp:sp modelId="{0AB4231C-7647-46C4-B6D6-924884D20722}">
      <dsp:nvSpPr>
        <dsp:cNvPr id="0" name=""/>
        <dsp:cNvSpPr/>
      </dsp:nvSpPr>
      <dsp:spPr>
        <a:xfrm>
          <a:off x="0" y="3258755"/>
          <a:ext cx="11111346" cy="144963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latin typeface="Univers Light" panose="020B0403020202020204" pitchFamily="34" charset="0"/>
            </a:rPr>
            <a:t>Inspections Module </a:t>
          </a:r>
        </a:p>
      </dsp:txBody>
      <dsp:txXfrm>
        <a:off x="70765" y="3329520"/>
        <a:ext cx="10969816" cy="1308100"/>
      </dsp:txXfrm>
    </dsp:sp>
    <dsp:sp modelId="{E4BA49F4-47BC-497B-B155-F02F570F682B}">
      <dsp:nvSpPr>
        <dsp:cNvPr id="0" name=""/>
        <dsp:cNvSpPr/>
      </dsp:nvSpPr>
      <dsp:spPr>
        <a:xfrm>
          <a:off x="0" y="4878306"/>
          <a:ext cx="11111346" cy="144963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Univers Light" panose="020B0403020202020204" pitchFamily="34" charset="0"/>
            </a:rPr>
            <a:t>HUB Reporting</a:t>
          </a:r>
        </a:p>
      </dsp:txBody>
      <dsp:txXfrm>
        <a:off x="70765" y="4949071"/>
        <a:ext cx="10969816" cy="1308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21541-18B4-4504-8A4D-D872699272D5}">
      <dsp:nvSpPr>
        <dsp:cNvPr id="0" name=""/>
        <dsp:cNvSpPr/>
      </dsp:nvSpPr>
      <dsp:spPr>
        <a:xfrm>
          <a:off x="154133" y="382461"/>
          <a:ext cx="4969734" cy="5542779"/>
        </a:xfrm>
        <a:prstGeom prst="downArrow">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FDEFB99-CA92-44E6-9186-7D38DF96DF0C}">
      <dsp:nvSpPr>
        <dsp:cNvPr id="0" name=""/>
        <dsp:cNvSpPr/>
      </dsp:nvSpPr>
      <dsp:spPr>
        <a:xfrm>
          <a:off x="5670002" y="0"/>
          <a:ext cx="5670002" cy="6008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US" sz="5300" b="1" i="1" kern="1200">
              <a:solidFill>
                <a:srgbClr val="99FF99"/>
              </a:solidFill>
              <a:latin typeface="Univers Light" panose="020B0403020202020204" pitchFamily="34" charset="0"/>
            </a:rPr>
            <a:t>$</a:t>
          </a:r>
          <a:r>
            <a:rPr lang="en-US" sz="5400" b="1" i="1" kern="1200">
              <a:solidFill>
                <a:srgbClr val="99FF99"/>
              </a:solidFill>
              <a:latin typeface="Univers Light" panose="020B0403020202020204" pitchFamily="34" charset="0"/>
            </a:rPr>
            <a:t>6,000,000</a:t>
          </a:r>
        </a:p>
        <a:p>
          <a:pPr marL="0" lvl="0" indent="0" algn="ctr" defTabSz="2355850">
            <a:lnSpc>
              <a:spcPct val="90000"/>
            </a:lnSpc>
            <a:spcBef>
              <a:spcPct val="0"/>
            </a:spcBef>
            <a:spcAft>
              <a:spcPct val="35000"/>
            </a:spcAft>
            <a:buNone/>
          </a:pPr>
          <a:r>
            <a:rPr lang="en-US" sz="5400" b="0" i="0" kern="1200">
              <a:solidFill>
                <a:srgbClr val="99FF99"/>
              </a:solidFill>
              <a:latin typeface="Univers Light" panose="020B0403020202020204" pitchFamily="34" charset="0"/>
            </a:rPr>
            <a:t>in</a:t>
          </a:r>
          <a:r>
            <a:rPr lang="en-US" sz="5300" kern="1200">
              <a:solidFill>
                <a:srgbClr val="99FF99"/>
              </a:solidFill>
              <a:latin typeface="Univers Light" panose="020B0403020202020204" pitchFamily="34" charset="0"/>
            </a:rPr>
            <a:t> </a:t>
          </a:r>
          <a:r>
            <a:rPr lang="en-US" sz="5300" b="1" kern="1200">
              <a:solidFill>
                <a:srgbClr val="99FF99"/>
              </a:solidFill>
              <a:latin typeface="Univers Light" panose="020B0403020202020204" pitchFamily="34" charset="0"/>
            </a:rPr>
            <a:t>SAVINGS</a:t>
          </a:r>
          <a:r>
            <a:rPr lang="en-US" sz="5300" kern="1200">
              <a:solidFill>
                <a:srgbClr val="99FF99"/>
              </a:solidFill>
              <a:latin typeface="Univers Light" panose="020B0403020202020204" pitchFamily="34" charset="0"/>
            </a:rPr>
            <a:t> to date for the State of North Carolina</a:t>
          </a:r>
          <a:endParaRPr lang="en-US" sz="5300" kern="1200" dirty="0">
            <a:solidFill>
              <a:srgbClr val="99FF99"/>
            </a:solidFill>
            <a:latin typeface="Univers Light" panose="020B0403020202020204" pitchFamily="34" charset="0"/>
          </a:endParaRPr>
        </a:p>
      </dsp:txBody>
      <dsp:txXfrm>
        <a:off x="5670002" y="0"/>
        <a:ext cx="5670002" cy="60082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012F8-1ED1-49A7-8F25-FA895EE17C7F}">
      <dsp:nvSpPr>
        <dsp:cNvPr id="0" name=""/>
        <dsp:cNvSpPr/>
      </dsp:nvSpPr>
      <dsp:spPr>
        <a:xfrm>
          <a:off x="5261" y="0"/>
          <a:ext cx="10765760" cy="967537"/>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77343" rIns="77343" bIns="77343" numCol="1" spcCol="1270" anchor="ctr" anchorCtr="0">
          <a:noAutofit/>
        </a:bodyPr>
        <a:lstStyle/>
        <a:p>
          <a:pPr marL="0" lvl="0" indent="0" algn="ctr" defTabSz="2578100">
            <a:lnSpc>
              <a:spcPct val="90000"/>
            </a:lnSpc>
            <a:spcBef>
              <a:spcPct val="0"/>
            </a:spcBef>
            <a:spcAft>
              <a:spcPct val="35000"/>
            </a:spcAft>
            <a:buNone/>
          </a:pPr>
          <a:r>
            <a:rPr lang="en-US" sz="5800" kern="1200" baseline="0" dirty="0"/>
            <a:t>Change is…</a:t>
          </a:r>
          <a:endParaRPr lang="en-US" sz="5800" kern="1200" dirty="0"/>
        </a:p>
      </dsp:txBody>
      <dsp:txXfrm>
        <a:off x="489030" y="0"/>
        <a:ext cx="9798223" cy="9675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8A22D-7B54-406F-AA08-F231C4DC2DA8}">
      <dsp:nvSpPr>
        <dsp:cNvPr id="0" name=""/>
        <dsp:cNvSpPr/>
      </dsp:nvSpPr>
      <dsp:spPr>
        <a:xfrm rot="5400000">
          <a:off x="559106" y="2261939"/>
          <a:ext cx="1669095" cy="2777337"/>
        </a:xfrm>
        <a:prstGeom prst="corner">
          <a:avLst>
            <a:gd name="adj1" fmla="val 16120"/>
            <a:gd name="adj2" fmla="val 161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3F9E92-5F8E-4B0F-820D-52BD6AE5DBE0}">
      <dsp:nvSpPr>
        <dsp:cNvPr id="0" name=""/>
        <dsp:cNvSpPr/>
      </dsp:nvSpPr>
      <dsp:spPr>
        <a:xfrm>
          <a:off x="280493" y="3091764"/>
          <a:ext cx="2507395" cy="219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solidFill>
                <a:schemeClr val="bg1"/>
              </a:solidFill>
            </a:rPr>
            <a:t>Difficult</a:t>
          </a:r>
        </a:p>
      </dsp:txBody>
      <dsp:txXfrm>
        <a:off x="280493" y="3091764"/>
        <a:ext cx="2507395" cy="2197879"/>
      </dsp:txXfrm>
    </dsp:sp>
    <dsp:sp modelId="{FD7917E9-5E51-4BC2-8A8E-72237988A78E}">
      <dsp:nvSpPr>
        <dsp:cNvPr id="0" name=""/>
        <dsp:cNvSpPr/>
      </dsp:nvSpPr>
      <dsp:spPr>
        <a:xfrm>
          <a:off x="2314795" y="2057468"/>
          <a:ext cx="473093" cy="473093"/>
        </a:xfrm>
        <a:prstGeom prst="triangle">
          <a:avLst>
            <a:gd name="adj" fmla="val 100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118AE9-2FFD-4931-8B50-C26BEAD5F62A}">
      <dsp:nvSpPr>
        <dsp:cNvPr id="0" name=""/>
        <dsp:cNvSpPr/>
      </dsp:nvSpPr>
      <dsp:spPr>
        <a:xfrm rot="5400000">
          <a:off x="3628648" y="1502377"/>
          <a:ext cx="1669095" cy="2777337"/>
        </a:xfrm>
        <a:prstGeom prst="corner">
          <a:avLst>
            <a:gd name="adj1" fmla="val 16120"/>
            <a:gd name="adj2" fmla="val 161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3DFEE-BC7C-4EA4-BC6A-07C8FEA7B7B3}">
      <dsp:nvSpPr>
        <dsp:cNvPr id="0" name=""/>
        <dsp:cNvSpPr/>
      </dsp:nvSpPr>
      <dsp:spPr>
        <a:xfrm>
          <a:off x="3350035" y="2332203"/>
          <a:ext cx="2507395" cy="219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solidFill>
                <a:schemeClr val="bg1"/>
              </a:solidFill>
            </a:rPr>
            <a:t>Scary</a:t>
          </a:r>
        </a:p>
      </dsp:txBody>
      <dsp:txXfrm>
        <a:off x="3350035" y="2332203"/>
        <a:ext cx="2507395" cy="2197879"/>
      </dsp:txXfrm>
    </dsp:sp>
    <dsp:sp modelId="{25CDB9AC-CDED-491E-B437-50C6DB0A76F8}">
      <dsp:nvSpPr>
        <dsp:cNvPr id="0" name=""/>
        <dsp:cNvSpPr/>
      </dsp:nvSpPr>
      <dsp:spPr>
        <a:xfrm>
          <a:off x="5384337" y="1297907"/>
          <a:ext cx="473093" cy="473093"/>
        </a:xfrm>
        <a:prstGeom prst="triangle">
          <a:avLst>
            <a:gd name="adj" fmla="val 100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06A64B-2DE6-43EC-823D-2C439326DB4B}">
      <dsp:nvSpPr>
        <dsp:cNvPr id="0" name=""/>
        <dsp:cNvSpPr/>
      </dsp:nvSpPr>
      <dsp:spPr>
        <a:xfrm rot="5400000">
          <a:off x="6698190" y="742816"/>
          <a:ext cx="1669095" cy="2777337"/>
        </a:xfrm>
        <a:prstGeom prst="corner">
          <a:avLst>
            <a:gd name="adj1" fmla="val 16120"/>
            <a:gd name="adj2" fmla="val 161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E19C24-06EC-4CBA-9B7D-40A006D733D1}">
      <dsp:nvSpPr>
        <dsp:cNvPr id="0" name=""/>
        <dsp:cNvSpPr/>
      </dsp:nvSpPr>
      <dsp:spPr>
        <a:xfrm>
          <a:off x="6419576" y="1572642"/>
          <a:ext cx="2507395" cy="219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solidFill>
                <a:schemeClr val="bg1"/>
              </a:solidFill>
            </a:rPr>
            <a:t>Unknown</a:t>
          </a:r>
          <a:endParaRPr lang="en-US" sz="4400" kern="1200" dirty="0">
            <a:solidFill>
              <a:schemeClr val="bg1"/>
            </a:solidFill>
          </a:endParaRPr>
        </a:p>
      </dsp:txBody>
      <dsp:txXfrm>
        <a:off x="6419576" y="1572642"/>
        <a:ext cx="2507395" cy="2197879"/>
      </dsp:txXfrm>
    </dsp:sp>
    <dsp:sp modelId="{43968463-87FC-4E9C-A8CF-F982BBDA6F22}">
      <dsp:nvSpPr>
        <dsp:cNvPr id="0" name=""/>
        <dsp:cNvSpPr/>
      </dsp:nvSpPr>
      <dsp:spPr>
        <a:xfrm>
          <a:off x="8453878" y="538346"/>
          <a:ext cx="473093" cy="473093"/>
        </a:xfrm>
        <a:prstGeom prst="triangle">
          <a:avLst>
            <a:gd name="adj" fmla="val 100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1E2AFC-C89E-407A-B716-AEC9AD64C4F1}">
      <dsp:nvSpPr>
        <dsp:cNvPr id="0" name=""/>
        <dsp:cNvSpPr/>
      </dsp:nvSpPr>
      <dsp:spPr>
        <a:xfrm rot="5400000">
          <a:off x="9767732" y="-16744"/>
          <a:ext cx="1669095" cy="2777337"/>
        </a:xfrm>
        <a:prstGeom prst="corner">
          <a:avLst>
            <a:gd name="adj1" fmla="val 16120"/>
            <a:gd name="adj2" fmla="val 161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7C02D4-97D0-4E88-9D4C-11F14B515A31}">
      <dsp:nvSpPr>
        <dsp:cNvPr id="0" name=""/>
        <dsp:cNvSpPr/>
      </dsp:nvSpPr>
      <dsp:spPr>
        <a:xfrm>
          <a:off x="9489118" y="813080"/>
          <a:ext cx="2507395" cy="219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bg1"/>
              </a:solidFill>
            </a:rPr>
            <a:t>Frustrating</a:t>
          </a:r>
        </a:p>
      </dsp:txBody>
      <dsp:txXfrm>
        <a:off x="9489118" y="813080"/>
        <a:ext cx="2507395" cy="21978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4A5B5-8C0B-4150-AF74-3A2EAF7044B8}">
      <dsp:nvSpPr>
        <dsp:cNvPr id="0" name=""/>
        <dsp:cNvSpPr/>
      </dsp:nvSpPr>
      <dsp:spPr>
        <a:xfrm>
          <a:off x="2183209" y="-273807"/>
          <a:ext cx="6719525" cy="6719525"/>
        </a:xfrm>
        <a:prstGeom prst="circularArrow">
          <a:avLst>
            <a:gd name="adj1" fmla="val 5310"/>
            <a:gd name="adj2" fmla="val 343918"/>
            <a:gd name="adj3" fmla="val 12695751"/>
            <a:gd name="adj4" fmla="val 18075192"/>
            <a:gd name="adj5" fmla="val 6195"/>
          </a:avLst>
        </a:prstGeom>
        <a:solidFill>
          <a:schemeClr val="dk2">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64F95CB-5B49-458A-8C05-6F3B064D1B75}">
      <dsp:nvSpPr>
        <dsp:cNvPr id="0" name=""/>
        <dsp:cNvSpPr/>
      </dsp:nvSpPr>
      <dsp:spPr>
        <a:xfrm>
          <a:off x="3319988" y="0"/>
          <a:ext cx="4445968" cy="222298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a:t>A Process</a:t>
          </a:r>
        </a:p>
      </dsp:txBody>
      <dsp:txXfrm>
        <a:off x="3428505" y="108517"/>
        <a:ext cx="4228934" cy="2005950"/>
      </dsp:txXfrm>
    </dsp:sp>
    <dsp:sp modelId="{DD124F6F-957F-44E6-83CF-5B6CF058D183}">
      <dsp:nvSpPr>
        <dsp:cNvPr id="0" name=""/>
        <dsp:cNvSpPr/>
      </dsp:nvSpPr>
      <dsp:spPr>
        <a:xfrm>
          <a:off x="3319988" y="3951971"/>
          <a:ext cx="4445968" cy="2222984"/>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a:t>Not an Event</a:t>
          </a:r>
        </a:p>
      </dsp:txBody>
      <dsp:txXfrm>
        <a:off x="3428505" y="4060488"/>
        <a:ext cx="4228934" cy="20059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D8C30-2AAA-40F2-8146-7C8F843B6B80}">
      <dsp:nvSpPr>
        <dsp:cNvPr id="0" name=""/>
        <dsp:cNvSpPr/>
      </dsp:nvSpPr>
      <dsp:spPr>
        <a:xfrm>
          <a:off x="8525327" y="1780974"/>
          <a:ext cx="2551442" cy="255157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67F6B-C744-4662-BDD4-E64D033C88B2}">
      <dsp:nvSpPr>
        <dsp:cNvPr id="0" name=""/>
        <dsp:cNvSpPr/>
      </dsp:nvSpPr>
      <dsp:spPr>
        <a:xfrm>
          <a:off x="8610667" y="1866041"/>
          <a:ext cx="2381856" cy="2381438"/>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We created JIT’s</a:t>
          </a:r>
        </a:p>
      </dsp:txBody>
      <dsp:txXfrm>
        <a:off x="8950933" y="2206311"/>
        <a:ext cx="1701326" cy="1700899"/>
      </dsp:txXfrm>
    </dsp:sp>
    <dsp:sp modelId="{C3F162F8-8184-4E98-A511-68483CD9ED9A}">
      <dsp:nvSpPr>
        <dsp:cNvPr id="0" name=""/>
        <dsp:cNvSpPr/>
      </dsp:nvSpPr>
      <dsp:spPr>
        <a:xfrm rot="2700000">
          <a:off x="5877583" y="1780794"/>
          <a:ext cx="2551484" cy="255148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6A56B-7BA6-4FE0-8130-EC178893F252}">
      <dsp:nvSpPr>
        <dsp:cNvPr id="0" name=""/>
        <dsp:cNvSpPr/>
      </dsp:nvSpPr>
      <dsp:spPr>
        <a:xfrm>
          <a:off x="5973885" y="1866041"/>
          <a:ext cx="2381856" cy="2381438"/>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SME’s for each discipline on this committee</a:t>
          </a:r>
        </a:p>
      </dsp:txBody>
      <dsp:txXfrm>
        <a:off x="6314150" y="2206311"/>
        <a:ext cx="1701326" cy="1700899"/>
      </dsp:txXfrm>
    </dsp:sp>
    <dsp:sp modelId="{5C830E9D-8EC4-467A-98D9-BFBC920874BB}">
      <dsp:nvSpPr>
        <dsp:cNvPr id="0" name=""/>
        <dsp:cNvSpPr/>
      </dsp:nvSpPr>
      <dsp:spPr>
        <a:xfrm rot="2700000">
          <a:off x="3251742" y="1780794"/>
          <a:ext cx="2551484" cy="255148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3FFAE9-CBDC-4B60-B080-A5083CF5D348}">
      <dsp:nvSpPr>
        <dsp:cNvPr id="0" name=""/>
        <dsp:cNvSpPr/>
      </dsp:nvSpPr>
      <dsp:spPr>
        <a:xfrm>
          <a:off x="3337103" y="1866041"/>
          <a:ext cx="2381856" cy="2381438"/>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We Collaborated for Best Practices</a:t>
          </a:r>
        </a:p>
      </dsp:txBody>
      <dsp:txXfrm>
        <a:off x="3677368" y="2206311"/>
        <a:ext cx="1701326" cy="1700899"/>
      </dsp:txXfrm>
    </dsp:sp>
    <dsp:sp modelId="{502DD867-5A44-47BE-99D0-082564501AF8}">
      <dsp:nvSpPr>
        <dsp:cNvPr id="0" name=""/>
        <dsp:cNvSpPr/>
      </dsp:nvSpPr>
      <dsp:spPr>
        <a:xfrm rot="2700000">
          <a:off x="614960" y="1780794"/>
          <a:ext cx="2551484" cy="2551484"/>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8FF88-45B4-48C4-970F-66474F4A1C39}">
      <dsp:nvSpPr>
        <dsp:cNvPr id="0" name=""/>
        <dsp:cNvSpPr/>
      </dsp:nvSpPr>
      <dsp:spPr>
        <a:xfrm>
          <a:off x="700321" y="1866041"/>
          <a:ext cx="2381856" cy="2381438"/>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We Organized a Committee </a:t>
          </a:r>
        </a:p>
      </dsp:txBody>
      <dsp:txXfrm>
        <a:off x="1040586" y="2206311"/>
        <a:ext cx="1701326" cy="17008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25EB1-0A9C-49AC-A05E-1620947FD502}">
      <dsp:nvSpPr>
        <dsp:cNvPr id="0" name=""/>
        <dsp:cNvSpPr/>
      </dsp:nvSpPr>
      <dsp:spPr>
        <a:xfrm>
          <a:off x="7059081" y="0"/>
          <a:ext cx="3757252" cy="5532119"/>
        </a:xfrm>
        <a:prstGeom prst="upArrow">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958E8D8-5A74-4EEB-AA6D-A74790BAEC20}">
      <dsp:nvSpPr>
        <dsp:cNvPr id="0" name=""/>
        <dsp:cNvSpPr/>
      </dsp:nvSpPr>
      <dsp:spPr>
        <a:xfrm>
          <a:off x="569280" y="0"/>
          <a:ext cx="6375944" cy="553211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2752" tIns="0" rIns="682752" bIns="682752" numCol="1" spcCol="1270" anchor="ctr" anchorCtr="0">
          <a:noAutofit/>
        </a:bodyPr>
        <a:lstStyle/>
        <a:p>
          <a:pPr marL="0" lvl="0" indent="0" algn="r" defTabSz="4267200">
            <a:lnSpc>
              <a:spcPct val="90000"/>
            </a:lnSpc>
            <a:spcBef>
              <a:spcPct val="0"/>
            </a:spcBef>
            <a:spcAft>
              <a:spcPct val="35000"/>
            </a:spcAft>
            <a:buNone/>
          </a:pPr>
          <a:r>
            <a:rPr lang="en-US" sz="9600" b="1" i="0" kern="1200" dirty="0">
              <a:solidFill>
                <a:schemeClr val="bg1"/>
              </a:solidFill>
              <a:latin typeface="Univers Light" panose="020B0403020202020204" pitchFamily="34" charset="0"/>
            </a:rPr>
            <a:t>39 %</a:t>
          </a:r>
          <a:r>
            <a:rPr lang="en-US" sz="8000" b="1" i="0" kern="1200" dirty="0">
              <a:solidFill>
                <a:schemeClr val="bg1"/>
              </a:solidFill>
              <a:latin typeface="Univers Light" panose="020B0403020202020204" pitchFamily="34" charset="0"/>
            </a:rPr>
            <a:t> </a:t>
          </a:r>
          <a:r>
            <a:rPr lang="en-US" sz="7200" b="1" i="0" kern="1200" dirty="0">
              <a:solidFill>
                <a:schemeClr val="bg1"/>
              </a:solidFill>
              <a:latin typeface="Univers Light" panose="020B0403020202020204" pitchFamily="34" charset="0"/>
            </a:rPr>
            <a:t>Increase in Productivity</a:t>
          </a:r>
          <a:endParaRPr lang="en-US" sz="8000" b="1" kern="1200" dirty="0">
            <a:solidFill>
              <a:schemeClr val="bg1"/>
            </a:solidFill>
            <a:latin typeface="Univers Light" panose="020B0403020202020204" pitchFamily="34" charset="0"/>
          </a:endParaRPr>
        </a:p>
      </dsp:txBody>
      <dsp:txXfrm>
        <a:off x="569280" y="0"/>
        <a:ext cx="6375944" cy="553211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6AC4FB8F-ED15-48AB-97BD-17129D4E699D}" type="datetimeFigureOut">
              <a:rPr lang="en-US" smtClean="0"/>
              <a:t>3/26/2019</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E6B3739-9081-478F-812E-AE7CE140632E}" type="slidenum">
              <a:rPr lang="en-US" smtClean="0"/>
              <a:t>‹#›</a:t>
            </a:fld>
            <a:endParaRPr lang="en-US" dirty="0"/>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BC9D437-CD83-4825-AD0D-5E7B341BC79B}" type="datetimeFigureOut">
              <a:rPr lang="en-US" smtClean="0"/>
              <a:t>3/26/2019</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3"/>
            <a:ext cx="5486400" cy="31375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60CF8BB-EBC7-4B8F-9632-A5A136FBB880}" type="slidenum">
              <a:rPr lang="en-US" smtClean="0"/>
              <a:t>‹#›</a:t>
            </a:fld>
            <a:endParaRPr lang="en-US" dirty="0"/>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CF8BB-EBC7-4B8F-9632-A5A136FBB880}" type="slidenum">
              <a:rPr lang="en-US" smtClean="0"/>
              <a:t>1</a:t>
            </a:fld>
            <a:endParaRPr lang="en-US" dirty="0"/>
          </a:p>
        </p:txBody>
      </p:sp>
    </p:spTree>
    <p:extLst>
      <p:ext uri="{BB962C8B-B14F-4D97-AF65-F5344CB8AC3E}">
        <p14:creationId xmlns:p14="http://schemas.microsoft.com/office/powerpoint/2010/main" val="367438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flow chart of our project implementation journey</a:t>
            </a:r>
          </a:p>
          <a:p>
            <a:r>
              <a:rPr lang="en-US" dirty="0"/>
              <a:t>Highlights of Chart</a:t>
            </a:r>
          </a:p>
          <a:p>
            <a:endParaRPr lang="en-US" dirty="0"/>
          </a:p>
          <a:p>
            <a:r>
              <a:rPr lang="en-US" dirty="0"/>
              <a:t>We identified our manual workflow and adapted them to an electronic platform.  </a:t>
            </a:r>
          </a:p>
          <a:p>
            <a:r>
              <a:rPr lang="en-US" dirty="0"/>
              <a:t>We accomplished this by creating tool chests within BB for each discipline, created permissions with BB so the user would not be overwhelmed by features they may not use daily, </a:t>
            </a:r>
          </a:p>
          <a:p>
            <a:r>
              <a:rPr lang="en-US" dirty="0"/>
              <a:t>The Biggest hurdle was creating a technology bridge between Interscope &amp; BB the cavoite a solution that was acceptable to the State’s IT dept. </a:t>
            </a:r>
          </a:p>
          <a:p>
            <a:r>
              <a:rPr lang="en-US" dirty="0"/>
              <a:t>We also identified our need for electronic document management.  We have the whole paper document management process figured out….the digital platform is a bit different.</a:t>
            </a:r>
          </a:p>
          <a:p>
            <a:r>
              <a:rPr lang="en-US" dirty="0"/>
              <a:t>The red arrow indicates where we are in the process and the beginning of phase 2, which is construction management.  </a:t>
            </a:r>
          </a:p>
          <a:p>
            <a:endParaRPr lang="en-US" dirty="0"/>
          </a:p>
          <a:p>
            <a:r>
              <a:rPr lang="en-US" dirty="0"/>
              <a:t>What does all of this mean for SCO productivity?</a:t>
            </a:r>
          </a:p>
        </p:txBody>
      </p:sp>
      <p:sp>
        <p:nvSpPr>
          <p:cNvPr id="4" name="Slide Number Placeholder 3"/>
          <p:cNvSpPr>
            <a:spLocks noGrp="1"/>
          </p:cNvSpPr>
          <p:nvPr>
            <p:ph type="sldNum" sz="quarter" idx="5"/>
          </p:nvPr>
        </p:nvSpPr>
        <p:spPr/>
        <p:txBody>
          <a:bodyPr/>
          <a:lstStyle/>
          <a:p>
            <a:fld id="{560CF8BB-EBC7-4B8F-9632-A5A136FBB880}" type="slidenum">
              <a:rPr lang="en-US" smtClean="0"/>
              <a:t>10</a:t>
            </a:fld>
            <a:endParaRPr lang="en-US" dirty="0"/>
          </a:p>
        </p:txBody>
      </p:sp>
    </p:spTree>
    <p:extLst>
      <p:ext uri="{BB962C8B-B14F-4D97-AF65-F5344CB8AC3E}">
        <p14:creationId xmlns:p14="http://schemas.microsoft.com/office/powerpoint/2010/main" val="2351678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At last year’s conference we projected the implementation of Bluebeam would create a savings of $3.9 m over 5 years. I think it is to early to speak to any cost avoidance but we can speak to productivity</a:t>
            </a:r>
          </a:p>
          <a:p>
            <a:r>
              <a:rPr lang="en-US" sz="1800" dirty="0"/>
              <a:t>based on 3 months of data:</a:t>
            </a:r>
          </a:p>
          <a:p>
            <a:r>
              <a:rPr lang="en-US" sz="1800" dirty="0"/>
              <a:t>We are realizing a 39% increase in productivity which has increased the workload capacity </a:t>
            </a:r>
          </a:p>
          <a:p>
            <a:r>
              <a:rPr lang="en-US" sz="1800" dirty="0"/>
              <a:t>Removing the need to hire additional staff to accommodate the increased workload.</a:t>
            </a:r>
          </a:p>
          <a:p>
            <a:endParaRPr lang="en-US" sz="1800" dirty="0"/>
          </a:p>
          <a:p>
            <a:endParaRPr lang="en-US" sz="1800" dirty="0"/>
          </a:p>
          <a:p>
            <a:r>
              <a:rPr lang="en-US" sz="1800" dirty="0"/>
              <a:t>That is pretty impressive when you throw in a learning curve.  This really demonstrates our Design Review team’s commitment to excellence.  Applause!</a:t>
            </a:r>
          </a:p>
          <a:p>
            <a:endParaRPr lang="en-US" dirty="0"/>
          </a:p>
        </p:txBody>
      </p:sp>
      <p:sp>
        <p:nvSpPr>
          <p:cNvPr id="4" name="Slide Number Placeholder 3"/>
          <p:cNvSpPr>
            <a:spLocks noGrp="1"/>
          </p:cNvSpPr>
          <p:nvPr>
            <p:ph type="sldNum" sz="quarter" idx="10"/>
          </p:nvPr>
        </p:nvSpPr>
        <p:spPr/>
        <p:txBody>
          <a:bodyPr/>
          <a:lstStyle/>
          <a:p>
            <a:fld id="{5F445AAF-039E-46C6-9D8A-F7D40636898D}" type="slidenum">
              <a:rPr lang="en-US" smtClean="0"/>
              <a:t>11</a:t>
            </a:fld>
            <a:endParaRPr lang="en-US" dirty="0"/>
          </a:p>
        </p:txBody>
      </p:sp>
    </p:spTree>
    <p:extLst>
      <p:ext uri="{BB962C8B-B14F-4D97-AF65-F5344CB8AC3E}">
        <p14:creationId xmlns:p14="http://schemas.microsoft.com/office/powerpoint/2010/main" val="1379407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What does this implementation look like for designers: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We want you all to send us your plans electronically, if possible. And  If it is a larger project, please submit electronically and send one paper 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 more CD’s, flash drives needed.  Just a user logon for Interscope and you are a few clicks away from electronically uploading your plans.  BTW, </a:t>
            </a:r>
            <a:r>
              <a:rPr lang="en-US" sz="1600" dirty="0">
                <a:latin typeface="Basic Sans SF" pitchFamily="2" charset="0"/>
              </a:rPr>
              <a:t>Bluebeam does </a:t>
            </a:r>
            <a:r>
              <a:rPr lang="en-US" sz="1600" b="1" i="1" dirty="0">
                <a:latin typeface="Basic Sans SF" pitchFamily="2" charset="0"/>
              </a:rPr>
              <a:t>NOT </a:t>
            </a:r>
            <a:r>
              <a:rPr lang="en-US" sz="1600" dirty="0">
                <a:latin typeface="Basic Sans SF" pitchFamily="2" charset="0"/>
              </a:rPr>
              <a:t>have files size limits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r>
              <a:rPr lang="en-US" sz="1600" dirty="0"/>
              <a:t>A few things to consider before uploading your documents:</a:t>
            </a:r>
          </a:p>
          <a:p>
            <a:r>
              <a:rPr lang="en-US" sz="1600" dirty="0"/>
              <a:t>	A-</a:t>
            </a:r>
            <a:r>
              <a:rPr lang="en-US" sz="1600" dirty="0">
                <a:latin typeface="Basic Sans SF" pitchFamily="2" charset="0"/>
              </a:rPr>
              <a:t>All files must be electronically created and be a  PDF</a:t>
            </a:r>
          </a:p>
          <a:p>
            <a:r>
              <a:rPr lang="en-US" sz="1600" dirty="0"/>
              <a:t>	B-</a:t>
            </a:r>
            <a:r>
              <a:rPr lang="en-US" sz="1600" dirty="0">
                <a:latin typeface="Basic Sans SF" pitchFamily="2" charset="0"/>
              </a:rPr>
              <a:t>CAD and/or Rivet files will need to be converted to PDF prior to upload</a:t>
            </a:r>
          </a:p>
          <a:p>
            <a:r>
              <a:rPr lang="en-US" sz="1600" dirty="0">
                <a:latin typeface="Basic Sans SF" pitchFamily="2" charset="0"/>
              </a:rPr>
              <a:t>	C-Be sure all of your pages are electronically numbered if not electronically numbered,  The page numbers turn to “</a:t>
            </a:r>
            <a:r>
              <a:rPr lang="en-US" sz="1600" dirty="0" err="1">
                <a:latin typeface="Basic Sans SF" pitchFamily="2" charset="0"/>
              </a:rPr>
              <a:t>Jiberish</a:t>
            </a:r>
            <a:r>
              <a:rPr lang="en-US" sz="1600" dirty="0">
                <a:latin typeface="Basic Sans SF" pitchFamily="2" charset="0"/>
              </a:rPr>
              <a:t>” Apparently this is a technical term coined by the BB Committee</a:t>
            </a:r>
          </a:p>
          <a:p>
            <a:r>
              <a:rPr lang="en-US" sz="1600" dirty="0"/>
              <a:t>	D-Please follow the naming conventions outlined in the State Construction Manual in Section 512</a:t>
            </a:r>
          </a:p>
          <a:p>
            <a:r>
              <a:rPr lang="en-US" sz="1600" dirty="0"/>
              <a:t>	</a:t>
            </a:r>
          </a:p>
          <a:p>
            <a:r>
              <a:rPr lang="en-US" sz="1600" dirty="0">
                <a:latin typeface="Basic Sans SF" pitchFamily="2" charset="0"/>
              </a:rPr>
              <a:t>Special NOTE:  Signatures that prevent markups are prohibited on drawings being submitted for review.  in other words, no need to lock your drawings at this stage</a:t>
            </a:r>
          </a:p>
          <a:p>
            <a:r>
              <a:rPr lang="en-US" sz="1600" dirty="0">
                <a:latin typeface="Basic Sans SF" pitchFamily="2" charset="0"/>
              </a:rPr>
              <a:t>BUT signatures are required on BID Sets</a:t>
            </a:r>
          </a:p>
          <a:p>
            <a:endParaRPr lang="en-US" sz="1600" dirty="0">
              <a:latin typeface="Basic Sans SF" pitchFamily="2" charset="0"/>
            </a:endParaRPr>
          </a:p>
          <a:p>
            <a:r>
              <a:rPr lang="en-US" sz="1600" dirty="0">
                <a:latin typeface="Basic Sans SF" pitchFamily="2" charset="0"/>
              </a:rPr>
              <a:t>You can find step by step training on designer submittals under the Help Tab in Interscope</a:t>
            </a:r>
          </a:p>
          <a:p>
            <a:endParaRPr lang="en-US" sz="1600" dirty="0">
              <a:latin typeface="Basic Sans SF" pitchFamily="2" charset="0"/>
            </a:endParaRPr>
          </a:p>
          <a:p>
            <a:r>
              <a:rPr lang="en-US" sz="1600" dirty="0"/>
              <a:t>NEXT Block</a:t>
            </a:r>
          </a:p>
          <a:p>
            <a:r>
              <a:rPr lang="en-US" sz="1600" dirty="0"/>
              <a:t>State Construction has received your plans, what happens now:  The magic behind the scenes begins</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asic Sans SF" pitchFamily="2" charset="0"/>
              </a:rPr>
              <a:t>1-W</a:t>
            </a:r>
            <a:r>
              <a:rPr lang="en-US" sz="1600" dirty="0"/>
              <a:t>e use techinology behind the scenes to create a session in Bluebeam and you will receive an invitation to that session from Bluebeam via email.</a:t>
            </a:r>
          </a:p>
          <a:p>
            <a:endParaRPr lang="en-US" sz="1600" dirty="0"/>
          </a:p>
          <a:p>
            <a:r>
              <a:rPr lang="en-US" sz="1600" dirty="0"/>
              <a:t>NEXT Block</a:t>
            </a:r>
          </a:p>
          <a:p>
            <a:r>
              <a:rPr lang="en-US" sz="1600" dirty="0"/>
              <a:t>Once Plans have been submitted electronically, you  will get your comments back electronically.</a:t>
            </a:r>
          </a:p>
          <a:p>
            <a:endParaRPr lang="en-US" sz="1600" dirty="0"/>
          </a:p>
          <a:p>
            <a:r>
              <a:rPr lang="en-US" sz="1600" dirty="0">
                <a:latin typeface="Basic Sans SF" pitchFamily="2" charset="0"/>
              </a:rPr>
              <a:t>Allowing you to respond to comments electronically in BB by finding the comment, right click and “Reply”</a:t>
            </a:r>
          </a:p>
          <a:p>
            <a:endParaRPr lang="en-US" sz="1600" dirty="0"/>
          </a:p>
          <a:p>
            <a:r>
              <a:rPr lang="en-US" sz="1600" dirty="0"/>
              <a:t>Transition to the next slide</a:t>
            </a:r>
          </a:p>
          <a:p>
            <a:r>
              <a:rPr lang="en-US" sz="1600" dirty="0"/>
              <a:t>How do we learn how to do this?</a:t>
            </a:r>
          </a:p>
          <a:p>
            <a:endParaRPr lang="en-US" sz="1600" dirty="0"/>
          </a:p>
          <a:p>
            <a:endParaRPr lang="en-US" sz="1600" dirty="0"/>
          </a:p>
          <a:p>
            <a:endParaRPr lang="en-US" sz="1600" dirty="0">
              <a:latin typeface="Basic Sans SF" pitchFamily="2" charset="0"/>
            </a:endParaRPr>
          </a:p>
          <a:p>
            <a:endParaRPr lang="en-US" sz="1600" dirty="0"/>
          </a:p>
          <a:p>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12</a:t>
            </a:fld>
            <a:endParaRPr lang="en-US" dirty="0"/>
          </a:p>
        </p:txBody>
      </p:sp>
    </p:spTree>
    <p:extLst>
      <p:ext uri="{BB962C8B-B14F-4D97-AF65-F5344CB8AC3E}">
        <p14:creationId xmlns:p14="http://schemas.microsoft.com/office/powerpoint/2010/main" val="2110945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You can contact me directly for Bluebeam training or other training needs for designers and contractors</a:t>
            </a:r>
          </a:p>
          <a:p>
            <a:r>
              <a:rPr lang="en-US" sz="1800" dirty="0"/>
              <a:t>This year our CPC trainings will also be available via webinar.  Be sure when registering you are selecting live/onsite training or webinar.</a:t>
            </a:r>
          </a:p>
          <a:p>
            <a:r>
              <a:rPr lang="en-US" sz="1800" dirty="0"/>
              <a:t>All Interscope trainings will be live classroom trainings, except by special request for web training.  Usually held for an individual campus or agency</a:t>
            </a:r>
          </a:p>
          <a:p>
            <a:r>
              <a:rPr lang="en-US" sz="1800" dirty="0"/>
              <a:t>You can register for All classes the Help tab within Interscope</a:t>
            </a:r>
          </a:p>
          <a:p>
            <a:r>
              <a:rPr lang="en-US" sz="1800" dirty="0"/>
              <a:t>You will also find some training vignettes under the HELP Tab for any task within I+ and several for BB.  BB trainings are being developed and will be added under the help tab.</a:t>
            </a:r>
          </a:p>
          <a:p>
            <a:endParaRPr lang="en-US" sz="1800" dirty="0"/>
          </a:p>
          <a:p>
            <a:r>
              <a:rPr lang="en-US" sz="1800" dirty="0"/>
              <a:t>In the mist of all this training, we are moving into phase 2 of Bluebeam implementation</a:t>
            </a:r>
          </a:p>
        </p:txBody>
      </p:sp>
      <p:sp>
        <p:nvSpPr>
          <p:cNvPr id="4" name="Slide Number Placeholder 3"/>
          <p:cNvSpPr>
            <a:spLocks noGrp="1"/>
          </p:cNvSpPr>
          <p:nvPr>
            <p:ph type="sldNum" sz="quarter" idx="5"/>
          </p:nvPr>
        </p:nvSpPr>
        <p:spPr/>
        <p:txBody>
          <a:bodyPr/>
          <a:lstStyle/>
          <a:p>
            <a:fld id="{560CF8BB-EBC7-4B8F-9632-A5A136FBB880}" type="slidenum">
              <a:rPr lang="en-US" smtClean="0"/>
              <a:t>13</a:t>
            </a:fld>
            <a:endParaRPr lang="en-US" dirty="0"/>
          </a:p>
        </p:txBody>
      </p:sp>
    </p:spTree>
    <p:extLst>
      <p:ext uri="{BB962C8B-B14F-4D97-AF65-F5344CB8AC3E}">
        <p14:creationId xmlns:p14="http://schemas.microsoft.com/office/powerpoint/2010/main" val="3480748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600" dirty="0"/>
              <a:t>Our construction management team will be onboarding to Bluebeam giving the ability to monitor, inspect and collaborate with designers and contractors all while on the jobsite.</a:t>
            </a:r>
          </a:p>
          <a:p>
            <a:endParaRPr lang="en-US" sz="1600" dirty="0"/>
          </a:p>
          <a:p>
            <a:r>
              <a:rPr lang="en-US" sz="1600" dirty="0"/>
              <a:t>This phase begins mid 2019 with completion in late 2020.</a:t>
            </a:r>
          </a:p>
        </p:txBody>
      </p:sp>
      <p:sp>
        <p:nvSpPr>
          <p:cNvPr id="4" name="Slide Number Placeholder 3"/>
          <p:cNvSpPr>
            <a:spLocks noGrp="1"/>
          </p:cNvSpPr>
          <p:nvPr>
            <p:ph type="sldNum" sz="quarter" idx="5"/>
          </p:nvPr>
        </p:nvSpPr>
        <p:spPr/>
        <p:txBody>
          <a:bodyPr/>
          <a:lstStyle/>
          <a:p>
            <a:fld id="{560CF8BB-EBC7-4B8F-9632-A5A136FBB880}" type="slidenum">
              <a:rPr lang="en-US" smtClean="0"/>
              <a:t>14</a:t>
            </a:fld>
            <a:endParaRPr lang="en-US" dirty="0"/>
          </a:p>
        </p:txBody>
      </p:sp>
    </p:spTree>
    <p:extLst>
      <p:ext uri="{BB962C8B-B14F-4D97-AF65-F5344CB8AC3E}">
        <p14:creationId xmlns:p14="http://schemas.microsoft.com/office/powerpoint/2010/main" val="2986377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a:t>
            </a:r>
            <a:r>
              <a:rPr lang="en-US" dirty="0" err="1"/>
              <a:t>ipads</a:t>
            </a:r>
            <a:r>
              <a:rPr lang="en-US" dirty="0"/>
              <a:t> and cell phones.  Could we have drones on our jobsites delivering information directly back  to State Construction via Bluebeam?</a:t>
            </a:r>
          </a:p>
        </p:txBody>
      </p:sp>
      <p:sp>
        <p:nvSpPr>
          <p:cNvPr id="4" name="Slide Number Placeholder 3"/>
          <p:cNvSpPr>
            <a:spLocks noGrp="1"/>
          </p:cNvSpPr>
          <p:nvPr>
            <p:ph type="sldNum" sz="quarter" idx="5"/>
          </p:nvPr>
        </p:nvSpPr>
        <p:spPr/>
        <p:txBody>
          <a:bodyPr/>
          <a:lstStyle/>
          <a:p>
            <a:fld id="{560CF8BB-EBC7-4B8F-9632-A5A136FBB880}" type="slidenum">
              <a:rPr lang="en-US" smtClean="0"/>
              <a:t>15</a:t>
            </a:fld>
            <a:endParaRPr lang="en-US" dirty="0"/>
          </a:p>
        </p:txBody>
      </p:sp>
    </p:spTree>
    <p:extLst>
      <p:ext uri="{BB962C8B-B14F-4D97-AF65-F5344CB8AC3E}">
        <p14:creationId xmlns:p14="http://schemas.microsoft.com/office/powerpoint/2010/main" val="3448110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Or Rovers to inspect those hard to reach places?</a:t>
            </a:r>
          </a:p>
          <a:p>
            <a:endParaRPr lang="en-US" sz="1600" dirty="0"/>
          </a:p>
          <a:p>
            <a:r>
              <a:rPr lang="en-US" sz="1600" dirty="0"/>
              <a:t>I am not sure if state government can handling these cutting edge trends….yet</a:t>
            </a:r>
          </a:p>
          <a:p>
            <a:r>
              <a:rPr lang="en-US" sz="1600" dirty="0"/>
              <a:t>But I am certain that Interscope and Bluebeam can!</a:t>
            </a:r>
          </a:p>
          <a:p>
            <a:endParaRPr lang="en-US" sz="1600" dirty="0"/>
          </a:p>
          <a:p>
            <a:r>
              <a:rPr lang="en-US" sz="1600" dirty="0"/>
              <a:t>With your power of innovation and technology in the construction industry, we will certainly be the driving force to see us all into the future with cost savings, improved resource management and superior project implementation at the state level.</a:t>
            </a:r>
          </a:p>
          <a:p>
            <a:endParaRPr lang="en-US" sz="1600" dirty="0"/>
          </a:p>
          <a:p>
            <a:endParaRPr lang="en-US" sz="1600" dirty="0"/>
          </a:p>
          <a:p>
            <a:endParaRPr lang="en-US" sz="1600" dirty="0"/>
          </a:p>
          <a:p>
            <a:endParaRPr lang="en-US" sz="1600" dirty="0"/>
          </a:p>
          <a:p>
            <a:r>
              <a:rPr lang="en-US" sz="1600" dirty="0"/>
              <a:t>Thank you and enjoy the rest of your conference!</a:t>
            </a:r>
          </a:p>
        </p:txBody>
      </p:sp>
      <p:sp>
        <p:nvSpPr>
          <p:cNvPr id="4" name="Slide Number Placeholder 3"/>
          <p:cNvSpPr>
            <a:spLocks noGrp="1"/>
          </p:cNvSpPr>
          <p:nvPr>
            <p:ph type="sldNum" sz="quarter" idx="5"/>
          </p:nvPr>
        </p:nvSpPr>
        <p:spPr/>
        <p:txBody>
          <a:bodyPr/>
          <a:lstStyle/>
          <a:p>
            <a:fld id="{560CF8BB-EBC7-4B8F-9632-A5A136FBB880}" type="slidenum">
              <a:rPr lang="en-US" smtClean="0"/>
              <a:t>16</a:t>
            </a:fld>
            <a:endParaRPr lang="en-US" dirty="0"/>
          </a:p>
        </p:txBody>
      </p:sp>
    </p:spTree>
    <p:extLst>
      <p:ext uri="{BB962C8B-B14F-4D97-AF65-F5344CB8AC3E}">
        <p14:creationId xmlns:p14="http://schemas.microsoft.com/office/powerpoint/2010/main" val="3780245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17</a:t>
            </a:fld>
            <a:endParaRPr lang="en-US" dirty="0"/>
          </a:p>
        </p:txBody>
      </p:sp>
    </p:spTree>
    <p:extLst>
      <p:ext uri="{BB962C8B-B14F-4D97-AF65-F5344CB8AC3E}">
        <p14:creationId xmlns:p14="http://schemas.microsoft.com/office/powerpoint/2010/main" val="275124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Good morning.  I though it might be helpful to give a little background on Interscope:   it is an acronym</a:t>
            </a:r>
          </a:p>
          <a:p>
            <a:r>
              <a:rPr lang="en-US" sz="1800" dirty="0"/>
              <a:t>Internet, State, Construction, Office, Project, Environment</a:t>
            </a:r>
          </a:p>
          <a:p>
            <a:endParaRPr lang="en-US" sz="1800" dirty="0"/>
          </a:p>
          <a:p>
            <a:r>
              <a:rPr lang="en-US" sz="1800" b="0" dirty="0">
                <a:latin typeface="Basic Sans SF" pitchFamily="2" charset="0"/>
              </a:rPr>
              <a:t>Interscope was originally created in 1999 for the State Construction Office to internally track Capital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Basic Sans SF" pitchFamily="2" charset="0"/>
              </a:rPr>
              <a:t>In 2012, the decision was made to create a state-wide Capital Project System that would be used by the Community College System, the University System, and all State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Basic Sans SF"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Basic Sans SF" pitchFamily="2" charset="0"/>
              </a:rPr>
              <a:t>Interscope today is a culmination of the university’s </a:t>
            </a:r>
            <a:r>
              <a:rPr lang="en-US" sz="1800" dirty="0" err="1">
                <a:latin typeface="Basic Sans SF" pitchFamily="2" charset="0"/>
              </a:rPr>
              <a:t>CapStat</a:t>
            </a:r>
            <a:r>
              <a:rPr lang="en-US" sz="1800" dirty="0">
                <a:latin typeface="Basic Sans SF" pitchFamily="2" charset="0"/>
              </a:rPr>
              <a:t> system, </a:t>
            </a:r>
            <a:r>
              <a:rPr lang="en-US" sz="1800" dirty="0" err="1">
                <a:latin typeface="Basic Sans SF" pitchFamily="2" charset="0"/>
              </a:rPr>
              <a:t>HUBSCo</a:t>
            </a:r>
            <a:r>
              <a:rPr lang="en-US" sz="1800" dirty="0">
                <a:latin typeface="Basic Sans SF" pitchFamily="2" charset="0"/>
              </a:rPr>
              <a:t>, </a:t>
            </a:r>
            <a:r>
              <a:rPr lang="en-US" sz="1800" dirty="0" err="1">
                <a:latin typeface="Basic Sans SF" pitchFamily="2" charset="0"/>
              </a:rPr>
              <a:t>Premavera</a:t>
            </a:r>
            <a:r>
              <a:rPr lang="en-US" sz="1800" dirty="0">
                <a:latin typeface="Basic Sans SF" pitchFamily="2" charset="0"/>
              </a:rPr>
              <a:t> 6 and most recently the integration of the Bluebeam.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Basic Sans SF"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Basic Sans SF" pitchFamily="2" charset="0"/>
              </a:rPr>
              <a:t>Segway into what does Interscope do</a:t>
            </a:r>
          </a:p>
          <a:p>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t>2</a:t>
            </a:fld>
            <a:endParaRPr lang="en-US" dirty="0"/>
          </a:p>
        </p:txBody>
      </p:sp>
    </p:spTree>
    <p:extLst>
      <p:ext uri="{BB962C8B-B14F-4D97-AF65-F5344CB8AC3E}">
        <p14:creationId xmlns:p14="http://schemas.microsoft.com/office/powerpoint/2010/main" val="26393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why we have Interscope, but what can Interscope DO?</a:t>
            </a:r>
          </a:p>
        </p:txBody>
      </p:sp>
      <p:sp>
        <p:nvSpPr>
          <p:cNvPr id="4" name="Slide Number Placeholder 3"/>
          <p:cNvSpPr>
            <a:spLocks noGrp="1"/>
          </p:cNvSpPr>
          <p:nvPr>
            <p:ph type="sldNum" sz="quarter" idx="5"/>
          </p:nvPr>
        </p:nvSpPr>
        <p:spPr/>
        <p:txBody>
          <a:bodyPr/>
          <a:lstStyle/>
          <a:p>
            <a:fld id="{560CF8BB-EBC7-4B8F-9632-A5A136FBB880}" type="slidenum">
              <a:rPr lang="en-US" smtClean="0"/>
              <a:t>3</a:t>
            </a:fld>
            <a:endParaRPr lang="en-US" dirty="0"/>
          </a:p>
        </p:txBody>
      </p:sp>
    </p:spTree>
    <p:extLst>
      <p:ext uri="{BB962C8B-B14F-4D97-AF65-F5344CB8AC3E}">
        <p14:creationId xmlns:p14="http://schemas.microsoft.com/office/powerpoint/2010/main" val="299806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Interscope is taking the State Construction Office from a manual paper process to an interactive internet based project system that can be accessed from anywhere that has an internet connection.</a:t>
            </a:r>
          </a:p>
          <a:p>
            <a:endParaRPr lang="en-US" sz="1800" dirty="0"/>
          </a:p>
          <a:p>
            <a:r>
              <a:rPr lang="en-US" sz="1800" dirty="0"/>
              <a:t>Since our last conference:  We have installed 6 major system releases to keep Interscope and SCO in compliance with General Statutes and relevant to newer technologies.</a:t>
            </a:r>
          </a:p>
          <a:p>
            <a:endParaRPr lang="en-US" sz="1800" dirty="0"/>
          </a:p>
          <a:p>
            <a:r>
              <a:rPr lang="en-US" sz="1800" dirty="0"/>
              <a:t>NEXT SLIDE</a:t>
            </a:r>
          </a:p>
        </p:txBody>
      </p:sp>
      <p:sp>
        <p:nvSpPr>
          <p:cNvPr id="4" name="Slide Number Placeholder 3"/>
          <p:cNvSpPr>
            <a:spLocks noGrp="1"/>
          </p:cNvSpPr>
          <p:nvPr>
            <p:ph type="sldNum" sz="quarter" idx="10"/>
          </p:nvPr>
        </p:nvSpPr>
        <p:spPr/>
        <p:txBody>
          <a:bodyPr/>
          <a:lstStyle/>
          <a:p>
            <a:fld id="{560CF8BB-EBC7-4B8F-9632-A5A136FBB880}" type="slidenum">
              <a:rPr lang="en-US" smtClean="0"/>
              <a:t>4</a:t>
            </a:fld>
            <a:endParaRPr lang="en-US" dirty="0"/>
          </a:p>
        </p:txBody>
      </p:sp>
    </p:spTree>
    <p:extLst>
      <p:ext uri="{BB962C8B-B14F-4D97-AF65-F5344CB8AC3E}">
        <p14:creationId xmlns:p14="http://schemas.microsoft.com/office/powerpoint/2010/main" val="2599302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most challenging of these system changes has been </a:t>
            </a:r>
            <a:r>
              <a:rPr lang="en-US" sz="1800" dirty="0">
                <a:highlight>
                  <a:srgbClr val="FFFF00"/>
                </a:highlight>
              </a:rPr>
              <a:t>Bluebeam</a:t>
            </a:r>
          </a:p>
          <a:p>
            <a:r>
              <a:rPr lang="en-US" sz="1800" dirty="0"/>
              <a:t>I m happy to say has been fully implemented</a:t>
            </a:r>
          </a:p>
          <a:p>
            <a:r>
              <a:rPr lang="en-US" sz="1800" dirty="0"/>
              <a:t>--Designers-you can now upload any size plans into Interscope for Design Review</a:t>
            </a:r>
          </a:p>
          <a:p>
            <a:r>
              <a:rPr lang="en-US" sz="1800" dirty="0"/>
              <a:t>   -no more emailed plans, CD’s or </a:t>
            </a:r>
            <a:r>
              <a:rPr lang="en-US" sz="1800" dirty="0" err="1"/>
              <a:t>flashdrive’s</a:t>
            </a:r>
            <a:r>
              <a:rPr lang="en-US" sz="1800" dirty="0"/>
              <a:t> are needed  You can have your plans uploaded for review in just a few clicks.</a:t>
            </a:r>
          </a:p>
          <a:p>
            <a:r>
              <a:rPr lang="en-US" sz="1800" dirty="0"/>
              <a:t>All you need is an Interscope logon and access to the project</a:t>
            </a:r>
          </a:p>
          <a:p>
            <a:endParaRPr lang="en-US" sz="1800" dirty="0"/>
          </a:p>
          <a:p>
            <a:r>
              <a:rPr lang="en-US" sz="1800" dirty="0"/>
              <a:t>Design Build, Design Building w/ Bridging and Public Private Partnership delivery methods are </a:t>
            </a:r>
            <a:r>
              <a:rPr lang="en-US" sz="1800" dirty="0">
                <a:highlight>
                  <a:srgbClr val="FFFF00"/>
                </a:highlight>
              </a:rPr>
              <a:t>now available in Interscope.</a:t>
            </a:r>
            <a:endParaRPr lang="en-US" sz="1800" dirty="0"/>
          </a:p>
          <a:p>
            <a:endParaRPr lang="en-US" sz="1800" dirty="0"/>
          </a:p>
          <a:p>
            <a:r>
              <a:rPr lang="en-US" sz="1800" dirty="0"/>
              <a:t>In keeping with Statute changes of 2018, our inspections module now has the ability to accommodate electrical, mechanical and plumbing inspections</a:t>
            </a:r>
          </a:p>
          <a:p>
            <a:endParaRPr lang="en-US" sz="1800" dirty="0"/>
          </a:p>
          <a:p>
            <a:r>
              <a:rPr lang="en-US" sz="1800" dirty="0">
                <a:highlight>
                  <a:srgbClr val="FFFF00"/>
                </a:highlight>
              </a:rPr>
              <a:t>-HUB reporting has been enhanced to now allow us to see </a:t>
            </a:r>
            <a:r>
              <a:rPr lang="en-US" sz="1800" dirty="0"/>
              <a:t>contractor participation at the prime and subcontractors levels.  The  HUB office can now view submission and participation reports and export HUB data</a:t>
            </a:r>
            <a:r>
              <a:rPr lang="en-US" dirty="0"/>
              <a:t>. </a:t>
            </a:r>
          </a:p>
        </p:txBody>
      </p:sp>
      <p:sp>
        <p:nvSpPr>
          <p:cNvPr id="4" name="Slide Number Placeholder 3"/>
          <p:cNvSpPr>
            <a:spLocks noGrp="1"/>
          </p:cNvSpPr>
          <p:nvPr>
            <p:ph type="sldNum" sz="quarter" idx="10"/>
          </p:nvPr>
        </p:nvSpPr>
        <p:spPr/>
        <p:txBody>
          <a:bodyPr/>
          <a:lstStyle/>
          <a:p>
            <a:fld id="{5F445AAF-039E-46C6-9D8A-F7D40636898D}" type="slidenum">
              <a:rPr lang="en-US" smtClean="0"/>
              <a:t>5</a:t>
            </a:fld>
            <a:endParaRPr lang="en-US" dirty="0"/>
          </a:p>
        </p:txBody>
      </p:sp>
    </p:spTree>
    <p:extLst>
      <p:ext uri="{BB962C8B-B14F-4D97-AF65-F5344CB8AC3E}">
        <p14:creationId xmlns:p14="http://schemas.microsoft.com/office/powerpoint/2010/main" val="1763079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dirty="0"/>
              <a:t>With change, innovation &amp; technology, the question always comes up:  What is your ROI</a:t>
            </a:r>
          </a:p>
          <a:p>
            <a:pPr lvl="0"/>
            <a:r>
              <a:rPr lang="en-US" sz="1800" dirty="0"/>
              <a:t>Electronic CHANGE ORDERS alone have saved the state of NC $6M</a:t>
            </a:r>
          </a:p>
          <a:p>
            <a:pPr lvl="0"/>
            <a:r>
              <a:rPr lang="en-US" sz="1800" dirty="0">
                <a:solidFill>
                  <a:schemeClr val="accent4">
                    <a:lumMod val="75000"/>
                  </a:schemeClr>
                </a:solidFill>
              </a:rPr>
              <a:t>Average of 125 change orders per month</a:t>
            </a:r>
          </a:p>
          <a:p>
            <a:pPr lvl="0"/>
            <a:r>
              <a:rPr lang="en-US" sz="1800" dirty="0">
                <a:solidFill>
                  <a:schemeClr val="accent4">
                    <a:lumMod val="75000"/>
                  </a:schemeClr>
                </a:solidFill>
              </a:rPr>
              <a:t>With an Average cost of $500 each to process a manual change order</a:t>
            </a:r>
          </a:p>
          <a:p>
            <a:pPr lvl="0"/>
            <a:r>
              <a:rPr lang="en-US" sz="1800" dirty="0">
                <a:solidFill>
                  <a:schemeClr val="accent4">
                    <a:lumMod val="75000"/>
                  </a:schemeClr>
                </a:solidFill>
              </a:rPr>
              <a:t>Electronic Change Orders have been in production nearly 8 years</a:t>
            </a:r>
          </a:p>
          <a:p>
            <a:pPr lvl="0"/>
            <a:endParaRPr lang="en-US" sz="1800" dirty="0"/>
          </a:p>
          <a:p>
            <a:pPr lvl="0"/>
            <a:r>
              <a:rPr lang="en-US" sz="1800" dirty="0"/>
              <a:t>in a few years we can look for </a:t>
            </a:r>
            <a:r>
              <a:rPr lang="en-US" sz="1800" dirty="0" err="1"/>
              <a:t>add’l</a:t>
            </a:r>
            <a:r>
              <a:rPr lang="en-US" sz="1800" dirty="0"/>
              <a:t> cost savings associated with the Bluebeam Implementation.</a:t>
            </a:r>
          </a:p>
          <a:p>
            <a:pPr lvl="0"/>
            <a:endParaRPr lang="en-US" sz="1800" dirty="0"/>
          </a:p>
          <a:p>
            <a:pPr lvl="0"/>
            <a:r>
              <a:rPr lang="en-US" sz="1800" dirty="0"/>
              <a:t>Transition</a:t>
            </a:r>
          </a:p>
          <a:p>
            <a:pPr lvl="0"/>
            <a:r>
              <a:rPr lang="en-US" sz="1800" dirty="0"/>
              <a:t>The  cost savings we realize is because by </a:t>
            </a:r>
            <a:r>
              <a:rPr lang="en-US" sz="1800" dirty="0">
                <a:highlight>
                  <a:srgbClr val="FFFF00"/>
                </a:highlight>
              </a:rPr>
              <a:t>CHANGE</a:t>
            </a:r>
          </a:p>
          <a:p>
            <a:pPr lvl="0"/>
            <a:endParaRPr lang="en-US" sz="1800" dirty="0">
              <a:highlight>
                <a:srgbClr val="FFFF00"/>
              </a:highlight>
            </a:endParaRPr>
          </a:p>
          <a:p>
            <a:r>
              <a:rPr lang="en-US" sz="1800" dirty="0"/>
              <a:t>NEXT slide</a:t>
            </a:r>
          </a:p>
          <a:p>
            <a:pPr lvl="0"/>
            <a:endParaRPr lang="en-US" dirty="0"/>
          </a:p>
        </p:txBody>
      </p:sp>
      <p:sp>
        <p:nvSpPr>
          <p:cNvPr id="4" name="Slide Number Placeholder 3"/>
          <p:cNvSpPr>
            <a:spLocks noGrp="1"/>
          </p:cNvSpPr>
          <p:nvPr>
            <p:ph type="sldNum" sz="quarter" idx="10"/>
          </p:nvPr>
        </p:nvSpPr>
        <p:spPr/>
        <p:txBody>
          <a:bodyPr/>
          <a:lstStyle/>
          <a:p>
            <a:fld id="{5F445AAF-039E-46C6-9D8A-F7D40636898D}" type="slidenum">
              <a:rPr lang="en-US" smtClean="0"/>
              <a:t>6</a:t>
            </a:fld>
            <a:endParaRPr lang="en-US" dirty="0"/>
          </a:p>
        </p:txBody>
      </p:sp>
    </p:spTree>
    <p:extLst>
      <p:ext uri="{BB962C8B-B14F-4D97-AF65-F5344CB8AC3E}">
        <p14:creationId xmlns:p14="http://schemas.microsoft.com/office/powerpoint/2010/main" val="119371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Transition to next slide</a:t>
            </a:r>
          </a:p>
          <a:p>
            <a:endParaRPr lang="en-US" sz="1600" dirty="0"/>
          </a:p>
          <a:p>
            <a:r>
              <a:rPr lang="en-US" sz="1600" dirty="0"/>
              <a:t>But change is not impossible if we approach it as </a:t>
            </a:r>
          </a:p>
          <a:p>
            <a:endParaRPr lang="en-US" sz="1600" dirty="0"/>
          </a:p>
          <a:p>
            <a:r>
              <a:rPr lang="en-US" sz="1600" dirty="0"/>
              <a:t>Next Slide</a:t>
            </a:r>
          </a:p>
          <a:p>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7</a:t>
            </a:fld>
            <a:endParaRPr lang="en-US" dirty="0"/>
          </a:p>
        </p:txBody>
      </p:sp>
    </p:spTree>
    <p:extLst>
      <p:ext uri="{BB962C8B-B14F-4D97-AF65-F5344CB8AC3E}">
        <p14:creationId xmlns:p14="http://schemas.microsoft.com/office/powerpoint/2010/main" val="358188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SCO’s Design Review team has embraced this process of change with grace, skill, and professionalism </a:t>
            </a:r>
          </a:p>
          <a:p>
            <a:endParaRPr lang="en-US" sz="1600" dirty="0"/>
          </a:p>
          <a:p>
            <a:r>
              <a:rPr lang="en-US" sz="1600" dirty="0"/>
              <a:t>Proving the process of change requires people and their buy in</a:t>
            </a:r>
          </a:p>
          <a:p>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8</a:t>
            </a:fld>
            <a:endParaRPr lang="en-US" dirty="0"/>
          </a:p>
        </p:txBody>
      </p:sp>
    </p:spTree>
    <p:extLst>
      <p:ext uri="{BB962C8B-B14F-4D97-AF65-F5344CB8AC3E}">
        <p14:creationId xmlns:p14="http://schemas.microsoft.com/office/powerpoint/2010/main" val="4097283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our process of change consisted of:</a:t>
            </a:r>
          </a:p>
          <a:p>
            <a:endParaRPr lang="en-US" sz="1800" dirty="0"/>
          </a:p>
          <a:p>
            <a:r>
              <a:rPr lang="en-US" sz="1800" dirty="0"/>
              <a:t>1- organizing a SCO Bluebeam Committee with representation from each discipline within Design Review</a:t>
            </a:r>
          </a:p>
          <a:p>
            <a:r>
              <a:rPr lang="en-US" sz="1800" dirty="0"/>
              <a:t>2-We collaborated with other government agencies and designers currently using BB for best practices.</a:t>
            </a:r>
          </a:p>
          <a:p>
            <a:r>
              <a:rPr lang="en-US" sz="1800" dirty="0"/>
              <a:t>This is a photo of most of the BB committee and the Town of Cary’s review section.  They were gracious in meeting with our group to share how they use BB.  We found their knowledge and experience to be invaluable.</a:t>
            </a:r>
          </a:p>
          <a:p>
            <a:r>
              <a:rPr lang="en-US" sz="1800" dirty="0"/>
              <a:t>3-Our committee has SME’s in each discipline or super users.  I might even call them EXTREME users!  They know everything!</a:t>
            </a:r>
          </a:p>
          <a:p>
            <a:r>
              <a:rPr lang="en-US" sz="1800" dirty="0"/>
              <a:t>4-We developed a JIT training approach.  We started with an initial overview training for all BB users and then followed up with JIT trainings covering topics and tools we were beginning to use or that we needed based on the reviews currently in the house.</a:t>
            </a:r>
          </a:p>
          <a:p>
            <a:endParaRPr lang="en-US" sz="1800" dirty="0"/>
          </a:p>
          <a:p>
            <a:endParaRPr lang="en-US" dirty="0"/>
          </a:p>
          <a:p>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9</a:t>
            </a:fld>
            <a:endParaRPr lang="en-US" dirty="0"/>
          </a:p>
        </p:txBody>
      </p:sp>
    </p:spTree>
    <p:extLst>
      <p:ext uri="{BB962C8B-B14F-4D97-AF65-F5344CB8AC3E}">
        <p14:creationId xmlns:p14="http://schemas.microsoft.com/office/powerpoint/2010/main" val="2411708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2465DD-9819-4ABC-A784-477AFBA19C86}" type="datetime1">
              <a:rPr lang="en-US" smtClean="0"/>
              <a:t>3/26/2019</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1E545-DA4D-4588-A168-A47EEF327FC2}" type="datetime1">
              <a:rPr lang="en-US" smtClean="0"/>
              <a:t>3/26/2019</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26042-7092-4D96-B3CE-E8E6CFEE88C8}" type="datetime1">
              <a:rPr lang="en-US" smtClean="0"/>
              <a:t>3/26/2019</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2">
                    <a:lumMod val="65000"/>
                    <a:lumOff val="35000"/>
                  </a:schemeClr>
                </a:solidFill>
              </a:defRPr>
            </a:lvl1pPr>
          </a:lstStyle>
          <a:p>
            <a:fld id="{9729644A-97F2-4BC4-BBF7-FC141F507563}" type="datetime1">
              <a:rPr lang="en-US" smtClean="0"/>
              <a:t>3/26/2019</a:t>
            </a:fld>
            <a:endParaRPr lang="en-US" dirty="0"/>
          </a:p>
        </p:txBody>
      </p:sp>
      <p:sp>
        <p:nvSpPr>
          <p:cNvPr id="5" name="Footer Placeholder 4"/>
          <p:cNvSpPr>
            <a:spLocks noGrp="1"/>
          </p:cNvSpPr>
          <p:nvPr>
            <p:ph type="ftr" sz="quarter" idx="11"/>
          </p:nvPr>
        </p:nvSpPr>
        <p:spPr/>
        <p:txBody>
          <a:bodyPr/>
          <a:lstStyle>
            <a:lvl1pPr>
              <a:defRPr>
                <a:solidFill>
                  <a:schemeClr val="tx2">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12"/>
          </p:nvPr>
        </p:nvSpPr>
        <p:spPr/>
        <p:txBody>
          <a:bodyPr/>
          <a:lstStyle>
            <a:lvl1pPr>
              <a:defRPr>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104EB7-77EC-481E-BDC6-73CA182AC952}" type="datetime1">
              <a:rPr lang="en-US" smtClean="0"/>
              <a:t>3/26/2019</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016069-A392-4E44-934F-6743D63E2A4F}" type="datetime1">
              <a:rPr lang="en-US" smtClean="0"/>
              <a:t>3/26/2019</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1F9843-3551-47D6-BD3E-346FBDF458AF}" type="datetime1">
              <a:rPr lang="en-US" smtClean="0"/>
              <a:t>3/26/2019</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C2989-19D5-42F7-8321-FE6B75231AF4}" type="datetime1">
              <a:rPr lang="en-US" smtClean="0"/>
              <a:t>3/26/2019</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a:t>Click to edit Master title style</a:t>
            </a:r>
          </a:p>
        </p:txBody>
      </p:sp>
      <p:sp>
        <p:nvSpPr>
          <p:cNvPr id="3" name="Content Placehold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F9C03C-1F27-412D-AD0B-6423348F1B9B}" type="datetime1">
              <a:rPr lang="en-US" smtClean="0"/>
              <a:t>3/26/2019</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6">
                <a:tint val="45000"/>
                <a:satMod val="400000"/>
              </a:schemeClr>
            </a:duotone>
            <a:extLst>
              <a:ext uri="{BEBA8EAE-BF5A-486C-A8C5-ECC9F3942E4B}">
                <a14:imgProps xmlns:a14="http://schemas.microsoft.com/office/drawing/2010/main">
                  <a14:imgLayer r:embed="rId14">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631790" y="5586761"/>
            <a:ext cx="280731" cy="883759"/>
          </a:xfrm>
          <a:prstGeom prst="rect">
            <a:avLst/>
          </a:prstGeom>
        </p:spPr>
        <p:txBody>
          <a:bodyPr vert="vert270" lIns="91440" tIns="45720" rIns="91440" bIns="45720" rtlCol="0" anchor="ctr"/>
          <a:lstStyle>
            <a:lvl1pPr algn="l">
              <a:defRPr sz="1200">
                <a:solidFill>
                  <a:schemeClr val="tx2">
                    <a:lumMod val="65000"/>
                    <a:lumOff val="35000"/>
                  </a:schemeClr>
                </a:solidFill>
              </a:defRPr>
            </a:lvl1pPr>
          </a:lstStyle>
          <a:p>
            <a:fld id="{619CFDC2-5630-4611-9BF0-0EF7C8C4398D}" type="datetime1">
              <a:rPr lang="en-US" smtClean="0"/>
              <a:t>3/26/2019</a:t>
            </a:fld>
            <a:endParaRPr lang="en-US" dirty="0"/>
          </a:p>
        </p:txBody>
      </p:sp>
      <p:sp>
        <p:nvSpPr>
          <p:cNvPr id="5" name="Footer Placeholder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1200">
                <a:solidFill>
                  <a:schemeClr val="tx2">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hyperlink" Target="http://www.thecryptocrew.com/2013/03/a-list-of-questionable-publishers.html"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195" y="4965510"/>
            <a:ext cx="11494896" cy="1423186"/>
          </a:xfrm>
        </p:spPr>
        <p:txBody>
          <a:bodyPr>
            <a:normAutofit lnSpcReduction="10000"/>
          </a:bodyPr>
          <a:lstStyle/>
          <a:p>
            <a:r>
              <a:rPr lang="en-US" sz="4400" dirty="0">
                <a:solidFill>
                  <a:schemeClr val="bg1"/>
                </a:solidFill>
                <a:latin typeface="Univers Light" panose="020B0403020202020204" pitchFamily="34" charset="0"/>
              </a:rPr>
              <a:t>Interscope+ and Bluebeam Update </a:t>
            </a:r>
          </a:p>
          <a:p>
            <a:endParaRPr lang="en-US" dirty="0">
              <a:solidFill>
                <a:schemeClr val="bg1"/>
              </a:solidFill>
              <a:latin typeface="Univers Light" panose="020B0403020202020204" pitchFamily="34" charset="0"/>
            </a:endParaRPr>
          </a:p>
          <a:p>
            <a:r>
              <a:rPr lang="en-US" dirty="0">
                <a:solidFill>
                  <a:schemeClr val="bg1"/>
                </a:solidFill>
                <a:latin typeface="Univers Light" panose="020B0403020202020204" pitchFamily="34" charset="0"/>
              </a:rPr>
              <a:t>March 28, 2019</a:t>
            </a:r>
          </a:p>
        </p:txBody>
      </p:sp>
      <p:sp>
        <p:nvSpPr>
          <p:cNvPr id="4" name="TextBox 3">
            <a:extLst>
              <a:ext uri="{FF2B5EF4-FFF2-40B4-BE49-F238E27FC236}">
                <a16:creationId xmlns:a16="http://schemas.microsoft.com/office/drawing/2014/main" id="{E74FC617-F6D5-4459-A4A3-8E3AF73F9280}"/>
              </a:ext>
            </a:extLst>
          </p:cNvPr>
          <p:cNvSpPr txBox="1"/>
          <p:nvPr/>
        </p:nvSpPr>
        <p:spPr>
          <a:xfrm>
            <a:off x="100641" y="6560531"/>
            <a:ext cx="1218603" cy="215444"/>
          </a:xfrm>
          <a:prstGeom prst="rect">
            <a:avLst/>
          </a:prstGeom>
          <a:noFill/>
        </p:spPr>
        <p:txBody>
          <a:bodyPr wrap="none" rtlCol="0">
            <a:spAutoFit/>
          </a:bodyPr>
          <a:lstStyle/>
          <a:p>
            <a:r>
              <a:rPr lang="en-US" sz="800" dirty="0">
                <a:solidFill>
                  <a:schemeClr val="bg1"/>
                </a:solidFill>
                <a:latin typeface="Univers Light" panose="020B0403020202020204" pitchFamily="34" charset="0"/>
              </a:rPr>
              <a:t>SCO Conference 2019</a:t>
            </a:r>
          </a:p>
        </p:txBody>
      </p:sp>
      <p:pic>
        <p:nvPicPr>
          <p:cNvPr id="6" name="Picture 5">
            <a:extLst>
              <a:ext uri="{FF2B5EF4-FFF2-40B4-BE49-F238E27FC236}">
                <a16:creationId xmlns:a16="http://schemas.microsoft.com/office/drawing/2014/main" id="{D93C2230-1F55-4C03-B3DB-9799D4D78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343" y="321018"/>
            <a:ext cx="1897313" cy="18973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C4A94701-08EB-4A69-957D-91FC860D03F6}"/>
              </a:ext>
            </a:extLst>
          </p:cNvPr>
          <p:cNvPicPr>
            <a:picLocks noChangeAspect="1"/>
          </p:cNvPicPr>
          <p:nvPr/>
        </p:nvPicPr>
        <p:blipFill rotWithShape="1">
          <a:blip r:embed="rId4">
            <a:extLst>
              <a:ext uri="{28A0092B-C50C-407E-A947-70E740481C1C}">
                <a14:useLocalDpi xmlns:a14="http://schemas.microsoft.com/office/drawing/2010/main" val="0"/>
              </a:ext>
            </a:extLst>
          </a:blip>
          <a:srcRect t="12350"/>
          <a:stretch/>
        </p:blipFill>
        <p:spPr>
          <a:xfrm>
            <a:off x="533195" y="2435629"/>
            <a:ext cx="10985937" cy="2312583"/>
          </a:xfrm>
          <a:prstGeom prst="rect">
            <a:avLst/>
          </a:prstGeom>
        </p:spPr>
      </p:pic>
    </p:spTree>
    <p:extLst>
      <p:ext uri="{BB962C8B-B14F-4D97-AF65-F5344CB8AC3E}">
        <p14:creationId xmlns:p14="http://schemas.microsoft.com/office/powerpoint/2010/main" val="9415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18EF36-8632-4511-AAF4-6BC12745C3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51" y="71638"/>
            <a:ext cx="743399" cy="743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6A8F5DB2-573D-4A31-9ABB-CE0CD641AFE0}"/>
              </a:ext>
            </a:extLst>
          </p:cNvPr>
          <p:cNvSpPr txBox="1"/>
          <p:nvPr/>
        </p:nvSpPr>
        <p:spPr>
          <a:xfrm>
            <a:off x="23073" y="6526512"/>
            <a:ext cx="2445475" cy="230832"/>
          </a:xfrm>
          <a:prstGeom prst="rect">
            <a:avLst/>
          </a:prstGeom>
          <a:noFill/>
        </p:spPr>
        <p:txBody>
          <a:bodyPr wrap="square" rtlCol="0">
            <a:spAutoFit/>
          </a:bodyPr>
          <a:lstStyle/>
          <a:p>
            <a:r>
              <a:rPr lang="en-US" sz="900" dirty="0">
                <a:solidFill>
                  <a:schemeClr val="bg1"/>
                </a:solidFill>
                <a:latin typeface="Univers Light" panose="020B0403020202020204" pitchFamily="34" charset="0"/>
              </a:rPr>
              <a:t>SCO Conference 2019</a:t>
            </a:r>
          </a:p>
        </p:txBody>
      </p:sp>
      <p:pic>
        <p:nvPicPr>
          <p:cNvPr id="5" name="Picture 4">
            <a:extLst>
              <a:ext uri="{FF2B5EF4-FFF2-40B4-BE49-F238E27FC236}">
                <a16:creationId xmlns:a16="http://schemas.microsoft.com/office/drawing/2014/main" id="{3F883150-6B4D-48FB-B3D1-4D0E297CDCDB}"/>
              </a:ext>
            </a:extLst>
          </p:cNvPr>
          <p:cNvPicPr>
            <a:picLocks noChangeAspect="1"/>
          </p:cNvPicPr>
          <p:nvPr/>
        </p:nvPicPr>
        <p:blipFill>
          <a:blip r:embed="rId4"/>
          <a:stretch>
            <a:fillRect/>
          </a:stretch>
        </p:blipFill>
        <p:spPr>
          <a:xfrm>
            <a:off x="824150" y="443336"/>
            <a:ext cx="11088807" cy="6083175"/>
          </a:xfrm>
          <a:prstGeom prst="rect">
            <a:avLst/>
          </a:prstGeom>
        </p:spPr>
      </p:pic>
      <p:sp>
        <p:nvSpPr>
          <p:cNvPr id="3" name="Arrow: Down 2">
            <a:extLst>
              <a:ext uri="{FF2B5EF4-FFF2-40B4-BE49-F238E27FC236}">
                <a16:creationId xmlns:a16="http://schemas.microsoft.com/office/drawing/2014/main" id="{D67824B6-BD92-482C-8C5A-A93685A2533D}"/>
              </a:ext>
            </a:extLst>
          </p:cNvPr>
          <p:cNvSpPr/>
          <p:nvPr/>
        </p:nvSpPr>
        <p:spPr>
          <a:xfrm>
            <a:off x="8958544" y="992830"/>
            <a:ext cx="770021" cy="962631"/>
          </a:xfrm>
          <a:prstGeom prst="downArrow">
            <a:avLst/>
          </a:prstGeom>
          <a:ln>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657774"/>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B7BB4B-DA2E-4B19-A1DE-F40A4447768A}"/>
              </a:ext>
            </a:extLst>
          </p:cNvPr>
          <p:cNvSpPr txBox="1"/>
          <p:nvPr/>
        </p:nvSpPr>
        <p:spPr>
          <a:xfrm>
            <a:off x="190500" y="6371964"/>
            <a:ext cx="2445475" cy="230832"/>
          </a:xfrm>
          <a:prstGeom prst="rect">
            <a:avLst/>
          </a:prstGeom>
          <a:noFill/>
        </p:spPr>
        <p:txBody>
          <a:bodyPr wrap="square" rtlCol="0">
            <a:spAutoFit/>
          </a:bodyPr>
          <a:lstStyle/>
          <a:p>
            <a:r>
              <a:rPr lang="en-US" sz="900" dirty="0">
                <a:solidFill>
                  <a:schemeClr val="bg1"/>
                </a:solidFill>
                <a:latin typeface="Univers Light" panose="020B0403020202020204" pitchFamily="34" charset="0"/>
              </a:rPr>
              <a:t>SCO Conference 2019</a:t>
            </a:r>
          </a:p>
        </p:txBody>
      </p:sp>
      <p:graphicFrame>
        <p:nvGraphicFramePr>
          <p:cNvPr id="4" name="Diagram 3">
            <a:extLst>
              <a:ext uri="{FF2B5EF4-FFF2-40B4-BE49-F238E27FC236}">
                <a16:creationId xmlns:a16="http://schemas.microsoft.com/office/drawing/2014/main" id="{15B69D7A-347E-4183-9BD3-E6AAC9E3AB6A}"/>
              </a:ext>
            </a:extLst>
          </p:cNvPr>
          <p:cNvGraphicFramePr/>
          <p:nvPr>
            <p:extLst>
              <p:ext uri="{D42A27DB-BD31-4B8C-83A1-F6EECF244321}">
                <p14:modId xmlns:p14="http://schemas.microsoft.com/office/powerpoint/2010/main" val="2910355512"/>
              </p:ext>
            </p:extLst>
          </p:nvPr>
        </p:nvGraphicFramePr>
        <p:xfrm>
          <a:off x="190500" y="914400"/>
          <a:ext cx="11385615" cy="5532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5F4200DE-28D5-4FEA-B478-5CFDAC431C70}"/>
              </a:ext>
            </a:extLst>
          </p:cNvPr>
          <p:cNvSpPr txBox="1"/>
          <p:nvPr/>
        </p:nvSpPr>
        <p:spPr>
          <a:xfrm>
            <a:off x="2881312" y="6858000"/>
            <a:ext cx="6429375" cy="230832"/>
          </a:xfrm>
          <a:prstGeom prst="rect">
            <a:avLst/>
          </a:prstGeom>
          <a:noFill/>
        </p:spPr>
        <p:txBody>
          <a:bodyPr wrap="square" rtlCol="0">
            <a:spAutoFit/>
          </a:bodyPr>
          <a:lstStyle/>
          <a:p>
            <a:r>
              <a:rPr lang="en-US" sz="900">
                <a:hlinkClick r:id="rId8" tooltip="http://www.thecryptocrew.com/2013/03/a-list-of-questionable-publishers.html"/>
              </a:rPr>
              <a:t>This Photo</a:t>
            </a:r>
            <a:r>
              <a:rPr lang="en-US" sz="900"/>
              <a:t> by Unknown Author is licensed under </a:t>
            </a:r>
            <a:r>
              <a:rPr lang="en-US" sz="900">
                <a:hlinkClick r:id="rId9" tooltip="https://creativecommons.org/licenses/by-nc-nd/3.0/"/>
              </a:rPr>
              <a:t>CC BY-NC-ND</a:t>
            </a:r>
            <a:endParaRPr lang="en-US" sz="900"/>
          </a:p>
        </p:txBody>
      </p:sp>
    </p:spTree>
    <p:extLst>
      <p:ext uri="{BB962C8B-B14F-4D97-AF65-F5344CB8AC3E}">
        <p14:creationId xmlns:p14="http://schemas.microsoft.com/office/powerpoint/2010/main" val="17193664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4B25EB1-0A9C-49AC-A05E-1620947FD50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1958E8D8-5A74-4EEB-AA6D-A74790BAEC2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BC9F81-D3A4-4795-8BD5-8C947CB46E36}"/>
              </a:ext>
            </a:extLst>
          </p:cNvPr>
          <p:cNvSpPr txBox="1"/>
          <p:nvPr/>
        </p:nvSpPr>
        <p:spPr>
          <a:xfrm>
            <a:off x="190500" y="6371964"/>
            <a:ext cx="2445475" cy="230832"/>
          </a:xfrm>
          <a:prstGeom prst="rect">
            <a:avLst/>
          </a:prstGeom>
          <a:noFill/>
        </p:spPr>
        <p:txBody>
          <a:bodyPr wrap="square" rtlCol="0">
            <a:spAutoFit/>
          </a:bodyPr>
          <a:lstStyle/>
          <a:p>
            <a:r>
              <a:rPr lang="en-US" sz="900" dirty="0">
                <a:solidFill>
                  <a:schemeClr val="bg1"/>
                </a:solidFill>
                <a:latin typeface="Univers Light" panose="020B0403020202020204" pitchFamily="34" charset="0"/>
              </a:rPr>
              <a:t>SCO Conference 2019</a:t>
            </a:r>
          </a:p>
        </p:txBody>
      </p:sp>
      <p:graphicFrame>
        <p:nvGraphicFramePr>
          <p:cNvPr id="9" name="Content Placeholder 8">
            <a:extLst>
              <a:ext uri="{FF2B5EF4-FFF2-40B4-BE49-F238E27FC236}">
                <a16:creationId xmlns:a16="http://schemas.microsoft.com/office/drawing/2014/main" id="{FDAC69D7-D5E4-45F1-8AA9-29B9B921C1FA}"/>
              </a:ext>
            </a:extLst>
          </p:cNvPr>
          <p:cNvGraphicFramePr>
            <a:graphicFrameLocks noGrp="1"/>
          </p:cNvGraphicFramePr>
          <p:nvPr>
            <p:ph idx="1"/>
            <p:extLst>
              <p:ext uri="{D42A27DB-BD31-4B8C-83A1-F6EECF244321}">
                <p14:modId xmlns:p14="http://schemas.microsoft.com/office/powerpoint/2010/main" val="2127703683"/>
              </p:ext>
            </p:extLst>
          </p:nvPr>
        </p:nvGraphicFramePr>
        <p:xfrm>
          <a:off x="556054" y="395416"/>
          <a:ext cx="11009870" cy="5883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86781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graphicEl>
                                              <a:dgm id="{E3048FED-37EA-42C5-99F6-4F99A1CAFBB3}"/>
                                            </p:graphicEl>
                                          </p:spTgt>
                                        </p:tgtEl>
                                        <p:attrNameLst>
                                          <p:attrName>style.visibility</p:attrName>
                                        </p:attrNameLst>
                                      </p:cBhvr>
                                      <p:to>
                                        <p:strVal val="visible"/>
                                      </p:to>
                                    </p:set>
                                    <p:anim calcmode="lin" valueType="num">
                                      <p:cBhvr additive="base">
                                        <p:cTn id="7" dur="500" fill="hold"/>
                                        <p:tgtEl>
                                          <p:spTgt spid="9">
                                            <p:graphicEl>
                                              <a:dgm id="{E3048FED-37EA-42C5-99F6-4F99A1CAFBB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dgm id="{E3048FED-37EA-42C5-99F6-4F99A1CAFBB3}"/>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graphicEl>
                                              <a:dgm id="{B6CDBEE5-86E8-4E13-964D-5CBBED4C3A51}"/>
                                            </p:graphicEl>
                                          </p:spTgt>
                                        </p:tgtEl>
                                        <p:attrNameLst>
                                          <p:attrName>style.visibility</p:attrName>
                                        </p:attrNameLst>
                                      </p:cBhvr>
                                      <p:to>
                                        <p:strVal val="visible"/>
                                      </p:to>
                                    </p:set>
                                    <p:anim calcmode="lin" valueType="num">
                                      <p:cBhvr additive="base">
                                        <p:cTn id="11" dur="500" fill="hold"/>
                                        <p:tgtEl>
                                          <p:spTgt spid="9">
                                            <p:graphicEl>
                                              <a:dgm id="{B6CDBEE5-86E8-4E13-964D-5CBBED4C3A51}"/>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graphicEl>
                                              <a:dgm id="{B6CDBEE5-86E8-4E13-964D-5CBBED4C3A51}"/>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graphicEl>
                                              <a:dgm id="{745C78C7-0345-4169-AD1E-6846EA162BAF}"/>
                                            </p:graphicEl>
                                          </p:spTgt>
                                        </p:tgtEl>
                                        <p:attrNameLst>
                                          <p:attrName>style.visibility</p:attrName>
                                        </p:attrNameLst>
                                      </p:cBhvr>
                                      <p:to>
                                        <p:strVal val="visible"/>
                                      </p:to>
                                    </p:set>
                                    <p:anim calcmode="lin" valueType="num">
                                      <p:cBhvr additive="base">
                                        <p:cTn id="17" dur="500" fill="hold"/>
                                        <p:tgtEl>
                                          <p:spTgt spid="9">
                                            <p:graphicEl>
                                              <a:dgm id="{745C78C7-0345-4169-AD1E-6846EA162BAF}"/>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graphicEl>
                                              <a:dgm id="{745C78C7-0345-4169-AD1E-6846EA162BAF}"/>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
                                            <p:graphicEl>
                                              <a:dgm id="{98C68C1B-31C9-4345-B7A7-D5CE3F57CB11}"/>
                                            </p:graphicEl>
                                          </p:spTgt>
                                        </p:tgtEl>
                                        <p:attrNameLst>
                                          <p:attrName>style.visibility</p:attrName>
                                        </p:attrNameLst>
                                      </p:cBhvr>
                                      <p:to>
                                        <p:strVal val="visible"/>
                                      </p:to>
                                    </p:set>
                                    <p:anim calcmode="lin" valueType="num">
                                      <p:cBhvr additive="base">
                                        <p:cTn id="21" dur="500" fill="hold"/>
                                        <p:tgtEl>
                                          <p:spTgt spid="9">
                                            <p:graphicEl>
                                              <a:dgm id="{98C68C1B-31C9-4345-B7A7-D5CE3F57CB11}"/>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graphicEl>
                                              <a:dgm id="{98C68C1B-31C9-4345-B7A7-D5CE3F57CB11}"/>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graphicEl>
                                              <a:dgm id="{8DA4C5A4-44DD-492F-8080-2E0889A1DB74}"/>
                                            </p:graphicEl>
                                          </p:spTgt>
                                        </p:tgtEl>
                                        <p:attrNameLst>
                                          <p:attrName>style.visibility</p:attrName>
                                        </p:attrNameLst>
                                      </p:cBhvr>
                                      <p:to>
                                        <p:strVal val="visible"/>
                                      </p:to>
                                    </p:set>
                                    <p:anim calcmode="lin" valueType="num">
                                      <p:cBhvr additive="base">
                                        <p:cTn id="27" dur="500" fill="hold"/>
                                        <p:tgtEl>
                                          <p:spTgt spid="9">
                                            <p:graphicEl>
                                              <a:dgm id="{8DA4C5A4-44DD-492F-8080-2E0889A1DB74}"/>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graphicEl>
                                              <a:dgm id="{8DA4C5A4-44DD-492F-8080-2E0889A1DB74}"/>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graphicEl>
                                              <a:dgm id="{CA043689-55DD-4F37-B828-3CE0FEE0CB1F}"/>
                                            </p:graphicEl>
                                          </p:spTgt>
                                        </p:tgtEl>
                                        <p:attrNameLst>
                                          <p:attrName>style.visibility</p:attrName>
                                        </p:attrNameLst>
                                      </p:cBhvr>
                                      <p:to>
                                        <p:strVal val="visible"/>
                                      </p:to>
                                    </p:set>
                                    <p:anim calcmode="lin" valueType="num">
                                      <p:cBhvr additive="base">
                                        <p:cTn id="31" dur="500" fill="hold"/>
                                        <p:tgtEl>
                                          <p:spTgt spid="9">
                                            <p:graphicEl>
                                              <a:dgm id="{CA043689-55DD-4F37-B828-3CE0FEE0CB1F}"/>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graphicEl>
                                              <a:dgm id="{CA043689-55DD-4F37-B828-3CE0FEE0CB1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C002BD9-784E-429E-932F-912D4B59522C}"/>
              </a:ext>
            </a:extLst>
          </p:cNvPr>
          <p:cNvGraphicFramePr/>
          <p:nvPr>
            <p:extLst>
              <p:ext uri="{D42A27DB-BD31-4B8C-83A1-F6EECF244321}">
                <p14:modId xmlns:p14="http://schemas.microsoft.com/office/powerpoint/2010/main" val="842137290"/>
              </p:ext>
            </p:extLst>
          </p:nvPr>
        </p:nvGraphicFramePr>
        <p:xfrm>
          <a:off x="579783" y="202095"/>
          <a:ext cx="10999304" cy="136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943ECA77-1621-4EB4-AB27-FBBC714A9697}"/>
              </a:ext>
            </a:extLst>
          </p:cNvPr>
          <p:cNvGraphicFramePr>
            <a:graphicFrameLocks noGrp="1"/>
          </p:cNvGraphicFramePr>
          <p:nvPr>
            <p:ph idx="1"/>
            <p:extLst>
              <p:ext uri="{D42A27DB-BD31-4B8C-83A1-F6EECF244321}">
                <p14:modId xmlns:p14="http://schemas.microsoft.com/office/powerpoint/2010/main" val="3988172235"/>
              </p:ext>
            </p:extLst>
          </p:nvPr>
        </p:nvGraphicFramePr>
        <p:xfrm>
          <a:off x="612913" y="1570383"/>
          <a:ext cx="10966174" cy="49001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5331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E91C2C9-A01A-44B6-BB4A-15AF46814C9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9193"/>
          <a:stretch/>
        </p:blipFill>
        <p:spPr>
          <a:xfrm>
            <a:off x="674255" y="216420"/>
            <a:ext cx="10797309" cy="6425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8234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A2E7C0-98C8-4E17-A626-DBA557B96B61}"/>
              </a:ext>
            </a:extLst>
          </p:cNvPr>
          <p:cNvPicPr>
            <a:picLocks noGrp="1" noChangeAspect="1"/>
          </p:cNvPicPr>
          <p:nvPr>
            <p:ph idx="1"/>
          </p:nvPr>
        </p:nvPicPr>
        <p:blipFill>
          <a:blip r:embed="rId3"/>
          <a:stretch>
            <a:fillRect/>
          </a:stretch>
        </p:blipFill>
        <p:spPr>
          <a:xfrm>
            <a:off x="609601" y="334080"/>
            <a:ext cx="10982036" cy="636302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749CAF5-25A4-4DD4-B60D-6435E9D6C3AE}"/>
              </a:ext>
            </a:extLst>
          </p:cNvPr>
          <p:cNvSpPr txBox="1"/>
          <p:nvPr/>
        </p:nvSpPr>
        <p:spPr>
          <a:xfrm>
            <a:off x="9559638" y="6393115"/>
            <a:ext cx="2031999" cy="261610"/>
          </a:xfrm>
          <a:prstGeom prst="rect">
            <a:avLst/>
          </a:prstGeom>
          <a:noFill/>
        </p:spPr>
        <p:txBody>
          <a:bodyPr wrap="square" rtlCol="0">
            <a:spAutoFit/>
          </a:bodyPr>
          <a:lstStyle/>
          <a:p>
            <a:r>
              <a:rPr lang="en-US" sz="1100" dirty="0">
                <a:solidFill>
                  <a:schemeClr val="bg1"/>
                </a:solidFill>
              </a:rPr>
              <a:t>https://blog.dronedeploy.com/</a:t>
            </a:r>
          </a:p>
        </p:txBody>
      </p:sp>
    </p:spTree>
    <p:extLst>
      <p:ext uri="{BB962C8B-B14F-4D97-AF65-F5344CB8AC3E}">
        <p14:creationId xmlns:p14="http://schemas.microsoft.com/office/powerpoint/2010/main" val="1551199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34A8AE1-E33A-49A8-B8B8-8AD44CA60B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018" y="478048"/>
            <a:ext cx="10935855" cy="599260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FD32E94-29B9-45C4-93C3-570C0D46D417}"/>
              </a:ext>
            </a:extLst>
          </p:cNvPr>
          <p:cNvSpPr txBox="1"/>
          <p:nvPr/>
        </p:nvSpPr>
        <p:spPr>
          <a:xfrm>
            <a:off x="9042400" y="6147484"/>
            <a:ext cx="3149600" cy="646331"/>
          </a:xfrm>
          <a:prstGeom prst="rect">
            <a:avLst/>
          </a:prstGeom>
          <a:noFill/>
        </p:spPr>
        <p:txBody>
          <a:bodyPr wrap="square" rtlCol="0">
            <a:spAutoFit/>
          </a:bodyPr>
          <a:lstStyle/>
          <a:p>
            <a:r>
              <a:rPr lang="en-US" dirty="0"/>
              <a:t>Alive.ai/construction.com</a:t>
            </a:r>
          </a:p>
          <a:p>
            <a:endParaRPr lang="en-US" dirty="0"/>
          </a:p>
        </p:txBody>
      </p:sp>
    </p:spTree>
    <p:extLst>
      <p:ext uri="{BB962C8B-B14F-4D97-AF65-F5344CB8AC3E}">
        <p14:creationId xmlns:p14="http://schemas.microsoft.com/office/powerpoint/2010/main" val="7503258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940572"/>
            <a:ext cx="11435116" cy="1423186"/>
          </a:xfrm>
        </p:spPr>
        <p:txBody>
          <a:bodyPr>
            <a:normAutofit lnSpcReduction="10000"/>
          </a:bodyPr>
          <a:lstStyle/>
          <a:p>
            <a:r>
              <a:rPr lang="en-US" sz="4400" dirty="0">
                <a:solidFill>
                  <a:schemeClr val="bg1"/>
                </a:solidFill>
                <a:latin typeface="Univers Light" panose="020B0403020202020204" pitchFamily="34" charset="0"/>
              </a:rPr>
              <a:t>Interscope+ and Bluebeam Update </a:t>
            </a:r>
          </a:p>
          <a:p>
            <a:endParaRPr lang="en-US" dirty="0">
              <a:solidFill>
                <a:schemeClr val="bg1"/>
              </a:solidFill>
              <a:latin typeface="Univers Light" panose="020B0403020202020204" pitchFamily="34" charset="0"/>
            </a:endParaRPr>
          </a:p>
          <a:p>
            <a:r>
              <a:rPr lang="en-US" dirty="0">
                <a:solidFill>
                  <a:schemeClr val="bg1"/>
                </a:solidFill>
                <a:latin typeface="Univers Light" panose="020B0403020202020204" pitchFamily="34" charset="0"/>
              </a:rPr>
              <a:t>March 28, 2019</a:t>
            </a:r>
          </a:p>
        </p:txBody>
      </p:sp>
      <p:sp>
        <p:nvSpPr>
          <p:cNvPr id="4" name="TextBox 3">
            <a:extLst>
              <a:ext uri="{FF2B5EF4-FFF2-40B4-BE49-F238E27FC236}">
                <a16:creationId xmlns:a16="http://schemas.microsoft.com/office/drawing/2014/main" id="{E74FC617-F6D5-4459-A4A3-8E3AF73F9280}"/>
              </a:ext>
            </a:extLst>
          </p:cNvPr>
          <p:cNvSpPr txBox="1"/>
          <p:nvPr/>
        </p:nvSpPr>
        <p:spPr>
          <a:xfrm>
            <a:off x="100641" y="6560531"/>
            <a:ext cx="1218603" cy="215444"/>
          </a:xfrm>
          <a:prstGeom prst="rect">
            <a:avLst/>
          </a:prstGeom>
          <a:noFill/>
        </p:spPr>
        <p:txBody>
          <a:bodyPr wrap="none" rtlCol="0">
            <a:spAutoFit/>
          </a:bodyPr>
          <a:lstStyle/>
          <a:p>
            <a:r>
              <a:rPr lang="en-US" sz="800" dirty="0">
                <a:solidFill>
                  <a:schemeClr val="bg1"/>
                </a:solidFill>
                <a:latin typeface="Univers Light" panose="020B0403020202020204" pitchFamily="34" charset="0"/>
              </a:rPr>
              <a:t>SCO Conference 2019</a:t>
            </a:r>
          </a:p>
        </p:txBody>
      </p:sp>
      <p:pic>
        <p:nvPicPr>
          <p:cNvPr id="6" name="Picture 5">
            <a:extLst>
              <a:ext uri="{FF2B5EF4-FFF2-40B4-BE49-F238E27FC236}">
                <a16:creationId xmlns:a16="http://schemas.microsoft.com/office/drawing/2014/main" id="{D93C2230-1F55-4C03-B3DB-9799D4D78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927" y="291151"/>
            <a:ext cx="1936145" cy="19361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C4A94701-08EB-4A69-957D-91FC860D03F6}"/>
              </a:ext>
            </a:extLst>
          </p:cNvPr>
          <p:cNvPicPr>
            <a:picLocks noChangeAspect="1"/>
          </p:cNvPicPr>
          <p:nvPr/>
        </p:nvPicPr>
        <p:blipFill rotWithShape="1">
          <a:blip r:embed="rId4">
            <a:extLst>
              <a:ext uri="{28A0092B-C50C-407E-A947-70E740481C1C}">
                <a14:useLocalDpi xmlns:a14="http://schemas.microsoft.com/office/drawing/2010/main" val="0"/>
              </a:ext>
            </a:extLst>
          </a:blip>
          <a:srcRect t="12079"/>
          <a:stretch/>
        </p:blipFill>
        <p:spPr>
          <a:xfrm>
            <a:off x="603031" y="2424069"/>
            <a:ext cx="10985937" cy="2319730"/>
          </a:xfrm>
          <a:prstGeom prst="rect">
            <a:avLst/>
          </a:prstGeom>
        </p:spPr>
      </p:pic>
    </p:spTree>
    <p:extLst>
      <p:ext uri="{BB962C8B-B14F-4D97-AF65-F5344CB8AC3E}">
        <p14:creationId xmlns:p14="http://schemas.microsoft.com/office/powerpoint/2010/main" val="1260713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8D05AC-629D-4043-9198-EFC26DE3B839}"/>
              </a:ext>
            </a:extLst>
          </p:cNvPr>
          <p:cNvSpPr txBox="1"/>
          <p:nvPr/>
        </p:nvSpPr>
        <p:spPr>
          <a:xfrm>
            <a:off x="190500" y="6371964"/>
            <a:ext cx="2445475" cy="230832"/>
          </a:xfrm>
          <a:prstGeom prst="rect">
            <a:avLst/>
          </a:prstGeom>
          <a:noFill/>
        </p:spPr>
        <p:txBody>
          <a:bodyPr wrap="square" rtlCol="0">
            <a:spAutoFit/>
          </a:bodyPr>
          <a:lstStyle/>
          <a:p>
            <a:r>
              <a:rPr lang="en-US" sz="900" dirty="0">
                <a:solidFill>
                  <a:schemeClr val="bg1"/>
                </a:solidFill>
                <a:latin typeface="Univers Light" panose="020B0403020202020204" pitchFamily="34" charset="0"/>
              </a:rPr>
              <a:t>SCO Conference 2019</a:t>
            </a:r>
          </a:p>
        </p:txBody>
      </p:sp>
      <p:pic>
        <p:nvPicPr>
          <p:cNvPr id="5" name="Picture 4">
            <a:extLst>
              <a:ext uri="{FF2B5EF4-FFF2-40B4-BE49-F238E27FC236}">
                <a16:creationId xmlns:a16="http://schemas.microsoft.com/office/drawing/2014/main" id="{CF06EB0D-F8A7-4DF7-8395-AD30BE30F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228599"/>
            <a:ext cx="925579" cy="9255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5" name="Diagram 14">
            <a:extLst>
              <a:ext uri="{FF2B5EF4-FFF2-40B4-BE49-F238E27FC236}">
                <a16:creationId xmlns:a16="http://schemas.microsoft.com/office/drawing/2014/main" id="{7329EE1E-9494-44B8-B7C3-EB7864ED781F}"/>
              </a:ext>
            </a:extLst>
          </p:cNvPr>
          <p:cNvGraphicFramePr/>
          <p:nvPr>
            <p:extLst>
              <p:ext uri="{D42A27DB-BD31-4B8C-83A1-F6EECF244321}">
                <p14:modId xmlns:p14="http://schemas.microsoft.com/office/powerpoint/2010/main" val="3865967944"/>
              </p:ext>
            </p:extLst>
          </p:nvPr>
        </p:nvGraphicFramePr>
        <p:xfrm>
          <a:off x="190500" y="128016"/>
          <a:ext cx="11811000" cy="657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6870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graphicEl>
                                              <a:dgm id="{856F0B4F-E2A6-4719-804C-10D2F5DDED2C}"/>
                                            </p:graphicEl>
                                          </p:spTgt>
                                        </p:tgtEl>
                                        <p:attrNameLst>
                                          <p:attrName>style.visibility</p:attrName>
                                        </p:attrNameLst>
                                      </p:cBhvr>
                                      <p:to>
                                        <p:strVal val="visible"/>
                                      </p:to>
                                    </p:set>
                                    <p:animEffect transition="in" filter="fade">
                                      <p:cBhvr>
                                        <p:cTn id="7" dur="500"/>
                                        <p:tgtEl>
                                          <p:spTgt spid="15">
                                            <p:graphicEl>
                                              <a:dgm id="{856F0B4F-E2A6-4719-804C-10D2F5DDED2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graphicEl>
                                              <a:dgm id="{6E867F18-D49C-41E1-89FE-48FE88BDE2E6}"/>
                                            </p:graphicEl>
                                          </p:spTgt>
                                        </p:tgtEl>
                                        <p:attrNameLst>
                                          <p:attrName>style.visibility</p:attrName>
                                        </p:attrNameLst>
                                      </p:cBhvr>
                                      <p:to>
                                        <p:strVal val="visible"/>
                                      </p:to>
                                    </p:set>
                                    <p:animEffect transition="in" filter="fade">
                                      <p:cBhvr>
                                        <p:cTn id="12" dur="500"/>
                                        <p:tgtEl>
                                          <p:spTgt spid="15">
                                            <p:graphicEl>
                                              <a:dgm id="{6E867F18-D49C-41E1-89FE-48FE88BDE2E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graphicEl>
                                              <a:dgm id="{865DCC7E-FE6B-41D0-B468-90075B02622B}"/>
                                            </p:graphicEl>
                                          </p:spTgt>
                                        </p:tgtEl>
                                        <p:attrNameLst>
                                          <p:attrName>style.visibility</p:attrName>
                                        </p:attrNameLst>
                                      </p:cBhvr>
                                      <p:to>
                                        <p:strVal val="visible"/>
                                      </p:to>
                                    </p:set>
                                    <p:animEffect transition="in" filter="fade">
                                      <p:cBhvr>
                                        <p:cTn id="15" dur="500"/>
                                        <p:tgtEl>
                                          <p:spTgt spid="15">
                                            <p:graphicEl>
                                              <a:dgm id="{865DCC7E-FE6B-41D0-B468-90075B02622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graphicEl>
                                              <a:dgm id="{A7F0864E-F51B-445A-A30A-BD8031AE7BE9}"/>
                                            </p:graphicEl>
                                          </p:spTgt>
                                        </p:tgtEl>
                                        <p:attrNameLst>
                                          <p:attrName>style.visibility</p:attrName>
                                        </p:attrNameLst>
                                      </p:cBhvr>
                                      <p:to>
                                        <p:strVal val="visible"/>
                                      </p:to>
                                    </p:set>
                                    <p:animEffect transition="in" filter="fade">
                                      <p:cBhvr>
                                        <p:cTn id="18" dur="500"/>
                                        <p:tgtEl>
                                          <p:spTgt spid="15">
                                            <p:graphicEl>
                                              <a:dgm id="{A7F0864E-F51B-445A-A30A-BD8031AE7BE9}"/>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graphicEl>
                                              <a:dgm id="{CED69C87-3B71-47DB-856A-17171AFA1651}"/>
                                            </p:graphicEl>
                                          </p:spTgt>
                                        </p:tgtEl>
                                        <p:attrNameLst>
                                          <p:attrName>style.visibility</p:attrName>
                                        </p:attrNameLst>
                                      </p:cBhvr>
                                      <p:to>
                                        <p:strVal val="visible"/>
                                      </p:to>
                                    </p:set>
                                    <p:animEffect transition="in" filter="fade">
                                      <p:cBhvr>
                                        <p:cTn id="21" dur="500"/>
                                        <p:tgtEl>
                                          <p:spTgt spid="15">
                                            <p:graphicEl>
                                              <a:dgm id="{CED69C87-3B71-47DB-856A-17171AFA1651}"/>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graphicEl>
                                              <a:dgm id="{593DB18C-3E33-47FE-B8F8-1F5294CADD69}"/>
                                            </p:graphicEl>
                                          </p:spTgt>
                                        </p:tgtEl>
                                        <p:attrNameLst>
                                          <p:attrName>style.visibility</p:attrName>
                                        </p:attrNameLst>
                                      </p:cBhvr>
                                      <p:to>
                                        <p:strVal val="visible"/>
                                      </p:to>
                                    </p:set>
                                    <p:animEffect transition="in" filter="fade">
                                      <p:cBhvr>
                                        <p:cTn id="24" dur="500"/>
                                        <p:tgtEl>
                                          <p:spTgt spid="15">
                                            <p:graphicEl>
                                              <a:dgm id="{593DB18C-3E33-47FE-B8F8-1F5294CADD69}"/>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graphicEl>
                                              <a:dgm id="{94A55695-27CF-4E0F-AB62-A17A3D4DBB42}"/>
                                            </p:graphicEl>
                                          </p:spTgt>
                                        </p:tgtEl>
                                        <p:attrNameLst>
                                          <p:attrName>style.visibility</p:attrName>
                                        </p:attrNameLst>
                                      </p:cBhvr>
                                      <p:to>
                                        <p:strVal val="visible"/>
                                      </p:to>
                                    </p:set>
                                    <p:animEffect transition="in" filter="fade">
                                      <p:cBhvr>
                                        <p:cTn id="27" dur="500"/>
                                        <p:tgtEl>
                                          <p:spTgt spid="15">
                                            <p:graphicEl>
                                              <a:dgm id="{94A55695-27CF-4E0F-AB62-A17A3D4DBB42}"/>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graphicEl>
                                              <a:dgm id="{A9B4B76A-9176-405A-914E-5B6F7CCE2E41}"/>
                                            </p:graphicEl>
                                          </p:spTgt>
                                        </p:tgtEl>
                                        <p:attrNameLst>
                                          <p:attrName>style.visibility</p:attrName>
                                        </p:attrNameLst>
                                      </p:cBhvr>
                                      <p:to>
                                        <p:strVal val="visible"/>
                                      </p:to>
                                    </p:set>
                                    <p:animEffect transition="in" filter="fade">
                                      <p:cBhvr>
                                        <p:cTn id="30" dur="500"/>
                                        <p:tgtEl>
                                          <p:spTgt spid="15">
                                            <p:graphicEl>
                                              <a:dgm id="{A9B4B76A-9176-405A-914E-5B6F7CCE2E41}"/>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graphicEl>
                                              <a:dgm id="{CD8F7591-66CA-468B-805E-267438F977A5}"/>
                                            </p:graphicEl>
                                          </p:spTgt>
                                        </p:tgtEl>
                                        <p:attrNameLst>
                                          <p:attrName>style.visibility</p:attrName>
                                        </p:attrNameLst>
                                      </p:cBhvr>
                                      <p:to>
                                        <p:strVal val="visible"/>
                                      </p:to>
                                    </p:set>
                                    <p:animEffect transition="in" filter="fade">
                                      <p:cBhvr>
                                        <p:cTn id="33" dur="500"/>
                                        <p:tgtEl>
                                          <p:spTgt spid="15">
                                            <p:graphicEl>
                                              <a:dgm id="{CD8F7591-66CA-468B-805E-267438F977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Dgm bld="lvlAtOnc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BC9F81-D3A4-4795-8BD5-8C947CB46E36}"/>
              </a:ext>
            </a:extLst>
          </p:cNvPr>
          <p:cNvSpPr txBox="1"/>
          <p:nvPr/>
        </p:nvSpPr>
        <p:spPr>
          <a:xfrm>
            <a:off x="190500" y="6371964"/>
            <a:ext cx="2445475" cy="230832"/>
          </a:xfrm>
          <a:prstGeom prst="rect">
            <a:avLst/>
          </a:prstGeom>
          <a:noFill/>
        </p:spPr>
        <p:txBody>
          <a:bodyPr wrap="square" rtlCol="0">
            <a:spAutoFit/>
          </a:bodyPr>
          <a:lstStyle/>
          <a:p>
            <a:r>
              <a:rPr lang="en-US" sz="900" dirty="0">
                <a:solidFill>
                  <a:schemeClr val="bg1"/>
                </a:solidFill>
                <a:latin typeface="Univers Light" panose="020B0403020202020204" pitchFamily="34" charset="0"/>
              </a:rPr>
              <a:t>SCO Conference 2019</a:t>
            </a:r>
          </a:p>
        </p:txBody>
      </p:sp>
      <p:pic>
        <p:nvPicPr>
          <p:cNvPr id="4" name="Picture 3">
            <a:extLst>
              <a:ext uri="{FF2B5EF4-FFF2-40B4-BE49-F238E27FC236}">
                <a16:creationId xmlns:a16="http://schemas.microsoft.com/office/drawing/2014/main" id="{8E854E47-47F7-40C2-BB56-0617D4317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219074"/>
            <a:ext cx="982729" cy="9827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8" name="Diagram 7">
            <a:extLst>
              <a:ext uri="{FF2B5EF4-FFF2-40B4-BE49-F238E27FC236}">
                <a16:creationId xmlns:a16="http://schemas.microsoft.com/office/drawing/2014/main" id="{F2FA6195-7740-452B-9EBC-BE83A27EC015}"/>
              </a:ext>
            </a:extLst>
          </p:cNvPr>
          <p:cNvGraphicFramePr/>
          <p:nvPr>
            <p:extLst>
              <p:ext uri="{D42A27DB-BD31-4B8C-83A1-F6EECF244321}">
                <p14:modId xmlns:p14="http://schemas.microsoft.com/office/powerpoint/2010/main" val="2263932341"/>
              </p:ext>
            </p:extLst>
          </p:nvPr>
        </p:nvGraphicFramePr>
        <p:xfrm>
          <a:off x="-457200" y="109728"/>
          <a:ext cx="13030200" cy="65291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2791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
                                            <p:graphicEl>
                                              <a:dgm id="{1D514C22-1FB8-4C2B-92B3-AA6604EAA52E}"/>
                                            </p:graphicEl>
                                          </p:spTgt>
                                        </p:tgtEl>
                                        <p:attrNameLst>
                                          <p:attrName>style.visibility</p:attrName>
                                        </p:attrNameLst>
                                      </p:cBhvr>
                                      <p:to>
                                        <p:strVal val="visible"/>
                                      </p:to>
                                    </p:set>
                                    <p:anim calcmode="lin" valueType="num">
                                      <p:cBhvr additive="base">
                                        <p:cTn id="7" dur="500" fill="hold"/>
                                        <p:tgtEl>
                                          <p:spTgt spid="8">
                                            <p:graphicEl>
                                              <a:dgm id="{1D514C22-1FB8-4C2B-92B3-AA6604EAA52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graphicEl>
                                              <a:dgm id="{1D514C22-1FB8-4C2B-92B3-AA6604EAA52E}"/>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
                                            <p:graphicEl>
                                              <a:dgm id="{77EE681C-01FA-4164-8A30-B7BEA5C19D0C}"/>
                                            </p:graphicEl>
                                          </p:spTgt>
                                        </p:tgtEl>
                                        <p:attrNameLst>
                                          <p:attrName>style.visibility</p:attrName>
                                        </p:attrNameLst>
                                      </p:cBhvr>
                                      <p:to>
                                        <p:strVal val="visible"/>
                                      </p:to>
                                    </p:set>
                                    <p:anim calcmode="lin" valueType="num">
                                      <p:cBhvr additive="base">
                                        <p:cTn id="13" dur="500" fill="hold"/>
                                        <p:tgtEl>
                                          <p:spTgt spid="8">
                                            <p:graphicEl>
                                              <a:dgm id="{77EE681C-01FA-4164-8A30-B7BEA5C19D0C}"/>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graphicEl>
                                              <a:dgm id="{77EE681C-01FA-4164-8A30-B7BEA5C19D0C}"/>
                                            </p:graphic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8">
                                            <p:graphicEl>
                                              <a:dgm id="{2D6E7693-66D3-4ADA-989A-E36EE43563E6}"/>
                                            </p:graphicEl>
                                          </p:spTgt>
                                        </p:tgtEl>
                                        <p:attrNameLst>
                                          <p:attrName>style.visibility</p:attrName>
                                        </p:attrNameLst>
                                      </p:cBhvr>
                                      <p:to>
                                        <p:strVal val="visible"/>
                                      </p:to>
                                    </p:set>
                                    <p:anim calcmode="lin" valueType="num">
                                      <p:cBhvr additive="base">
                                        <p:cTn id="17" dur="500" fill="hold"/>
                                        <p:tgtEl>
                                          <p:spTgt spid="8">
                                            <p:graphicEl>
                                              <a:dgm id="{2D6E7693-66D3-4ADA-989A-E36EE43563E6}"/>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graphicEl>
                                              <a:dgm id="{2D6E7693-66D3-4ADA-989A-E36EE43563E6}"/>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8">
                                            <p:graphicEl>
                                              <a:dgm id="{DC9E53B9-A999-4AE1-B7B5-CC46CA4345BD}"/>
                                            </p:graphicEl>
                                          </p:spTgt>
                                        </p:tgtEl>
                                        <p:attrNameLst>
                                          <p:attrName>style.visibility</p:attrName>
                                        </p:attrNameLst>
                                      </p:cBhvr>
                                      <p:to>
                                        <p:strVal val="visible"/>
                                      </p:to>
                                    </p:set>
                                    <p:anim calcmode="lin" valueType="num">
                                      <p:cBhvr additive="base">
                                        <p:cTn id="23" dur="500" fill="hold"/>
                                        <p:tgtEl>
                                          <p:spTgt spid="8">
                                            <p:graphicEl>
                                              <a:dgm id="{DC9E53B9-A999-4AE1-B7B5-CC46CA4345BD}"/>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graphicEl>
                                              <a:dgm id="{DC9E53B9-A999-4AE1-B7B5-CC46CA4345BD}"/>
                                            </p:graphic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8">
                                            <p:graphicEl>
                                              <a:dgm id="{AE43589A-39C9-4CAB-BF25-330145859577}"/>
                                            </p:graphicEl>
                                          </p:spTgt>
                                        </p:tgtEl>
                                        <p:attrNameLst>
                                          <p:attrName>style.visibility</p:attrName>
                                        </p:attrNameLst>
                                      </p:cBhvr>
                                      <p:to>
                                        <p:strVal val="visible"/>
                                      </p:to>
                                    </p:set>
                                    <p:anim calcmode="lin" valueType="num">
                                      <p:cBhvr additive="base">
                                        <p:cTn id="29" dur="500" fill="hold"/>
                                        <p:tgtEl>
                                          <p:spTgt spid="8">
                                            <p:graphicEl>
                                              <a:dgm id="{AE43589A-39C9-4CAB-BF25-330145859577}"/>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
                                            <p:graphicEl>
                                              <a:dgm id="{AE43589A-39C9-4CAB-BF25-330145859577}"/>
                                            </p:graphic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grpId="0" nodeType="clickEffect">
                                  <p:stCondLst>
                                    <p:cond delay="0"/>
                                  </p:stCondLst>
                                  <p:childTnLst>
                                    <p:set>
                                      <p:cBhvr>
                                        <p:cTn id="34" dur="1" fill="hold">
                                          <p:stCondLst>
                                            <p:cond delay="0"/>
                                          </p:stCondLst>
                                        </p:cTn>
                                        <p:tgtEl>
                                          <p:spTgt spid="8">
                                            <p:graphicEl>
                                              <a:dgm id="{47C8450E-53B8-44B5-81D4-1B40CDA7C4C3}"/>
                                            </p:graphicEl>
                                          </p:spTgt>
                                        </p:tgtEl>
                                        <p:attrNameLst>
                                          <p:attrName>style.visibility</p:attrName>
                                        </p:attrNameLst>
                                      </p:cBhvr>
                                      <p:to>
                                        <p:strVal val="visible"/>
                                      </p:to>
                                    </p:set>
                                    <p:anim calcmode="lin" valueType="num">
                                      <p:cBhvr additive="base">
                                        <p:cTn id="35" dur="500" fill="hold"/>
                                        <p:tgtEl>
                                          <p:spTgt spid="8">
                                            <p:graphicEl>
                                              <a:dgm id="{47C8450E-53B8-44B5-81D4-1B40CDA7C4C3}"/>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
                                            <p:graphicEl>
                                              <a:dgm id="{47C8450E-53B8-44B5-81D4-1B40CDA7C4C3}"/>
                                            </p:graphic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8">
                                            <p:graphicEl>
                                              <a:dgm id="{EF3F8110-747C-43D4-9AA3-6FEAA3575DBF}"/>
                                            </p:graphicEl>
                                          </p:spTgt>
                                        </p:tgtEl>
                                        <p:attrNameLst>
                                          <p:attrName>style.visibility</p:attrName>
                                        </p:attrNameLst>
                                      </p:cBhvr>
                                      <p:to>
                                        <p:strVal val="visible"/>
                                      </p:to>
                                    </p:set>
                                    <p:anim calcmode="lin" valueType="num">
                                      <p:cBhvr additive="base">
                                        <p:cTn id="41" dur="500" fill="hold"/>
                                        <p:tgtEl>
                                          <p:spTgt spid="8">
                                            <p:graphicEl>
                                              <a:dgm id="{EF3F8110-747C-43D4-9AA3-6FEAA3575DBF}"/>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
                                            <p:graphicEl>
                                              <a:dgm id="{EF3F8110-747C-43D4-9AA3-6FEAA3575DBF}"/>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BC9F81-D3A4-4795-8BD5-8C947CB46E36}"/>
              </a:ext>
            </a:extLst>
          </p:cNvPr>
          <p:cNvSpPr txBox="1"/>
          <p:nvPr/>
        </p:nvSpPr>
        <p:spPr>
          <a:xfrm>
            <a:off x="190500" y="6371964"/>
            <a:ext cx="2445475" cy="230832"/>
          </a:xfrm>
          <a:prstGeom prst="rect">
            <a:avLst/>
          </a:prstGeom>
          <a:noFill/>
        </p:spPr>
        <p:txBody>
          <a:bodyPr wrap="square" rtlCol="0">
            <a:spAutoFit/>
          </a:bodyPr>
          <a:lstStyle/>
          <a:p>
            <a:r>
              <a:rPr lang="en-US" sz="900" dirty="0">
                <a:solidFill>
                  <a:schemeClr val="bg1"/>
                </a:solidFill>
                <a:latin typeface="Univers Light" panose="020B0403020202020204" pitchFamily="34" charset="0"/>
              </a:rPr>
              <a:t>SCO Conference 2019</a:t>
            </a:r>
          </a:p>
        </p:txBody>
      </p:sp>
      <p:pic>
        <p:nvPicPr>
          <p:cNvPr id="4" name="Picture 3">
            <a:extLst>
              <a:ext uri="{FF2B5EF4-FFF2-40B4-BE49-F238E27FC236}">
                <a16:creationId xmlns:a16="http://schemas.microsoft.com/office/drawing/2014/main" id="{8E854E47-47F7-40C2-BB56-0617D4317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219074"/>
            <a:ext cx="982729" cy="9827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Image result for file room">
            <a:extLst>
              <a:ext uri="{FF2B5EF4-FFF2-40B4-BE49-F238E27FC236}">
                <a16:creationId xmlns:a16="http://schemas.microsoft.com/office/drawing/2014/main" id="{C6026EAF-8FBD-45F7-B548-51CC67621F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96" y="1452392"/>
            <a:ext cx="4668983" cy="46689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4" descr="Image result for collaborating on electronic files">
            <a:extLst>
              <a:ext uri="{FF2B5EF4-FFF2-40B4-BE49-F238E27FC236}">
                <a16:creationId xmlns:a16="http://schemas.microsoft.com/office/drawing/2014/main" id="{F4226562-198C-42B4-A2C5-638A6D7B69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1321" y="1528537"/>
            <a:ext cx="6142676" cy="3800926"/>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132301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0543AB-7E97-4DF4-8F0A-85F33F342DFD}"/>
              </a:ext>
            </a:extLst>
          </p:cNvPr>
          <p:cNvSpPr txBox="1"/>
          <p:nvPr/>
        </p:nvSpPr>
        <p:spPr>
          <a:xfrm>
            <a:off x="190500" y="6371964"/>
            <a:ext cx="2445475" cy="230832"/>
          </a:xfrm>
          <a:prstGeom prst="rect">
            <a:avLst/>
          </a:prstGeom>
          <a:noFill/>
        </p:spPr>
        <p:txBody>
          <a:bodyPr wrap="square" rtlCol="0">
            <a:spAutoFit/>
          </a:bodyPr>
          <a:lstStyle/>
          <a:p>
            <a:r>
              <a:rPr lang="en-US" sz="900" dirty="0">
                <a:solidFill>
                  <a:schemeClr val="bg1"/>
                </a:solidFill>
                <a:latin typeface="Univers Light" panose="020B0403020202020204" pitchFamily="34" charset="0"/>
              </a:rPr>
              <a:t>SCO Conference 2019</a:t>
            </a:r>
          </a:p>
        </p:txBody>
      </p:sp>
      <p:graphicFrame>
        <p:nvGraphicFramePr>
          <p:cNvPr id="4" name="Content Placeholder 3">
            <a:extLst>
              <a:ext uri="{FF2B5EF4-FFF2-40B4-BE49-F238E27FC236}">
                <a16:creationId xmlns:a16="http://schemas.microsoft.com/office/drawing/2014/main" id="{01CAA8BD-ABC7-454C-B236-FAC335A893D9}"/>
              </a:ext>
            </a:extLst>
          </p:cNvPr>
          <p:cNvGraphicFramePr>
            <a:graphicFrameLocks noGrp="1"/>
          </p:cNvGraphicFramePr>
          <p:nvPr>
            <p:ph idx="1"/>
            <p:extLst>
              <p:ext uri="{D42A27DB-BD31-4B8C-83A1-F6EECF244321}">
                <p14:modId xmlns:p14="http://schemas.microsoft.com/office/powerpoint/2010/main" val="2644005589"/>
              </p:ext>
            </p:extLst>
          </p:nvPr>
        </p:nvGraphicFramePr>
        <p:xfrm>
          <a:off x="517236" y="255204"/>
          <a:ext cx="11111346" cy="6347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19764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graphicEl>
                                              <a:dgm id="{9B5D98F4-7D97-41FB-87F6-427574BC2118}"/>
                                            </p:graphicEl>
                                          </p:spTgt>
                                        </p:tgtEl>
                                        <p:attrNameLst>
                                          <p:attrName>style.visibility</p:attrName>
                                        </p:attrNameLst>
                                      </p:cBhvr>
                                      <p:to>
                                        <p:strVal val="visible"/>
                                      </p:to>
                                    </p:set>
                                    <p:anim calcmode="lin" valueType="num">
                                      <p:cBhvr additive="base">
                                        <p:cTn id="7" dur="500" fill="hold"/>
                                        <p:tgtEl>
                                          <p:spTgt spid="4">
                                            <p:graphicEl>
                                              <a:dgm id="{9B5D98F4-7D97-41FB-87F6-427574BC211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9B5D98F4-7D97-41FB-87F6-427574BC2118}"/>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graphicEl>
                                              <a:dgm id="{82104A04-9687-4E79-97EE-B49CA393117B}"/>
                                            </p:graphicEl>
                                          </p:spTgt>
                                        </p:tgtEl>
                                        <p:attrNameLst>
                                          <p:attrName>style.visibility</p:attrName>
                                        </p:attrNameLst>
                                      </p:cBhvr>
                                      <p:to>
                                        <p:strVal val="visible"/>
                                      </p:to>
                                    </p:set>
                                    <p:anim calcmode="lin" valueType="num">
                                      <p:cBhvr additive="base">
                                        <p:cTn id="13" dur="500" fill="hold"/>
                                        <p:tgtEl>
                                          <p:spTgt spid="4">
                                            <p:graphicEl>
                                              <a:dgm id="{82104A04-9687-4E79-97EE-B49CA393117B}"/>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82104A04-9687-4E79-97EE-B49CA393117B}"/>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graphicEl>
                                              <a:dgm id="{0AB4231C-7647-46C4-B6D6-924884D20722}"/>
                                            </p:graphicEl>
                                          </p:spTgt>
                                        </p:tgtEl>
                                        <p:attrNameLst>
                                          <p:attrName>style.visibility</p:attrName>
                                        </p:attrNameLst>
                                      </p:cBhvr>
                                      <p:to>
                                        <p:strVal val="visible"/>
                                      </p:to>
                                    </p:set>
                                    <p:anim calcmode="lin" valueType="num">
                                      <p:cBhvr additive="base">
                                        <p:cTn id="19" dur="500" fill="hold"/>
                                        <p:tgtEl>
                                          <p:spTgt spid="4">
                                            <p:graphicEl>
                                              <a:dgm id="{0AB4231C-7647-46C4-B6D6-924884D20722}"/>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0AB4231C-7647-46C4-B6D6-924884D20722}"/>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
                                            <p:graphicEl>
                                              <a:dgm id="{E4BA49F4-47BC-497B-B155-F02F570F682B}"/>
                                            </p:graphicEl>
                                          </p:spTgt>
                                        </p:tgtEl>
                                        <p:attrNameLst>
                                          <p:attrName>style.visibility</p:attrName>
                                        </p:attrNameLst>
                                      </p:cBhvr>
                                      <p:to>
                                        <p:strVal val="visible"/>
                                      </p:to>
                                    </p:set>
                                    <p:anim calcmode="lin" valueType="num">
                                      <p:cBhvr additive="base">
                                        <p:cTn id="25" dur="500" fill="hold"/>
                                        <p:tgtEl>
                                          <p:spTgt spid="4">
                                            <p:graphicEl>
                                              <a:dgm id="{E4BA49F4-47BC-497B-B155-F02F570F682B}"/>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E4BA49F4-47BC-497B-B155-F02F570F682B}"/>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1D835AC-7700-4EFF-BB45-FD0B118797D8}"/>
              </a:ext>
            </a:extLst>
          </p:cNvPr>
          <p:cNvGraphicFramePr>
            <a:graphicFrameLocks noGrp="1"/>
          </p:cNvGraphicFramePr>
          <p:nvPr>
            <p:ph idx="1"/>
            <p:extLst>
              <p:ext uri="{D42A27DB-BD31-4B8C-83A1-F6EECF244321}">
                <p14:modId xmlns:p14="http://schemas.microsoft.com/office/powerpoint/2010/main" val="1065333981"/>
              </p:ext>
            </p:extLst>
          </p:nvPr>
        </p:nvGraphicFramePr>
        <p:xfrm>
          <a:off x="210313" y="192024"/>
          <a:ext cx="11340004" cy="6008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B62B1951-12F5-4D3F-A171-FBB44C92BD5B}"/>
              </a:ext>
            </a:extLst>
          </p:cNvPr>
          <p:cNvSpPr>
            <a:spLocks noGrp="1"/>
          </p:cNvSpPr>
          <p:nvPr>
            <p:ph type="ftr" sz="quarter" idx="11"/>
          </p:nvPr>
        </p:nvSpPr>
        <p:spPr>
          <a:xfrm>
            <a:off x="0" y="6410768"/>
            <a:ext cx="1673395" cy="365125"/>
          </a:xfrm>
        </p:spPr>
        <p:txBody>
          <a:bodyPr vert="horz"/>
          <a:lstStyle/>
          <a:p>
            <a:r>
              <a:rPr lang="en-US" sz="900" dirty="0">
                <a:solidFill>
                  <a:schemeClr val="bg1"/>
                </a:solidFill>
                <a:latin typeface="Univers Light" panose="020B0403020202020204" pitchFamily="34" charset="0"/>
              </a:rPr>
              <a:t>SCO Conference 2019</a:t>
            </a:r>
          </a:p>
        </p:txBody>
      </p:sp>
      <p:sp>
        <p:nvSpPr>
          <p:cNvPr id="3" name="TextBox 2">
            <a:extLst>
              <a:ext uri="{FF2B5EF4-FFF2-40B4-BE49-F238E27FC236}">
                <a16:creationId xmlns:a16="http://schemas.microsoft.com/office/drawing/2014/main" id="{776E7033-BB4E-430A-954F-6C884FD4DEC1}"/>
              </a:ext>
            </a:extLst>
          </p:cNvPr>
          <p:cNvSpPr txBox="1"/>
          <p:nvPr/>
        </p:nvSpPr>
        <p:spPr>
          <a:xfrm>
            <a:off x="1748445" y="657725"/>
            <a:ext cx="2201763" cy="4031873"/>
          </a:xfrm>
          <a:prstGeom prst="rect">
            <a:avLst/>
          </a:prstGeom>
          <a:noFill/>
        </p:spPr>
        <p:txBody>
          <a:bodyPr wrap="square" rtlCol="0">
            <a:spAutoFit/>
          </a:bodyPr>
          <a:lstStyle/>
          <a:p>
            <a:pPr algn="ctr"/>
            <a:endParaRPr lang="en-US" sz="3200" b="1" dirty="0">
              <a:solidFill>
                <a:schemeClr val="bg1"/>
              </a:solidFill>
              <a:latin typeface="Univers Light" panose="020B0403020202020204" pitchFamily="34" charset="0"/>
              <a:ea typeface="Adobe Fan Heiti Std B" panose="020B0700000000000000" pitchFamily="34" charset="-128"/>
            </a:endParaRPr>
          </a:p>
          <a:p>
            <a:pPr algn="ctr"/>
            <a:endParaRPr lang="en-US" sz="3200" b="1" dirty="0">
              <a:solidFill>
                <a:schemeClr val="bg1"/>
              </a:solidFill>
              <a:latin typeface="Univers Light" panose="020B0403020202020204" pitchFamily="34" charset="0"/>
              <a:ea typeface="Adobe Fan Heiti Std B" panose="020B0700000000000000" pitchFamily="34" charset="-128"/>
            </a:endParaRPr>
          </a:p>
          <a:p>
            <a:pPr algn="ctr"/>
            <a:endParaRPr lang="en-US" sz="3200" b="1" dirty="0">
              <a:solidFill>
                <a:schemeClr val="bg1"/>
              </a:solidFill>
              <a:latin typeface="Univers Light" panose="020B0403020202020204" pitchFamily="34" charset="0"/>
              <a:ea typeface="Adobe Fan Heiti Std B" panose="020B0700000000000000" pitchFamily="34" charset="-128"/>
            </a:endParaRPr>
          </a:p>
          <a:p>
            <a:pPr algn="ctr"/>
            <a:endParaRPr lang="en-US" sz="3200" b="1" dirty="0">
              <a:solidFill>
                <a:schemeClr val="bg1"/>
              </a:solidFill>
              <a:latin typeface="Univers Light" panose="020B0403020202020204" pitchFamily="34" charset="0"/>
              <a:ea typeface="Adobe Fan Heiti Std B" panose="020B0700000000000000" pitchFamily="34" charset="-128"/>
            </a:endParaRPr>
          </a:p>
          <a:p>
            <a:pPr algn="ctr"/>
            <a:r>
              <a:rPr lang="en-US" sz="3200" b="1" dirty="0">
                <a:solidFill>
                  <a:schemeClr val="bg1"/>
                </a:solidFill>
                <a:latin typeface="Univers Light" panose="020B0403020202020204" pitchFamily="34" charset="0"/>
                <a:ea typeface="Adobe Fan Heiti Std B" panose="020B0700000000000000" pitchFamily="34" charset="-128"/>
              </a:rPr>
              <a:t>Reduced Cost</a:t>
            </a:r>
          </a:p>
          <a:p>
            <a:pPr algn="ctr"/>
            <a:r>
              <a:rPr lang="en-US" sz="3200" b="1" dirty="0">
                <a:solidFill>
                  <a:schemeClr val="bg1"/>
                </a:solidFill>
                <a:latin typeface="Univers Light" panose="020B0403020202020204" pitchFamily="34" charset="0"/>
                <a:ea typeface="Adobe Fan Heiti Std B" panose="020B0700000000000000" pitchFamily="34" charset="-128"/>
              </a:rPr>
              <a:t> =</a:t>
            </a:r>
          </a:p>
          <a:p>
            <a:pPr algn="ctr"/>
            <a:r>
              <a:rPr lang="en-US" sz="3200" b="1" dirty="0">
                <a:solidFill>
                  <a:schemeClr val="bg1"/>
                </a:solidFill>
                <a:latin typeface="Univers Light" panose="020B0403020202020204" pitchFamily="34" charset="0"/>
                <a:ea typeface="Adobe Fan Heiti Std B" panose="020B0700000000000000" pitchFamily="34" charset="-128"/>
              </a:rPr>
              <a:t>SAVINGS </a:t>
            </a:r>
          </a:p>
        </p:txBody>
      </p:sp>
    </p:spTree>
    <p:extLst>
      <p:ext uri="{BB962C8B-B14F-4D97-AF65-F5344CB8AC3E}">
        <p14:creationId xmlns:p14="http://schemas.microsoft.com/office/powerpoint/2010/main" val="5426263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4C3133E-09E5-4641-ADC1-EAC2F2B0A8CA}"/>
              </a:ext>
            </a:extLst>
          </p:cNvPr>
          <p:cNvGraphicFramePr/>
          <p:nvPr>
            <p:extLst>
              <p:ext uri="{D42A27DB-BD31-4B8C-83A1-F6EECF244321}">
                <p14:modId xmlns:p14="http://schemas.microsoft.com/office/powerpoint/2010/main" val="3904456170"/>
              </p:ext>
            </p:extLst>
          </p:nvPr>
        </p:nvGraphicFramePr>
        <p:xfrm>
          <a:off x="365080" y="150063"/>
          <a:ext cx="10776284" cy="967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a16="http://schemas.microsoft.com/office/drawing/2014/main" id="{E3C67E47-2850-4795-9A8B-F84CC759C0D8}"/>
              </a:ext>
            </a:extLst>
          </p:cNvPr>
          <p:cNvGraphicFramePr>
            <a:graphicFrameLocks noGrp="1"/>
          </p:cNvGraphicFramePr>
          <p:nvPr>
            <p:ph idx="1"/>
            <p:extLst>
              <p:ext uri="{D42A27DB-BD31-4B8C-83A1-F6EECF244321}">
                <p14:modId xmlns:p14="http://schemas.microsoft.com/office/powerpoint/2010/main" val="3300555213"/>
              </p:ext>
            </p:extLst>
          </p:nvPr>
        </p:nvGraphicFramePr>
        <p:xfrm>
          <a:off x="0" y="1228436"/>
          <a:ext cx="12001500" cy="58270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C2257068-1203-4FB9-996E-74663BA43957}"/>
              </a:ext>
            </a:extLst>
          </p:cNvPr>
          <p:cNvSpPr txBox="1"/>
          <p:nvPr/>
        </p:nvSpPr>
        <p:spPr>
          <a:xfrm>
            <a:off x="190500" y="6371964"/>
            <a:ext cx="2445475" cy="230832"/>
          </a:xfrm>
          <a:prstGeom prst="rect">
            <a:avLst/>
          </a:prstGeom>
          <a:noFill/>
        </p:spPr>
        <p:txBody>
          <a:bodyPr wrap="square" rtlCol="0">
            <a:spAutoFit/>
          </a:bodyPr>
          <a:lstStyle/>
          <a:p>
            <a:r>
              <a:rPr lang="en-US" sz="900" dirty="0">
                <a:solidFill>
                  <a:schemeClr val="bg1"/>
                </a:solidFill>
                <a:latin typeface="Univers Light" panose="020B0403020202020204" pitchFamily="34" charset="0"/>
              </a:rPr>
              <a:t>SCO Conference 2019</a:t>
            </a:r>
          </a:p>
        </p:txBody>
      </p:sp>
    </p:spTree>
    <p:extLst>
      <p:ext uri="{BB962C8B-B14F-4D97-AF65-F5344CB8AC3E}">
        <p14:creationId xmlns:p14="http://schemas.microsoft.com/office/powerpoint/2010/main" val="31098288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FD7917E9-5E51-4BC2-8A8E-72237988A78E}"/>
                                            </p:graphicEl>
                                          </p:spTgt>
                                        </p:tgtEl>
                                        <p:attrNameLst>
                                          <p:attrName>style.visibility</p:attrName>
                                        </p:attrNameLst>
                                      </p:cBhvr>
                                      <p:to>
                                        <p:strVal val="visible"/>
                                      </p:to>
                                    </p:set>
                                    <p:anim calcmode="lin" valueType="num">
                                      <p:cBhvr additive="base">
                                        <p:cTn id="7" dur="500" fill="hold"/>
                                        <p:tgtEl>
                                          <p:spTgt spid="7">
                                            <p:graphicEl>
                                              <a:dgm id="{FD7917E9-5E51-4BC2-8A8E-72237988A78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FD7917E9-5E51-4BC2-8A8E-72237988A78E}"/>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graphicEl>
                                              <a:dgm id="{A018A22D-7B54-406F-AA08-F231C4DC2DA8}"/>
                                            </p:graphicEl>
                                          </p:spTgt>
                                        </p:tgtEl>
                                        <p:attrNameLst>
                                          <p:attrName>style.visibility</p:attrName>
                                        </p:attrNameLst>
                                      </p:cBhvr>
                                      <p:to>
                                        <p:strVal val="visible"/>
                                      </p:to>
                                    </p:set>
                                    <p:anim calcmode="lin" valueType="num">
                                      <p:cBhvr additive="base">
                                        <p:cTn id="11" dur="500" fill="hold"/>
                                        <p:tgtEl>
                                          <p:spTgt spid="7">
                                            <p:graphicEl>
                                              <a:dgm id="{A018A22D-7B54-406F-AA08-F231C4DC2DA8}"/>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graphicEl>
                                              <a:dgm id="{A018A22D-7B54-406F-AA08-F231C4DC2DA8}"/>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graphicEl>
                                              <a:dgm id="{793F9E92-5F8E-4B0F-820D-52BD6AE5DBE0}"/>
                                            </p:graphicEl>
                                          </p:spTgt>
                                        </p:tgtEl>
                                        <p:attrNameLst>
                                          <p:attrName>style.visibility</p:attrName>
                                        </p:attrNameLst>
                                      </p:cBhvr>
                                      <p:to>
                                        <p:strVal val="visible"/>
                                      </p:to>
                                    </p:set>
                                    <p:anim calcmode="lin" valueType="num">
                                      <p:cBhvr additive="base">
                                        <p:cTn id="15" dur="500" fill="hold"/>
                                        <p:tgtEl>
                                          <p:spTgt spid="7">
                                            <p:graphicEl>
                                              <a:dgm id="{793F9E92-5F8E-4B0F-820D-52BD6AE5DBE0}"/>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graphicEl>
                                              <a:dgm id="{793F9E92-5F8E-4B0F-820D-52BD6AE5DBE0}"/>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graphicEl>
                                              <a:dgm id="{25CDB9AC-CDED-491E-B437-50C6DB0A76F8}"/>
                                            </p:graphicEl>
                                          </p:spTgt>
                                        </p:tgtEl>
                                        <p:attrNameLst>
                                          <p:attrName>style.visibility</p:attrName>
                                        </p:attrNameLst>
                                      </p:cBhvr>
                                      <p:to>
                                        <p:strVal val="visible"/>
                                      </p:to>
                                    </p:set>
                                    <p:anim calcmode="lin" valueType="num">
                                      <p:cBhvr additive="base">
                                        <p:cTn id="21" dur="500" fill="hold"/>
                                        <p:tgtEl>
                                          <p:spTgt spid="7">
                                            <p:graphicEl>
                                              <a:dgm id="{25CDB9AC-CDED-491E-B437-50C6DB0A76F8}"/>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graphicEl>
                                              <a:dgm id="{25CDB9AC-CDED-491E-B437-50C6DB0A76F8}"/>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graphicEl>
                                              <a:dgm id="{71118AE9-2FFD-4931-8B50-C26BEAD5F62A}"/>
                                            </p:graphicEl>
                                          </p:spTgt>
                                        </p:tgtEl>
                                        <p:attrNameLst>
                                          <p:attrName>style.visibility</p:attrName>
                                        </p:attrNameLst>
                                      </p:cBhvr>
                                      <p:to>
                                        <p:strVal val="visible"/>
                                      </p:to>
                                    </p:set>
                                    <p:anim calcmode="lin" valueType="num">
                                      <p:cBhvr additive="base">
                                        <p:cTn id="25" dur="500" fill="hold"/>
                                        <p:tgtEl>
                                          <p:spTgt spid="7">
                                            <p:graphicEl>
                                              <a:dgm id="{71118AE9-2FFD-4931-8B50-C26BEAD5F62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71118AE9-2FFD-4931-8B50-C26BEAD5F62A}"/>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graphicEl>
                                              <a:dgm id="{62E3DFEE-BC7C-4EA4-BC6A-07C8FEA7B7B3}"/>
                                            </p:graphicEl>
                                          </p:spTgt>
                                        </p:tgtEl>
                                        <p:attrNameLst>
                                          <p:attrName>style.visibility</p:attrName>
                                        </p:attrNameLst>
                                      </p:cBhvr>
                                      <p:to>
                                        <p:strVal val="visible"/>
                                      </p:to>
                                    </p:set>
                                    <p:anim calcmode="lin" valueType="num">
                                      <p:cBhvr additive="base">
                                        <p:cTn id="29" dur="500" fill="hold"/>
                                        <p:tgtEl>
                                          <p:spTgt spid="7">
                                            <p:graphicEl>
                                              <a:dgm id="{62E3DFEE-BC7C-4EA4-BC6A-07C8FEA7B7B3}"/>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graphicEl>
                                              <a:dgm id="{62E3DFEE-BC7C-4EA4-BC6A-07C8FEA7B7B3}"/>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graphicEl>
                                              <a:dgm id="{43968463-87FC-4E9C-A8CF-F982BBDA6F22}"/>
                                            </p:graphicEl>
                                          </p:spTgt>
                                        </p:tgtEl>
                                        <p:attrNameLst>
                                          <p:attrName>style.visibility</p:attrName>
                                        </p:attrNameLst>
                                      </p:cBhvr>
                                      <p:to>
                                        <p:strVal val="visible"/>
                                      </p:to>
                                    </p:set>
                                    <p:anim calcmode="lin" valueType="num">
                                      <p:cBhvr additive="base">
                                        <p:cTn id="35" dur="500" fill="hold"/>
                                        <p:tgtEl>
                                          <p:spTgt spid="7">
                                            <p:graphicEl>
                                              <a:dgm id="{43968463-87FC-4E9C-A8CF-F982BBDA6F22}"/>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graphicEl>
                                              <a:dgm id="{43968463-87FC-4E9C-A8CF-F982BBDA6F22}"/>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graphicEl>
                                              <a:dgm id="{9B06A64B-2DE6-43EC-823D-2C439326DB4B}"/>
                                            </p:graphicEl>
                                          </p:spTgt>
                                        </p:tgtEl>
                                        <p:attrNameLst>
                                          <p:attrName>style.visibility</p:attrName>
                                        </p:attrNameLst>
                                      </p:cBhvr>
                                      <p:to>
                                        <p:strVal val="visible"/>
                                      </p:to>
                                    </p:set>
                                    <p:anim calcmode="lin" valueType="num">
                                      <p:cBhvr additive="base">
                                        <p:cTn id="39" dur="500" fill="hold"/>
                                        <p:tgtEl>
                                          <p:spTgt spid="7">
                                            <p:graphicEl>
                                              <a:dgm id="{9B06A64B-2DE6-43EC-823D-2C439326DB4B}"/>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graphicEl>
                                              <a:dgm id="{9B06A64B-2DE6-43EC-823D-2C439326DB4B}"/>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graphicEl>
                                              <a:dgm id="{15E19C24-06EC-4CBA-9B7D-40A006D733D1}"/>
                                            </p:graphicEl>
                                          </p:spTgt>
                                        </p:tgtEl>
                                        <p:attrNameLst>
                                          <p:attrName>style.visibility</p:attrName>
                                        </p:attrNameLst>
                                      </p:cBhvr>
                                      <p:to>
                                        <p:strVal val="visible"/>
                                      </p:to>
                                    </p:set>
                                    <p:anim calcmode="lin" valueType="num">
                                      <p:cBhvr additive="base">
                                        <p:cTn id="43" dur="500" fill="hold"/>
                                        <p:tgtEl>
                                          <p:spTgt spid="7">
                                            <p:graphicEl>
                                              <a:dgm id="{15E19C24-06EC-4CBA-9B7D-40A006D733D1}"/>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graphicEl>
                                              <a:dgm id="{15E19C24-06EC-4CBA-9B7D-40A006D733D1}"/>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graphicEl>
                                              <a:dgm id="{211E2AFC-C89E-407A-B716-AEC9AD64C4F1}"/>
                                            </p:graphicEl>
                                          </p:spTgt>
                                        </p:tgtEl>
                                        <p:attrNameLst>
                                          <p:attrName>style.visibility</p:attrName>
                                        </p:attrNameLst>
                                      </p:cBhvr>
                                      <p:to>
                                        <p:strVal val="visible"/>
                                      </p:to>
                                    </p:set>
                                    <p:anim calcmode="lin" valueType="num">
                                      <p:cBhvr additive="base">
                                        <p:cTn id="49" dur="500" fill="hold"/>
                                        <p:tgtEl>
                                          <p:spTgt spid="7">
                                            <p:graphicEl>
                                              <a:dgm id="{211E2AFC-C89E-407A-B716-AEC9AD64C4F1}"/>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graphicEl>
                                              <a:dgm id="{211E2AFC-C89E-407A-B716-AEC9AD64C4F1}"/>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
                                            <p:graphicEl>
                                              <a:dgm id="{F57C02D4-97D0-4E88-9D4C-11F14B515A31}"/>
                                            </p:graphicEl>
                                          </p:spTgt>
                                        </p:tgtEl>
                                        <p:attrNameLst>
                                          <p:attrName>style.visibility</p:attrName>
                                        </p:attrNameLst>
                                      </p:cBhvr>
                                      <p:to>
                                        <p:strVal val="visible"/>
                                      </p:to>
                                    </p:set>
                                    <p:anim calcmode="lin" valueType="num">
                                      <p:cBhvr additive="base">
                                        <p:cTn id="53" dur="500" fill="hold"/>
                                        <p:tgtEl>
                                          <p:spTgt spid="7">
                                            <p:graphicEl>
                                              <a:dgm id="{F57C02D4-97D0-4E88-9D4C-11F14B515A31}"/>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graphicEl>
                                              <a:dgm id="{F57C02D4-97D0-4E88-9D4C-11F14B515A3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EFA27B3-E6FD-44B9-A88B-254A6021E5E7}"/>
              </a:ext>
            </a:extLst>
          </p:cNvPr>
          <p:cNvGraphicFramePr>
            <a:graphicFrameLocks noGrp="1"/>
          </p:cNvGraphicFramePr>
          <p:nvPr>
            <p:ph idx="1"/>
            <p:extLst>
              <p:ext uri="{D42A27DB-BD31-4B8C-83A1-F6EECF244321}">
                <p14:modId xmlns:p14="http://schemas.microsoft.com/office/powerpoint/2010/main" val="1578941134"/>
              </p:ext>
            </p:extLst>
          </p:nvPr>
        </p:nvGraphicFramePr>
        <p:xfrm>
          <a:off x="267855" y="295565"/>
          <a:ext cx="11085945" cy="6174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16019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864F95CB-5B49-458A-8C05-6F3B064D1B75}"/>
                                            </p:graphicEl>
                                          </p:spTgt>
                                        </p:tgtEl>
                                        <p:attrNameLst>
                                          <p:attrName>style.visibility</p:attrName>
                                        </p:attrNameLst>
                                      </p:cBhvr>
                                      <p:to>
                                        <p:strVal val="visible"/>
                                      </p:to>
                                    </p:set>
                                    <p:animEffect transition="in" filter="fade">
                                      <p:cBhvr>
                                        <p:cTn id="7" dur="500"/>
                                        <p:tgtEl>
                                          <p:spTgt spid="5">
                                            <p:graphicEl>
                                              <a:dgm id="{864F95CB-5B49-458A-8C05-6F3B064D1B7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18E4A5B5-8C0B-4150-AF74-3A2EAF7044B8}"/>
                                            </p:graphicEl>
                                          </p:spTgt>
                                        </p:tgtEl>
                                        <p:attrNameLst>
                                          <p:attrName>style.visibility</p:attrName>
                                        </p:attrNameLst>
                                      </p:cBhvr>
                                      <p:to>
                                        <p:strVal val="visible"/>
                                      </p:to>
                                    </p:set>
                                    <p:animEffect transition="in" filter="fade">
                                      <p:cBhvr>
                                        <p:cTn id="12" dur="500"/>
                                        <p:tgtEl>
                                          <p:spTgt spid="5">
                                            <p:graphicEl>
                                              <a:dgm id="{18E4A5B5-8C0B-4150-AF74-3A2EAF7044B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DD124F6F-957F-44E6-83CF-5B6CF058D183}"/>
                                            </p:graphicEl>
                                          </p:spTgt>
                                        </p:tgtEl>
                                        <p:attrNameLst>
                                          <p:attrName>style.visibility</p:attrName>
                                        </p:attrNameLst>
                                      </p:cBhvr>
                                      <p:to>
                                        <p:strVal val="visible"/>
                                      </p:to>
                                    </p:set>
                                    <p:animEffect transition="in" filter="fade">
                                      <p:cBhvr>
                                        <p:cTn id="15" dur="500"/>
                                        <p:tgtEl>
                                          <p:spTgt spid="5">
                                            <p:graphicEl>
                                              <a:dgm id="{DD124F6F-957F-44E6-83CF-5B6CF058D1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19C844DC-2C1F-4D98-B3A5-0773C452E08F}"/>
              </a:ext>
            </a:extLst>
          </p:cNvPr>
          <p:cNvGraphicFramePr>
            <a:graphicFrameLocks noGrp="1"/>
          </p:cNvGraphicFramePr>
          <p:nvPr>
            <p:ph idx="1"/>
            <p:extLst>
              <p:ext uri="{D42A27DB-BD31-4B8C-83A1-F6EECF244321}">
                <p14:modId xmlns:p14="http://schemas.microsoft.com/office/powerpoint/2010/main" val="2513341608"/>
              </p:ext>
            </p:extLst>
          </p:nvPr>
        </p:nvGraphicFramePr>
        <p:xfrm>
          <a:off x="190500" y="357447"/>
          <a:ext cx="11163301" cy="6113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8B1AF74-E447-4C5B-8631-BF46FC183C0A}"/>
              </a:ext>
            </a:extLst>
          </p:cNvPr>
          <p:cNvSpPr txBox="1"/>
          <p:nvPr/>
        </p:nvSpPr>
        <p:spPr>
          <a:xfrm>
            <a:off x="190500" y="6371964"/>
            <a:ext cx="2445475" cy="230832"/>
          </a:xfrm>
          <a:prstGeom prst="rect">
            <a:avLst/>
          </a:prstGeom>
          <a:noFill/>
        </p:spPr>
        <p:txBody>
          <a:bodyPr wrap="square" rtlCol="0">
            <a:spAutoFit/>
          </a:bodyPr>
          <a:lstStyle/>
          <a:p>
            <a:r>
              <a:rPr lang="en-US" sz="900" dirty="0">
                <a:solidFill>
                  <a:schemeClr val="bg1"/>
                </a:solidFill>
                <a:latin typeface="Univers Light" panose="020B0403020202020204" pitchFamily="34" charset="0"/>
              </a:rPr>
              <a:t>SCO Conference 2019</a:t>
            </a:r>
          </a:p>
        </p:txBody>
      </p:sp>
      <p:pic>
        <p:nvPicPr>
          <p:cNvPr id="5" name="Content Placeholder 3">
            <a:extLst>
              <a:ext uri="{FF2B5EF4-FFF2-40B4-BE49-F238E27FC236}">
                <a16:creationId xmlns:a16="http://schemas.microsoft.com/office/drawing/2014/main" id="{94B488C6-202A-4E22-A352-934F06917C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8987" y="1420824"/>
            <a:ext cx="5269911" cy="4207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03802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02DD867-5A44-47BE-99D0-082564501AF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DFA8FF88-45B4-48C4-970F-66474F4A1C3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5C830E9D-8EC4-467A-98D9-BFBC920874B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993FFAE9-CBDC-4B60-B080-A5083CF5D34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C3F162F8-8184-4E98-A511-68483CD9ED9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0306A56B-7BA6-4FE0-8130-EC178893F25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B22D8C30-2AAA-40F2-8146-7C8F843B6B8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92267F6B-C744-4662-BDD4-E64D033C88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wireframe building presentation (widescreen).potx" id="{58CE74E2-616B-447D-963B-87527DA5909A}" vid="{49D84436-E293-416F-BC4D-7976A1E115A4}"/>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25158</TotalTime>
  <Words>1475</Words>
  <Application>Microsoft Office PowerPoint</Application>
  <PresentationFormat>Widescreen</PresentationFormat>
  <Paragraphs>215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Basic Sans SF</vt:lpstr>
      <vt:lpstr>Calibri</vt:lpstr>
      <vt:lpstr>Univers Light</vt:lpstr>
      <vt:lpstr>Wireframe Building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39th Annual State construction Conference</dc:title>
  <dc:creator>Hahnel, LeaAnne</dc:creator>
  <cp:lastModifiedBy>Hahnel, LeaAnne</cp:lastModifiedBy>
  <cp:revision>117</cp:revision>
  <cp:lastPrinted>2019-03-26T12:06:47Z</cp:lastPrinted>
  <dcterms:created xsi:type="dcterms:W3CDTF">2019-01-08T15:17:17Z</dcterms:created>
  <dcterms:modified xsi:type="dcterms:W3CDTF">2019-03-27T15:58:50Z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