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61" r:id="rId2"/>
    <p:sldId id="268" r:id="rId3"/>
    <p:sldId id="269" r:id="rId4"/>
    <p:sldId id="266" r:id="rId5"/>
    <p:sldId id="256" r:id="rId6"/>
    <p:sldId id="257" r:id="rId7"/>
    <p:sldId id="259" r:id="rId8"/>
    <p:sldId id="258" r:id="rId9"/>
    <p:sldId id="260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7EF34D-F70F-49AD-9D27-6FB8D67D6F0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592770-4969-4348-9216-4225401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4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7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1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3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1CAD-0C5B-42B5-9BC4-BCA7C22DEF0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DCED3-0A77-4C99-9A51-B97568CD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2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44" y="761238"/>
            <a:ext cx="7886700" cy="3470148"/>
          </a:xfrm>
        </p:spPr>
        <p:txBody>
          <a:bodyPr>
            <a:normAutofit/>
          </a:bodyPr>
          <a:lstStyle/>
          <a:p>
            <a:pPr algn="ctr"/>
            <a:r>
              <a:rPr lang="en-US" sz="4950" b="1" u="sng" dirty="0"/>
              <a:t>FORGOT YOUR PASSWORD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" y="3888326"/>
            <a:ext cx="82296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If you need assistance please call, 919-814-5600</a:t>
            </a:r>
          </a:p>
          <a:p>
            <a:pPr algn="ctr"/>
            <a:endParaRPr lang="en-US" sz="4500" dirty="0"/>
          </a:p>
          <a:p>
            <a:pPr algn="ctr"/>
            <a:r>
              <a:rPr lang="en-US" sz="2400" dirty="0"/>
              <a:t>The Web Address is: </a:t>
            </a:r>
          </a:p>
          <a:p>
            <a:pPr algn="ctr"/>
            <a:r>
              <a:rPr lang="en-US" sz="2400" dirty="0"/>
              <a:t>https://www.surplus.nc.gov/</a:t>
            </a:r>
            <a:r>
              <a:rPr lang="en-US" sz="2700" dirty="0"/>
              <a:t> </a:t>
            </a: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8943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33" r="917" b="4134"/>
          <a:stretch/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3073" y="193720"/>
            <a:ext cx="65739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Web Address is: https://www.surplus.nc.gov/ </a:t>
            </a:r>
          </a:p>
        </p:txBody>
      </p:sp>
      <p:sp>
        <p:nvSpPr>
          <p:cNvPr id="6" name="Arrow: Down 5"/>
          <p:cNvSpPr/>
          <p:nvPr/>
        </p:nvSpPr>
        <p:spPr>
          <a:xfrm>
            <a:off x="99441" y="4203954"/>
            <a:ext cx="404622" cy="2043684"/>
          </a:xfrm>
          <a:prstGeom prst="down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-617368" y="3331982"/>
            <a:ext cx="316883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Scroll Down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7889" y="4328540"/>
            <a:ext cx="0" cy="34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7889" y="4751432"/>
            <a:ext cx="0" cy="34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4378" y="5190934"/>
            <a:ext cx="0" cy="34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4378" y="5688564"/>
            <a:ext cx="0" cy="34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83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400" b="37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7447" y="4198570"/>
            <a:ext cx="2009394" cy="15156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549908" y="5216983"/>
            <a:ext cx="1008126" cy="994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8034" y="5980698"/>
            <a:ext cx="26186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Click on </a:t>
            </a:r>
            <a:r>
              <a:rPr lang="en-US" sz="2000" b="1" i="1" dirty="0"/>
              <a:t>Items on Bid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314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71" b="3919"/>
          <a:stretch/>
        </p:blipFill>
        <p:spPr>
          <a:xfrm>
            <a:off x="0" y="0"/>
            <a:ext cx="913365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3825" y="245587"/>
            <a:ext cx="67269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Web Address is: https://www.surplus.nc.gov/ </a:t>
            </a:r>
          </a:p>
        </p:txBody>
      </p:sp>
      <p:sp>
        <p:nvSpPr>
          <p:cNvPr id="9" name="Arrow: Right 8"/>
          <p:cNvSpPr/>
          <p:nvPr/>
        </p:nvSpPr>
        <p:spPr>
          <a:xfrm>
            <a:off x="3431297" y="952366"/>
            <a:ext cx="4491989" cy="7423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8424820" y="1203518"/>
            <a:ext cx="548640" cy="2400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3408427" y="1092701"/>
            <a:ext cx="407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Click on </a:t>
            </a:r>
            <a:r>
              <a:rPr lang="en-US" sz="2400" b="1" i="1" dirty="0"/>
              <a:t>Sign In</a:t>
            </a:r>
          </a:p>
        </p:txBody>
      </p:sp>
    </p:spTree>
    <p:extLst>
      <p:ext uri="{BB962C8B-B14F-4D97-AF65-F5344CB8AC3E}">
        <p14:creationId xmlns:p14="http://schemas.microsoft.com/office/powerpoint/2010/main" val="37253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87" r="1240" b="30025"/>
          <a:stretch/>
        </p:blipFill>
        <p:spPr>
          <a:xfrm>
            <a:off x="-1" y="0"/>
            <a:ext cx="9141922" cy="691699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286000" y="5871213"/>
            <a:ext cx="2480310" cy="175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8630" y="5963547"/>
            <a:ext cx="1200150" cy="346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4766310" y="5660498"/>
            <a:ext cx="41564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Click on </a:t>
            </a:r>
            <a:r>
              <a:rPr lang="en-US" sz="2400" b="1" i="1" dirty="0"/>
              <a:t>Forgot You Password?</a:t>
            </a:r>
          </a:p>
        </p:txBody>
      </p:sp>
    </p:spTree>
    <p:extLst>
      <p:ext uri="{BB962C8B-B14F-4D97-AF65-F5344CB8AC3E}">
        <p14:creationId xmlns:p14="http://schemas.microsoft.com/office/powerpoint/2010/main" val="120896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" t="10296" b="37717"/>
          <a:stretch/>
        </p:blipFill>
        <p:spPr>
          <a:xfrm>
            <a:off x="0" y="-1"/>
            <a:ext cx="9142346" cy="690961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620832" y="5100151"/>
            <a:ext cx="713232" cy="884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73838" y="5458253"/>
            <a:ext cx="3997814" cy="10531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186580" y="5984833"/>
            <a:ext cx="266090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Type in email associated with account and press </a:t>
            </a:r>
            <a:r>
              <a:rPr lang="en-US" sz="1500" b="1" i="1" dirty="0"/>
              <a:t>Submit</a:t>
            </a:r>
            <a:r>
              <a:rPr lang="en-US" sz="15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55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09" t="15779" r="1638" b="51816"/>
          <a:stretch/>
        </p:blipFill>
        <p:spPr>
          <a:xfrm>
            <a:off x="0" y="0"/>
            <a:ext cx="903198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867" y="4658512"/>
            <a:ext cx="1440180" cy="3756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740664" y="2077974"/>
            <a:ext cx="624078" cy="82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16947" y="5123871"/>
            <a:ext cx="541782" cy="288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2822" y="3833819"/>
            <a:ext cx="35935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Click hyperlink in email to reset your password. The reset code should be automatically inserted on page.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2838" y="3316304"/>
            <a:ext cx="493776" cy="2806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678234" y="3415284"/>
            <a:ext cx="795528" cy="27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25382" y="3250556"/>
            <a:ext cx="1056132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username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6314" y="2288986"/>
            <a:ext cx="747522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4142231" y="5425251"/>
            <a:ext cx="1454781" cy="33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1888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59" t="10229" r="87" b="11133"/>
          <a:stretch/>
        </p:blipFill>
        <p:spPr>
          <a:xfrm>
            <a:off x="-1" y="0"/>
            <a:ext cx="913693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315" y="3688424"/>
            <a:ext cx="1226034" cy="22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02284" y="5744308"/>
            <a:ext cx="574928" cy="352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02285" y="5359420"/>
            <a:ext cx="574927" cy="112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77212" y="4507595"/>
            <a:ext cx="320268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Type in new password. Password must be a minimum of 6 characters.</a:t>
            </a:r>
          </a:p>
        </p:txBody>
      </p:sp>
    </p:spTree>
    <p:extLst>
      <p:ext uri="{BB962C8B-B14F-4D97-AF65-F5344CB8AC3E}">
        <p14:creationId xmlns:p14="http://schemas.microsoft.com/office/powerpoint/2010/main" val="134456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" t="10114" r="1374" b="21677"/>
          <a:stretch/>
        </p:blipFill>
        <p:spPr>
          <a:xfrm>
            <a:off x="1" y="0"/>
            <a:ext cx="914501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257041" y="4605665"/>
            <a:ext cx="963888" cy="460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98581" y="5066071"/>
            <a:ext cx="922348" cy="165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20929" y="4733170"/>
            <a:ext cx="343585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Type in username and new password.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476" y="2919258"/>
            <a:ext cx="1474470" cy="3531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4703" y="3918672"/>
            <a:ext cx="4416684" cy="174470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6449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106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FORGOT YOUR PASSWORD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Coxwell, Cassandra</dc:creator>
  <cp:lastModifiedBy>Coxwell, Cassandra</cp:lastModifiedBy>
  <cp:revision>19</cp:revision>
  <cp:lastPrinted>2017-05-31T14:44:17Z</cp:lastPrinted>
  <dcterms:created xsi:type="dcterms:W3CDTF">2017-05-31T13:27:17Z</dcterms:created>
  <dcterms:modified xsi:type="dcterms:W3CDTF">2017-07-05T19:53:46Z</dcterms:modified>
</cp:coreProperties>
</file>